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1" r:id="rId3"/>
    <p:sldId id="283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4" r:id="rId13"/>
    <p:sldId id="285" r:id="rId14"/>
    <p:sldId id="286" r:id="rId15"/>
    <p:sldId id="277" r:id="rId16"/>
    <p:sldId id="278" r:id="rId17"/>
    <p:sldId id="279" r:id="rId18"/>
    <p:sldId id="280" r:id="rId1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5T08:13:51.06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F0DD434-3FAE-44CE-9A7C-A5820B8DF08D}" emma:medium="tactile" emma:mode="ink">
          <msink:context xmlns:msink="http://schemas.microsoft.com/ink/2010/main" type="inkDrawing" rotatedBoundingBox="7940,7774 8133,6887 9004,7077 8811,7963" semanticType="callout" shapeName="Other">
            <msink:sourceLink direction="with" ref="{522FA594-B41E-4801-ABDE-D5CBB8990BC3}"/>
          </msink:context>
        </emma:interpretation>
      </emma:emma>
    </inkml:annotationXML>
    <inkml:trace contextRef="#ctx0" brushRef="#br0">0 265 0,'0'-27'15,"53"54"1,27 26-1,-54 26-15,53-52 16,-52 26-16,-1-27 16,80 53-16,-53-26 15,0 0 1,0-53-16,-27 53 0,1-26 16,-1-1-16,27 1 15,-53-1-15,53-26 16,-53 27-1,27-1-15,-27-79 141,0-26-125,0 52-16,0-52 15,0-1-15,0 1 16,0-27-16,0 53 16,26-26-16,27 26 15,-53 0-15,0 27 16,26-27-16,-26 26 15,0 1-15,27 26 16,-27-27-16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07:29:10.43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8BF2DDB-F396-4301-B39D-9FE41065646B}" emma:medium="tactile" emma:mode="ink">
          <msink:context xmlns:msink="http://schemas.microsoft.com/ink/2010/main" type="inkDrawing" rotatedBoundingBox="15012,17054 16956,16331 17470,17713 15526,18436" semanticType="callout" shapeName="Other"/>
        </emma:interpretation>
      </emma:emma>
    </inkml:annotationXML>
    <inkml:trace contextRef="#ctx0" brushRef="#br0">1221 37 0,'25'0'125,"-1"0"-125,25-24 16,0 24-16,-25 0 16,25 0-16,0 0 15,24 0-15,-48 0 16,23 0-16,-23 0 16,24 0-16,-25 0 15,0 0 16,1 48-15,-1 26-16,-24-25 16,0-25 15,0 25-15,0-25-1,0 25-15,0-24 16,-73 23-16,-25 1 15,25-24-15,-73-1 16,-25 49-16,97-73 16,1 25-16,49-25 15,48 0 110,25 0-125,-25 0 16,50 0-16,23 0 16,-23-25-16,-1 25 15,-49 0-15,50 0 16,-26 0-16,-23 0 15,97 25 1,-73-1-16,48 49 16,-23-24-16,-25 0 15,-25 24-15,25-24 16,-49-24-16,73 72 16,-49-72-1,-24-1-15,0 25 16,0 0 15,0-25 0,-24 1-15,-74 24-16,25-49 16,0 24-16,-25 0 15,-73-24-15,49 0 16,-24 0-16,48 0 15,0 0-15,25 0 16,0 0-16,-1 0 16,25 0-16,-24 0 15,-49 0-15,0-48 16,-25 48-16,25-25 16,49 1-16,49 24 15,-50-49 1,26 49-16,-1-25 15,24 1-15,1 24 16,24-24-16,-25-1 16,1-24-1,24 25 1,0 0 0,24 24 46,1-25-46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07:32:37.17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3367338-6A10-4840-BBED-A37F228847F9}" emma:medium="tactile" emma:mode="ink">
          <msink:context xmlns:msink="http://schemas.microsoft.com/ink/2010/main" type="inkDrawing" rotatedBoundingBox="8460,16848 8986,15874 9806,16317 9281,17291" semanticType="callout" shapeName="Other">
            <msink:sourceLink direction="with" ref="{9819381B-85E7-425D-98B5-2CE64A516046}"/>
          </msink:context>
        </emma:interpretation>
      </emma:emma>
    </inkml:annotationXML>
    <inkml:trace contextRef="#ctx0" brushRef="#br0">0 269 0,'24'0'78,"1"0"-62,-1 0-16,1 24 15,-1 1-15,-24 23 16,25-23-16,23-1 15,-48 25-15,25-49 16,-1 49-16,1 24 16,-1-73-16,-24 25 15,0-1-15,25 1 16,-25-1 0,0 25 30,24-25-46,-24 1 16,24-25-16,-24 24 31,25 0-15,-25 1 0,24-1-16,1-24 15,-25 25 1,0 24-1,73-1 1,-49 1 0,25-49-1,-49 25-15,25-25 16,-25 24 0,0-48 171,0-74-187,0 25 16,48-25-1,-23 25-15,-1-49 16,-24 73-16,25 0 16,-1 0-16,-24 25 15,0-25 1,25 49-16,-25-25 31,24 1-31,-24 0 16,0-1 15,24 1 16,-24-1-32,0 1 17,25 24-32,-25-24 15,0-1 1,0 1-16,24-25 16,-24 24-1,0-23 1,25 23-1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07:32:41.567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819381B-85E7-425D-98B5-2CE64A516046}" emma:medium="tactile" emma:mode="ink">
          <msink:context xmlns:msink="http://schemas.microsoft.com/ink/2010/main" type="inkDrawing" rotatedBoundingBox="10039,17194 18781,17438 18777,17575 10035,17332" shapeName="Other">
            <msink:destinationLink direction="with" ref="{B3367338-6A10-4840-BBED-A37F228847F9}"/>
          </msink:context>
        </emma:interpretation>
      </emma:emma>
    </inkml:annotationXML>
    <inkml:trace contextRef="#ctx0" brushRef="#br0">0 0 0,'24'0'78,"1"0"-63,23 0-15,-23 0 16,24 0-16,24 0 16,-24 0-16,48 0 15,-23 0-15,23 0 16,1 0 0,24 0-16,-24 0 15,-49 0-15,49 25 16,-50-25-16,26 0 15,-1 0-15,-49 0 16,50 0-16,-1 0 16,-49 0-16,25 0 15,-24 0-15,-1 0 16,0 0-16,1 0 16,24 0-16,-1 0 15,1 0-15,-24 0 16,48 0-16,0 0 15,-24 0-15,24 0 16,-24 0-16,0 24 16,0-24-16,-25 0 15,50 0-15,-25 0 16,73 25-16,-49-1 16,49-24-16,-49 0 15,74 24-15,-25-24 16,-73 0-16,48 0 15,-23 0-15,-1 0 16,0 0-16,-24 0 16,0 25-1,24-25-15,-24 0 16,24 0-16,-24 0 16,0 0-16,24 49 15,-48-49-15,48 0 16,0 0-16,-48 0 15,48 0-15,0 0 16,0 0-16,1 0 16,-25 0-16,24 0 15,-24 0-15,0 0 16,-25 0-16,49 0 16,-24 0-16,0 0 15,24 0-15,-48 0 16,72 0-16,-48 0 15,24 0-15,-24 0 16,49 0-16,-25 0 16,25 0-16,0 0 15,-1 0-15,25 0 16,-48 0-16,-1 0 16,0 0-16,1 0 15,-26 0 1,26 0-16,-1 0 15,-24 0-15,0 0 16,-1 0 0,-23 0-16,-1 0 15,1 0 63,-1 0-78,1 0 16,23 0 0,1 0-1,25 0-15,-26 0 16,1 0-16,24 0 16,25 0-16,0 0 15,-25 0-15,25 0 16,0 0-16,48 0 15,-48 0-15,-1 0 16,26 0-16,-26 0 16,50 0-16,-25 0 15,-73 0-15,48 0 16,1 0-16,24 0 16,-48 0-16,-1 0 15,-49 0-15,25 0 16,-24 0-1,23 0-15,-23 0 16,-1 0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5T07:25:11.36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DC01A8C-203F-4DFC-9ED5-EE330DE6FC37}" emma:medium="tactile" emma:mode="ink">
          <msink:context xmlns:msink="http://schemas.microsoft.com/ink/2010/main" type="inkDrawing" rotatedBoundingBox="4682,8708 8069,8686 8070,8736 4683,8758" shapeName="Other">
            <msink:destinationLink direction="with" ref="{09AF918B-830B-4E6A-8D34-7DB085D2DA29}"/>
          </msink:context>
        </emma:interpretation>
      </emma:emma>
    </inkml:annotationXML>
    <inkml:trace contextRef="#ctx0" brushRef="#br0">0 98 0,'27'0'110,"-1"-27"-110,27 27 15,26 0-15,1 0 16,-27 0-16,26 0 16,0 0-16,1-26 15,-54 26-15,27 0 16,0 0-16,26 0 15,-26 0-15,0 0 16,27 0 0,-27 0-16,26 0 15,-53 0-15,1 0 16,-1 0-16,54 0 16,-54 0-16,27 0 15,-26 0 1,25 0-1,1 0-15,0 0 16,27 0 0,-54 0-16,27 0 15,0 0-15,0 0 16,0 0 0,0 0-16,0 0 15,-27 0-15,53 0 16,-52 0-16,26 0 15,26 0-15,-52 0 16,-1 0-16,27 0 16,0 0-1,-27 0-15,1 0 16,-1 0-16,1 0 16,-1 0-1,1 0-15,-1 0 16,27 0-1,-26 0 1,-1 0-16,0 0 16,27 0-16,0 0 15,-26 0 1,-1 0-16,27 0 16,-26 0-16,25 0 15,-25 0 1,26 0-1,-27 0 1,27 0 0,-26 0-1,-1 0 1,1 0 0,-1 0-1,0 0 1,1 0-16,-1 0 15,1 0-15,-1 0 16,1 0 31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5T07:25:09.37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9AF918B-830B-4E6A-8D34-7DB085D2DA29}" emma:medium="tactile" emma:mode="ink">
          <msink:context xmlns:msink="http://schemas.microsoft.com/ink/2010/main" type="inkDrawing" rotatedBoundingBox="3478,8590 3819,7858 4199,8036 3858,8768" semanticType="callout" shapeName="Other">
            <msink:sourceLink direction="with" ref="{8DC01A8C-203F-4DFC-9ED5-EE330DE6FC37}"/>
          </msink:context>
        </emma:interpretation>
      </emma:emma>
    </inkml:annotationXML>
    <inkml:trace contextRef="#ctx0" brushRef="#br0">0 344 0,'27'27'63,"-27"-1"-32,26 27-15,1-53-16,-27 27 15,26-27-15,-26 26 16,0 27-16,27-53 16,-27 26-16,26 27 15,1-26 1,-27-1 15,26 1-31,-26-1 16,26-26-1,-26 27 32,27-27 109,-27-27-140,0 1 0,0-27-16,0 26 15,26-26-15,-26 1 16,27-1 0,-1 53-1,-26-27-15,0 1 16,0-1-16,0 1 15,27-1 1,-27 1 15,26-1-15,-26 1 0,0 0-1,27 26 1,-27-27 31,0-26-16,0 27 16,0-1-47,26-26 15,1 27 1,-1-1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5T07:26:19.935"/>
    </inkml:context>
    <inkml:brush xml:id="br0">
      <inkml:brushProperty name="width" value="0.21167" units="cm"/>
      <inkml:brushProperty name="height" value="0.21167" units="cm"/>
      <inkml:brushProperty name="color" value="#A0ACB2"/>
      <inkml:brushProperty name="fitToCurve" value="1"/>
    </inkml:brush>
  </inkml:definitions>
  <inkml:traceGroup>
    <inkml:annotationXML>
      <emma:emma xmlns:emma="http://www.w3.org/2003/04/emma" version="1.0">
        <emma:interpretation id="{2949B8ED-0E34-413B-84CA-A53E2330902D}" emma:medium="tactile" emma:mode="ink">
          <msink:context xmlns:msink="http://schemas.microsoft.com/ink/2010/main" type="writingRegion" rotatedBoundingBox="4552,12034 11179,12070 11164,14797 4537,14761"/>
        </emma:interpretation>
      </emma:emma>
    </inkml:annotationXML>
    <inkml:traceGroup>
      <inkml:annotationXML>
        <emma:emma xmlns:emma="http://www.w3.org/2003/04/emma" version="1.0">
          <emma:interpretation id="{FFC57C80-DC91-48F6-ACA2-D5CF3B2AC5FC}" emma:medium="tactile" emma:mode="ink">
            <msink:context xmlns:msink="http://schemas.microsoft.com/ink/2010/main" type="paragraph" rotatedBoundingBox="4560,12004 6145,12067 6135,12312 4551,12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185A89-BA86-44B5-B11B-7F39F12953EC}" emma:medium="tactile" emma:mode="ink">
              <msink:context xmlns:msink="http://schemas.microsoft.com/ink/2010/main" type="line" rotatedBoundingBox="4560,12004 6145,12067 6135,12312 4551,12250"/>
            </emma:interpretation>
          </emma:emma>
        </inkml:annotationXML>
        <inkml:traceGroup>
          <inkml:annotationXML>
            <emma:emma xmlns:emma="http://www.w3.org/2003/04/emma" version="1.0">
              <emma:interpretation id="{36E6B0A5-C3FC-46B8-807B-4B5E9E4DA258}" emma:medium="tactile" emma:mode="ink">
                <msink:context xmlns:msink="http://schemas.microsoft.com/ink/2010/main" type="inkWord" rotatedBoundingBox="4560,12004 6145,12067 6135,12312 4551,12250"/>
              </emma:interpretation>
            </emma:emma>
          </inkml:annotationXML>
          <inkml:trace contextRef="#ctx0" brushRef="#br0">-27-2460 0,'27'0'0,"-1"0"31,27 0-31,-26 0 15,25 0-15,-25 0 16,52 0-16,-26 0 16,0 0-16,-26 0 15,52 0-15,-26 0 16,0 0-16,26 0 16,-52 0-16,25 0 15,-25 0-15,26 26 16,-27-26-16,54 0 15,-1 26 1,-52-26 0,52 0-16,-53 0 15,1 0-15,-1 0 16,1 0 0,-27 27-1,26-27 1,-26 26 78,-53-26-79,-26 27 1,26-27-16,-26 0 15,-27 0-15,0 0 16,27 0-16,26 0 16,-27 0-16,1 0 15,-27 0-15,27 0 16,52 0 0,1 0-16,-27 0 15,0 0 1,27 0-1,-1 0 1,1 0 0,-1 0-1,1 0 17,-1 0-17,-26 53 32,27-27 94,79-26-110,0 0-31,26 0 16,27 0-16,0 0 15,-27 0-15,-52 0 16,52 0-16,-26 0 15,0 0 1,26 0-16,-52 0 16,-1 0-16,0 0 15,1 0-15,-1 0 16,1 0-16,-1 0 16,27 0-1,0 0 1,-26 0-16,-1 0 15,1 0 1,-1 0 31,0 0 94,1 0-126,26 0 1,26 0-1,-26 0-15,-26 0 16,26 0-16,-27 0 16,0 0-16,1 0 0,-1 0 15</inkml:trace>
        </inkml:traceGroup>
      </inkml:traceGroup>
    </inkml:traceGroup>
    <inkml:traceGroup>
      <inkml:annotationXML>
        <emma:emma xmlns:emma="http://www.w3.org/2003/04/emma" version="1.0">
          <emma:interpretation id="{A0AB2B43-6500-450F-9DD0-7AD908555D1B}" emma:medium="tactile" emma:mode="ink">
            <msink:context xmlns:msink="http://schemas.microsoft.com/ink/2010/main" type="paragraph" rotatedBoundingBox="4657,14497 11165,14533 11164,14797 4656,14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B922F9-0489-4615-86CE-E36444CC395C}" emma:medium="tactile" emma:mode="ink">
              <msink:context xmlns:msink="http://schemas.microsoft.com/ink/2010/main" type="line" rotatedBoundingBox="4657,14497 11165,14533 11164,14797 4656,14762"/>
            </emma:interpretation>
          </emma:emma>
        </inkml:annotationXML>
        <inkml:traceGroup>
          <inkml:annotationXML>
            <emma:emma xmlns:emma="http://www.w3.org/2003/04/emma" version="1.0">
              <emma:interpretation id="{E6213693-395A-4978-BD3E-1E7F042328E4}" emma:medium="tactile" emma:mode="ink">
                <msink:context xmlns:msink="http://schemas.microsoft.com/ink/2010/main" type="inkWord" rotatedBoundingBox="4657,14497 5266,14501 5264,14765 4656,147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740.0592">26 0 0,'27'0'16,"26"0"-1,-27 0 1,27 0 0,-27 0-16,27 27 15,-26-27-15,26 0 31,-27 0-31,27 0 16,-27 0-16,1 0 16,26 0-16,-27 26 15,1-26 17,-1 27-1,-26-1-16,-53 0 110,27-26-109,-27 0-16,-26 0 16,26 0-16,-27 0 15,1 0-15,0 0 16,26 0-16,0 0 16,53 27 140,0-1-125,53-26-15,-27 0-1,-26 27-15,27-27 16,-1 0-16,27 26 16,-27-26-1,1 0-15,-1 27 16,1-27-1,-1 0 1,27 0 0,-26 0-16,25 0 15,1 0-15,-26 0 16,-1 0-16,1 0 16,-1 0-1</inkml:trace>
        </inkml:traceGroup>
        <inkml:traceGroup>
          <inkml:annotationXML>
            <emma:emma xmlns:emma="http://www.w3.org/2003/04/emma" version="1.0">
              <emma:interpretation id="{0BF48DC3-114B-4FA9-A2FF-917667FF02F6}" emma:medium="tactile" emma:mode="ink">
                <msink:context xmlns:msink="http://schemas.microsoft.com/ink/2010/main" type="inkWord" rotatedBoundingBox="7303,14521 8520,14527 8519,14767 7302,14760">
                  <msink:destinationLink direction="with" ref="{BF021A89-F888-4725-BEA4-7ECA0228192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47.8422">2831 27 0,'26'0'16,"27"0"0,-26 0-16,-1 0 15,53 0-15,-26 0 16,0 0-16,27 0 15,-1 0-15,0 0 16,-26 0-16,53 0 16,26 53-16,-79-53 15,-26 0-15,52 26 16,-52 0 93,-27 1-93,0-1 15,-53-26-15,0 0-16,-27 0 15,27 0 1,-52 0-16,-1 0 16,26 0-16,-52-26 0,79-1 15,27 27-15,-1 0 16,1 0 0,-1 0-1,1 0 16,-1 0-15,1 0 0,0 0-1,-1 0 1,1 0 15,-1 27-15,1-27-1,-27 0 17,0 0-32,26 0 15,1 0-15,0 26 141,52-26-94,27 0-32,0 0 1,26 53 0,-26-53-16,26 0 15,1 0-15,-54 0 16,27 0-16,-26 0 16,26 27-16,-1-27 15,1 0 1,-26 0-1,26 0-15,-27 0 16,27 0 0,-26 0-1</inkml:trace>
        </inkml:traceGroup>
        <inkml:traceGroup>
          <inkml:annotationXML>
            <emma:emma xmlns:emma="http://www.w3.org/2003/04/emma" version="1.0">
              <emma:interpretation id="{54B3D034-F34C-4718-A607-61855C96FDED}" emma:medium="tactile" emma:mode="ink">
                <msink:context xmlns:msink="http://schemas.microsoft.com/ink/2010/main" type="inkWord" rotatedBoundingBox="10107,14599 11165,14605 11164,14742 10106,14736">
                  <msink:destinationLink direction="with" ref="{BF021A89-F888-4725-BEA4-7ECA0228192B}"/>
                </msink:context>
              </emma:interpretation>
              <emma:one-of disjunction-type="recognition" id="oneOf2"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т</emma:literal>
                </emma:interpretation>
                <emma:interpretation id="interp4" emma:lang="" emma:confidence="0">
                  <emma:literal>в</emma:literal>
                </emma:interpretation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8983.4967">5529 106 0,'53'0'125,"-26"0"-109,26 0-16,0 0 15,26 0-15,-26 0 16,-27 0 0,27 0-16,-26 0 15,52 0-15,1 0 16,-28 0-16,-25 0 16,-1 0-16,1 0 15,26 0 126,-27 0-94,1 0 0,-1 0-32,1 26 1,-1-26-1,1 27-15,-1-27 47,0 26 125,-78-26-141,-1 0-15,26 0 0,-26 0-16,0 0 15,0 0-15,0 0 16,1 0 0,25 0-16,-26 0 15,27 53-15,-1-53 16,1 0-1,-1 0-15,-26 0 16,0 0 0,27 0 15,0 0-31,-1 0 47,1 0-47,-1 0 47,1 0-32,-1 0 17,1 0-1,-1 0-16,1 0 17,-1 0-17,-25 0 79,52-26-47,0-1 15,0 1-30,-27 26-17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5T07:26:34.043"/>
    </inkml:context>
    <inkml:brush xml:id="br0">
      <inkml:brushProperty name="width" value="0.21167" units="cm"/>
      <inkml:brushProperty name="height" value="0.21167" units="cm"/>
      <inkml:brushProperty name="color" value="#A0ACB2"/>
      <inkml:brushProperty name="fitToCurve" value="1"/>
    </inkml:brush>
  </inkml:definitions>
  <inkml:traceGroup>
    <inkml:annotationXML>
      <emma:emma xmlns:emma="http://www.w3.org/2003/04/emma" version="1.0">
        <emma:interpretation id="{0FFE505C-A05B-4A6D-B51D-6EB3F2360C2D}" emma:medium="tactile" emma:mode="ink">
          <msink:context xmlns:msink="http://schemas.microsoft.com/ink/2010/main" type="inkDrawing" rotatedBoundingBox="5291,15806 12038,15795 12039,15874 5292,15885" shapeName="Other"/>
        </emma:interpretation>
      </emma:emma>
    </inkml:annotationXML>
    <inkml:trace contextRef="#ctx0" brushRef="#br0">0 56 0,'53'0'94,"-27"0"-94,27 0 15,0 0-15,0 0 0,-27 0 16,27 0-16,-26 0 16,26 0-16,-27 0 15,27 0-15,-27 0 16,1 0-16,-1 0 15,1 0-15,-1 0 16,27 0 0,26 0-1,-52 0-15,-1 0 0,27 0 0,27 0 16,-54 0-16,27 0 16,0 0-16,-27 0 15,27 0 1,0 0-1,-26 0-15,52 0 16,1 0 0,-54 0-16,27 0 15,0 0-15,-27 0 16,1 0-16,-1 0 16,27 0-16,-26 0 15,25 0 1,-25 0-1,26 0 1,-27 0-16,27 0 16,-26 0-16,26 0 15,-27 0-15,0 0 16,27 0 0,-26 0-16,-1 0 15,1 0-15,26 0 16,-27 0-1,1 0-15,26 0 16,-27 0-16,27 0 16,-27 0-1,1 0 1,-1 0-16,1 0 16,26 0-1,-27 0-15,27 0 16,-26 0-1,-1 0 1,0 0 0,1 0-16,26 0 15,-27 0 1,27 0 0,-26 0-1,26 0-15,-27 0 16,27 0-1,-27 0 1,27 0 0,-26 0-16,26 0 15,0 0 1,-27 0-16,0 0 16,1 0-1,26 0-15,-27 0 16,1 0-1,-1 0 1,1 0 0,-1 0-1,1 0 1,-1 0 0,1 0-16,-1 0 31,27 0-16,-27 0 17,27 0-17,-26 0-15,26 0 16,-27 0 0,27 0-1,-26 0 1,25 0-16,-25 0 15,26 0-15,-27 0 16,1 0-16,-1 0 16,1 0-16,-1 0 0,1 0 15,-1 0-15,0 0 16,1 0-16,26 0 16,0 0-1,-27 0-15,1 0 31,-1 0-31,1 0 16,-1 0 0,0 0-16,1 0 15,-1 0 1,1 0 0,-1 0-1,1 0 1,-1 0-1,1 0-15,-1 0 16,1 0-16,-1 0 16,1 0-1,-1 0-15,0 0 16,27 0-16,-26 0 16,26 0-1,-27 0 1,27 0-16,27 0 15,-54 0 1,0 0-16,1 0 16,-1 0-16,1 0 0,-1 0 15,1 0 1,-1 0 0,1 0 15,-1 0-31,1 0 15,25 0 1,1 0 0,0 0-16,0 0 15,0 0 1,-26 0-16,-1 0 31,0 0-15,1 0-1,-1 0 1,1 0 0,-1 0-16,1 0 15,-1 0 1,1 0 0,-1 0-16,27 0 31,-26 0-16,-1 0 17,0 0-17,1 0 1,-1 0 31,1 0-32,-1 0 1,1 0 31,-1 0-16,1 0 32,-1 0-32,1 0 0,-1 0 16,1 0-16,-1-27-15,0 27 15,1 0-15,-1 0 15,27 0 63,-53-26-32,27 26-30,-1 0 77,1 0-47,-1 0 32,1 26 47,-27 1-63,0-1-47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5T07:26:38.448"/>
    </inkml:context>
    <inkml:brush xml:id="br0">
      <inkml:brushProperty name="width" value="0.21167" units="cm"/>
      <inkml:brushProperty name="height" value="0.21167" units="cm"/>
      <inkml:brushProperty name="color" value="#A0ACB2"/>
      <inkml:brushProperty name="fitToCurve" value="1"/>
    </inkml:brush>
  </inkml:definitions>
  <inkml:traceGroup>
    <inkml:annotationXML>
      <emma:emma xmlns:emma="http://www.w3.org/2003/04/emma" version="1.0">
        <emma:interpretation id="{BF021A89-F888-4725-BEA4-7ECA0228192B}" emma:medium="tactile" emma:mode="ink">
          <msink:context xmlns:msink="http://schemas.microsoft.com/ink/2010/main" type="inkDrawing" rotatedBoundingBox="5502,15777 11112,15768 11113,15795 5503,15803" semanticType="underline" shapeName="Other">
            <msink:sourceLink direction="with" ref="{0BF48DC3-114B-4FA9-A2FF-917667FF02F6}"/>
            <msink:sourceLink direction="with" ref="{54B3D034-F34C-4718-A607-61855C96FDED}"/>
          </msink:context>
        </emma:interpretation>
      </emma:emma>
    </inkml:annotationXML>
    <inkml:trace contextRef="#ctx0" brushRef="#br0">0 30 0,'27'0'16,"-1"0"-16,1 0 15,-1 0-15,27 0 16,-26 0-16,25 0 16,-25 0-16,26 0 15,26 0-15,-26 0 16,0 0-16,-26 0 15,25 0-15,-25 0 16,26 0-16,-27 0 16,1 0-16,26 0 15,26 0 1,-53 0-16,27 0 16,-26 0-16,-1 0 15,54 0-15,-54 0 16,27 0-16,-27 0 15,27 0-15,-26 0 16,26 0 0,-27 0-1,54 0-15,-1 0 16,-26 0-16,0 0 16,26 0-1,-26 0 1,27 0-16,-28 0 15,1 0 1,0 0-16,-26 0 16,-1 0-16,27 0 15,-26 0 1,25 0-16,-25 0 16,-1 0-1,1 0-15,-1 0 16,1 0-16,-1 0 15,27 0 1,-26 0-16,25 0 16,-25 0-1,-1 0-15,27 0 16,-26 0 0,-1 0-16,1 0 15,-1 0 1,1 0-16,26 0 15,-27 0 1,0 0-16,27 0 16,0 0-16,0 0 15,-26 0-15,26 0 16,-27 0-16,53 0 16,-52 0-16,26 0 15,-27 0 1,27 0-16,0 0 15,-26 0 1,-1 0-16,27 0 31,0 0-31,-27 0 16,1 0-16,-1 0 16,1 0-1,-1 0-15,1 0 16,-1 0-1,27 0-15,-27 0 16,27 0 0,0 0-16,-26 0 15,-1 0 1,1 0 0,26 0-1,-27 0-15,0 0 16,27 0-1,-26 0-15,-1 0 16,1 0-16,26 0 16,0 0-1,0 0 1,-27 0 0,0 0-16,1 0 31,26 0-31,-27 0 15,1 0 1,-1 0-16,1 0 16,-1 0-1,27 0 1,0 0 0,0 0-16,-27 0 15,54 0-15,-54 0 16,53 0-16,-26 0 0,-26 0 15,-1 0-15,27 0 16,-26 0-16,26 0 16,-27 0-1,27 0 1,-27 0 0,27 0-1,-26-27-15,-1 27 16,1 0-16,-1 0 15,1 0 1,26 0 0,-27 0 62,1 0-63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07:58:04.716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0E25EBB-8761-4A10-AADF-21961F30177A}" emma:medium="tactile" emma:mode="ink">
          <msink:context xmlns:msink="http://schemas.microsoft.com/ink/2010/main" type="writingRegion" rotatedBoundingBox="2745,7080 2898,16484 1943,16499 1789,7096"/>
        </emma:interpretation>
      </emma:emma>
    </inkml:annotationXML>
    <inkml:traceGroup>
      <inkml:annotationXML>
        <emma:emma xmlns:emma="http://www.w3.org/2003/04/emma" version="1.0">
          <emma:interpretation id="{AF47E7B6-25EF-409E-9364-FC6B1915ABA8}" emma:medium="tactile" emma:mode="ink">
            <msink:context xmlns:msink="http://schemas.microsoft.com/ink/2010/main" type="paragraph" rotatedBoundingBox="2745,7080 2898,16484 1943,16499 1789,7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07A8F3-BD8C-4AF3-BCC5-2CF5E98D4FF6}" emma:medium="tactile" emma:mode="ink">
              <msink:context xmlns:msink="http://schemas.microsoft.com/ink/2010/main" type="line" rotatedBoundingBox="2745,7080 2898,16484 1943,16499 1789,7096"/>
            </emma:interpretation>
          </emma:emma>
        </inkml:annotationXML>
        <inkml:traceGroup>
          <inkml:annotationXML>
            <emma:emma xmlns:emma="http://www.w3.org/2003/04/emma" version="1.0">
              <emma:interpretation id="{9DF67948-3A76-4FB9-92BD-28CE6C839A71}" emma:medium="tactile" emma:mode="ink">
                <msink:context xmlns:msink="http://schemas.microsoft.com/ink/2010/main" type="inkWord" rotatedBoundingBox="2661,7082 2674,7838 2181,7846 2168,70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0 276 0,'0'-24'31,"25"-1"32,24 25-48,-25 0 1,25-24-1,-25-1 1,25 25 0,-24 0 31,-25-24-47,49 24 31,-25 0-16,0-25-15,1 1 16,-1 24 0,1-24 15,-1 24-15,1-25 15,-25 1-16,24 24 1,-24-25 125,0 50-16,0 24-110,0-25-15,0 0 16,0 25-16,0-24 16,0 24-16,0-25 15,0 25 1,0-25-16,0 1 15,0-1 1,0 0-16,0 25 16,0-24-16,0 24 15,0-25 1,0 0 15,0 1-15,0-1-16,0 1 47,0-1-32,0 1 17,0-1-1,0 0-16</inkml:trace>
        </inkml:traceGroup>
        <inkml:traceGroup>
          <inkml:annotationXML>
            <emma:emma xmlns:emma="http://www.w3.org/2003/04/emma" version="1.0">
              <emma:interpretation id="{708CC2AD-9A56-4D2A-883F-BE5F11BD08BA}" emma:medium="tactile" emma:mode="ink">
                <msink:context xmlns:msink="http://schemas.microsoft.com/ink/2010/main" type="inkWord" rotatedBoundingBox="2670,11152 2686,12089 2111,12098 2096,111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28.5139">-73 4306 0,'0'-25'125,"0"1"-125,0-1 16,0 1 0,0 0-1,0-1-15,0 1 31,0-1-15,25 1-16,-1 24 109,0 0-62,1 0-15,-1 0-32,1 24 15,-1-24 16,1 0-31,-1 25 32,0-25-17,1 24-15,-1 1 32,1-25-1,-1 48-16,1-48 1,-1 25 0,-24-1 31,0 1-16,0-1-31,0 1 15,0-1 32,0 0-31,0 1 0,0-1 46,0 1-31,0-1-15,-24 1 15,-1-1 0,25 0-31,-24-24 16,-1 25-16,1-25 16,-1 0-1,25 24-15,-48 1 16,23-25 0,25 24 15,-49-24-16,49 25 32,-24-25-47,-1 24 16,1 0 15,24 1 16,-24-1-31,24 1-1,0-1 17,0 1-17,0-1-15,0 0 16,0 1-1,0-1 17,0 1-17,0-1 1,24-24 281,0 0-282,1 0 17,-1 0-17,1 0-15,-1 0 16,1 0 0,-1 0-1,0 0 1,1 0-16,-1 0 15,1 0 1,-1 0-16,25 0 16,-25 0-1,1 0 1,-1 0 0,1 0-1,-1 0 1,25 0 15,-25 0 78</inkml:trace>
        </inkml:traceGroup>
        <inkml:traceGroup>
          <inkml:annotationXML>
            <emma:emma xmlns:emma="http://www.w3.org/2003/04/emma" version="1.0">
              <emma:interpretation id="{CA1C5901-5E5E-45C1-B86A-D23105D60208}" emma:medium="tactile" emma:mode="ink">
                <msink:context xmlns:msink="http://schemas.microsoft.com/ink/2010/main" type="inkWord" rotatedBoundingBox="2846,13252 2862,14235 1906,14251 1890,132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825.4875">-48 6357 0,'0'-24'109,"0"-1"-93,0 1-16,48 0 15,-23 24 1,-1-49-16,1 49 16,24 0-1,-1-25-15,-23 25 16,-1 0 0,1 0 15,-1 0-16,1 0 1,-1 0 0,0 25 15,1-25-31,-25 24 16,0 1-16,24-25 15,-24 24-15,25 25 16,-25-25 15,0 25-31,0-24 31,0 23-15,0-23 31,-25-1-47,1 1 15,-1-1 1,1-24 15,24 25-31,-49-1 16,25 0 62,48-24 110,1 0-188,48 0 31,-49 0-31,25 0 15,-24 0 1,-1 0-16,0 0 16,1 0 46,-1 0-31,1 0-31,-1 25 63,-24-1-47,25 1-1,-25-1 16,24 25-31,0 0 32,-24-25-17,0 25 1,0-25 15,0 1-15,0-1-16,0 1 15,0-1 17,0 25-1,-24-25 0,0-24-15,-25 25-1,24-25 1,1 24-16,-1-24 16,1 0-16,-25 0 15,0 0 1,25 0-16,-49 0 16,48 0-1,-24 0 1,25 0-16,-25 0 15,25 0-15,-25 0 16,24 0 0,-24 0-16,25 0 15,-25 0 1,25 0 0,-25 0-1,25 0 1,-1 0 15,1-24-15,-1-1-1,1 1 1,24 0 0,0-25-1,0 24 1,0 1-1,0-1 1,0 1 0,0 0-16,0-1 15,0 1 17</inkml:trace>
        </inkml:traceGroup>
        <inkml:traceGroup>
          <inkml:annotationXML>
            <emma:emma xmlns:emma="http://www.w3.org/2003/04/emma" version="1.0">
              <emma:interpretation id="{96FCE73E-F510-43AA-A6BA-64D5B0790B8F}" emma:medium="tactile" emma:mode="ink">
                <msink:context xmlns:msink="http://schemas.microsoft.com/ink/2010/main" type="inkWord" rotatedBoundingBox="2835,15190 2857,16485 2189,16495 2168,15201"/>
              </emma:interpretation>
              <emma:one-of disjunction-type="recognition" id="oneOf3"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г</emma:literal>
                </emma:interpretation>
                <emma:interpretation id="interp5" emma:lang="" emma:confidence="0">
                  <emma:literal>т</emma:literal>
                </emma:interpretation>
                <emma:interpretation id="interp6" emma:lang="" emma:confidence="0">
                  <emma:literal>Т</emma:literal>
                </emma:interpretation>
                <emma:interpretation id="interp7" emma:lang="" emma:confidence="0">
                  <emma:literal>Г</emma:literal>
                </emma:interpretation>
              </emma:one-of>
            </emma:emma>
          </inkml:annotationXML>
          <inkml:trace contextRef="#ctx0" brushRef="#br0" timeOffset="15935.2074">0 8262 0,'0'49'219,"0"-24"-219,0-1 15,0 0-15,25 25 16,-25-24 0,0-1-1,24 1-15,-24-1 16,0 0 15,25 1-31,-25-1 94,24-24-78,1 25 15,-1-25 0,25 0-31,-25 0 16,50 0-1,-50 0-15,25 0 16,24 0-16,-48 24 16,23-24-16,-23 0 15,-1 0 1,1 0 15,-1 0 16,1 0 47,-25-24-63,0-1-31,0 1 16,0-1 15,0 1-31,0 0 31,0-1 47,0-24-15,0 25 124,-25 24-171,25-49 15,0 25-15,0-25-1,0 24 1,0-24 0,0 1-1,0-1 1,0 73 187,0 1-203,0 23 16,0-23-1,0-1-15,0 25 16,0 0-16,0 0 15,0-25 1,0 50-16,0-26 16,0 1-16,25 0 15,-25-24-15,0 48 16,0 0 0,0-49-1,0 50-15,0-50 31,0 1-31,0-1 16,0 0 0,0 1-16,0-1 15,0 1 1,0-1-16,0 1 16,0 23-1,0-23 16,0-1-31,0 1 16,0-1 0,0 25-1,24-49 1,-24 24-16,0 25 31,24-49-15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07:58:34.691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F891363-5069-44BB-A2C4-94BFF806D55B}" emma:medium="tactile" emma:mode="ink">
          <msink:context xmlns:msink="http://schemas.microsoft.com/ink/2010/main" type="writingRegion" rotatedBoundingBox="13396,17080 13191,6534 14118,6516 14323,17062"/>
        </emma:interpretation>
      </emma:emma>
    </inkml:annotationXML>
    <inkml:traceGroup>
      <inkml:annotationXML>
        <emma:emma xmlns:emma="http://www.w3.org/2003/04/emma" version="1.0">
          <emma:interpretation id="{3A5500F0-710B-46EE-90D9-6861D24140D5}" emma:medium="tactile" emma:mode="ink">
            <msink:context xmlns:msink="http://schemas.microsoft.com/ink/2010/main" type="paragraph" rotatedBoundingBox="13396,17080 13191,6534 14118,6516 14323,17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B0C645-76EE-4270-99A1-B4FA758079D4}" emma:medium="tactile" emma:mode="ink">
              <msink:context xmlns:msink="http://schemas.microsoft.com/ink/2010/main" type="line" rotatedBoundingBox="13396,17080 13191,6534 14118,6516 14323,17062"/>
            </emma:interpretation>
          </emma:emma>
        </inkml:annotationXML>
        <inkml:traceGroup>
          <inkml:annotationXML>
            <emma:emma xmlns:emma="http://www.w3.org/2003/04/emma" version="1.0">
              <emma:interpretation id="{02CB18F8-39C9-4C6F-A0C5-289886A7D7A9}" emma:medium="tactile" emma:mode="ink">
                <msink:context xmlns:msink="http://schemas.microsoft.com/ink/2010/main" type="inkWord" rotatedBoundingBox="13474,17079 13447,15693 14238,15678 14265,17063"/>
              </emma:interpretation>
              <emma:one-of disjunction-type="recognition" id="oneOf0">
                <emma:interpretation id="interp0" emma:lang="" emma:confidence="0">
                  <emma:literal>с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х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(</emma:literal>
                </emma:interpretation>
              </emma:one-of>
            </emma:emma>
          </inkml:annotationXML>
          <inkml:trace contextRef="#ctx0" brushRef="#br0">195 9647 0,'24'0'78,"25"49"-63,-49-25-15,49 49 16,0 25-16,-25-25 16,-24-24-16,49 0 15,-24 49-15,23-25 16,-48-49-16,49 50 16,-49-50-16,25 0 15,-1 25-15,-24 0 16,0-24-1,25-1 1,-25 0 0,0-48 109,0-25-125,0-49 15,0 50-15,0-99 16,0 49-16,0 1 16,48-50-16,-23 49 15,-1 25-15,25 24 16,-24-48-16,23 48 15,-23 0-15,-25 0 16,24 0-16,1 0 16,-1 1-16,-24 23 15,0-24 1,24 49-16</inkml:trace>
        </inkml:traceGroup>
        <inkml:traceGroup>
          <inkml:annotationXML>
            <emma:emma xmlns:emma="http://www.w3.org/2003/04/emma" version="1.0">
              <emma:interpretation id="{AA0458FC-3D7C-4FF6-A913-D9E64B4EB2A3}" emma:medium="tactile" emma:mode="ink">
                <msink:context xmlns:msink="http://schemas.microsoft.com/ink/2010/main" type="inkWord" rotatedBoundingBox="13370,13903 13346,12691 14237,12674 14261,1388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229.8462">97 6814 0,'0'-25'15,"49"25"16,0 0-15,-49 25-16,24-1 16,1 0-16,-25 1 15,0 24-15,49 0 16,-25-1-16,-24 1 16,49 0-16,-49 0 15,0-25-15,24 1 16,1-1-1,-25 1-15,0-1 16,24-24-16,-24 24 16,0 1-1,25-1 17,-1-24 218,0-24-250,-24-49 15,25-1-15,-25-48 16,24 25-16,25-26 15,0 26-15,-25-1 16,50-24-16,-50 0 16,49 49-16,-48 48 15,-25-24-15,49 0 16,-25 25-16,-24-25 16,24 49-1</inkml:trace>
        </inkml:traceGroup>
        <inkml:traceGroup>
          <inkml:annotationXML>
            <emma:emma xmlns:emma="http://www.w3.org/2003/04/emma" version="1.0">
              <emma:interpretation id="{04B1044A-ED90-4133-B5C7-578153138EA2}" emma:medium="tactile" emma:mode="ink">
                <msink:context xmlns:msink="http://schemas.microsoft.com/ink/2010/main" type="inkWord" rotatedBoundingBox="13272,10679 13251,9612 13994,9598 14014,1066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735.2981">0 3639 0,'24'0'31,"0"24"-15,1 0-16,-1 1 15,1-1 1,-25 1-16,24 24 15,-24-25-15,25 25 16,-1 0 0,0-25-16,1 25 15,-25-25 1,24 1-16,1-25 16,-1 24-16,-24 1 15,0-1-15,25 1 16,-1-25 156,-24-49-157,49-49-15,-25 0 16,1 1-16,-1-1 16,0 0-16,25 49 31,-49 0-31,0-24 15,25 24-15,-25 25 16,24-25-16,1 0 16,-1 0-16,0 25 15,-24-25-15,0 25 16,49-25-16</inkml:trace>
        </inkml:traceGroup>
        <inkml:traceGroup>
          <inkml:annotationXML>
            <emma:emma xmlns:emma="http://www.w3.org/2003/04/emma" version="1.0">
              <emma:interpretation id="{A9A6710A-99B1-44E7-81B6-4C6E133D5DD7}" emma:medium="tactile" emma:mode="ink">
                <msink:context xmlns:msink="http://schemas.microsoft.com/ink/2010/main" type="inkWord" rotatedBoundingBox="13271,7236 13257,6533 13897,6521 13910,722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504.4564">0 219 0,'24'0'62,"25"0"-46,-25 0 0,-24 49-16,25 0 15,24 24-15,-1-24 16,1 24-16,0-24 16,-24 25-16,-1-50 15,-24 0-15,0 1 31,24-25-31,1-73 188,-1 24-188,1 24 16,-1 1-16,0-25 15,1 25-15,-25-1 16,0-24-16,24 25 0,-24 0 15,25-1-15,-25 1 16,0-1 0,0 1-16,0-1 0,24 1 15,-24 0 1,0-1 0,0 1-16,25-25 15,-25 24-15,0 1 16,0 0-1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5T08:13:54.50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A0ACB2"/>
      <inkml:brushProperty name="fitToCurve" value="1"/>
    </inkml:brush>
  </inkml:definitions>
  <inkml:traceGroup>
    <inkml:annotationXML>
      <emma:emma xmlns:emma="http://www.w3.org/2003/04/emma" version="1.0">
        <emma:interpretation id="{12B12499-0D57-4FA7-9E0B-7A99A72606C7}" emma:medium="tactile" emma:mode="ink">
          <msink:context xmlns:msink="http://schemas.microsoft.com/ink/2010/main" type="writingRegion" rotatedBoundingBox="16622,6394 21308,9695 20455,10905 15769,7604"/>
        </emma:interpretation>
      </emma:emma>
    </inkml:annotationXML>
    <inkml:traceGroup>
      <inkml:annotationXML>
        <emma:emma xmlns:emma="http://www.w3.org/2003/04/emma" version="1.0">
          <emma:interpretation id="{A4A477A0-9A52-495F-9D43-DD21C1E18F0F}" emma:medium="tactile" emma:mode="ink">
            <msink:context xmlns:msink="http://schemas.microsoft.com/ink/2010/main" type="paragraph" rotatedBoundingBox="16622,6394 21308,9695 20455,10905 15769,7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3450C8-D88A-4CF1-BB05-8C89A4E06274}" emma:medium="tactile" emma:mode="ink">
              <msink:context xmlns:msink="http://schemas.microsoft.com/ink/2010/main" type="line" rotatedBoundingBox="16622,6394 21308,9695 20455,10905 15769,7604"/>
            </emma:interpretation>
          </emma:emma>
        </inkml:annotationXML>
        <inkml:traceGroup>
          <inkml:annotationXML>
            <emma:emma xmlns:emma="http://www.w3.org/2003/04/emma" version="1.0">
              <emma:interpretation id="{4FD4589A-7326-42B1-B0A5-A4034964BC7F}" emma:medium="tactile" emma:mode="ink">
                <msink:context xmlns:msink="http://schemas.microsoft.com/ink/2010/main" type="inkWord" rotatedBoundingBox="16622,6394 18359,7617 17506,8827 15769,76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53 168 0,'0'27'31,"0"-1"-15,0 1-1,-26 25 1,26 1-16,0-26 0,0-1 15,0 1-15,0 26 16,0 0-16,0-27 16,0 27-16,0-27 15,26 1-15,1 52 16,-1-52-16,0-1 16,1 27-16,-1-53 15,1 53-15,-1-27 16,1-26-16,-1 27 15,-26-1-15,27 1 16,-1-27-16,1 26 31,25-26 1,-25 27-17,26-27 16,-27 0-15,1 0-16,-1 0 16,1 0-16,-1 0 15,27 0-15,26 0 16,1 0-16,26 0 16,52 0-16,-25 0 15,-27 0-15,-1 0 16,-25 0-16,-1 0 0,-26 0 15,26 0-15,-52 0 16,-1 0-16,1 0 16,-1 0-1,1 0 1,-1-27 0,1-26 30,25 0-30,-52 0 0,0 27-1,0 0-15,0-27 16,0 26-16,0 1 16,0-1-16,0-26 15,0 27 1,0-1-16,0 1 15,0-27 1,0 27 15,0-1-15,0 1 15,-26-1-31,0 1 16,-1 26-1,27-27 1,-26 1-16,-1 26 16,-26-53-16,53 27 15,-26 26-15,-1 0 16,1 0 0,26-27-16,-27 27 15,1 0-15,26-26 16,-53-1-1,27 27-15,-27 0 16,26-26 0,-52-27-16,26 53 15,0 0-15,0-27 16,0 27 0,27-26-16,-1 26 15,1 0 1,-27 0-1,26 0 1,1 0 0,0 0-16,-1 0 15,-26 0-15,27 0 16,-27 0-16,26 0 31,-52 0-31,52 0 16,-25 0-16,25 0 15,-26 0 1,0 0-16,0 0 16,27 0-16,-1 0 15,1 0-15,0 0 16,-27 0-16,0 0 16,0 0-16,-27 0 15,54 0 1,-53 0-16,52 26 15,54-26 267,-1 0-251,27 0-15,-27 0 15,-26 27-31,27-27 15,-27 26 95,0 1-1</inkml:trace>
        </inkml:traceGroup>
        <inkml:traceGroup>
          <inkml:annotationXML>
            <emma:emma xmlns:emma="http://www.w3.org/2003/04/emma" version="1.0">
              <emma:interpretation id="{79A6C4B3-4518-4279-A43F-1ACAC7974E3E}" emma:medium="tactile" emma:mode="ink">
                <msink:context xmlns:msink="http://schemas.microsoft.com/ink/2010/main" type="inkWord" rotatedBoundingBox="20433,9773 20980,10160 20708,10546 20160,10159"/>
              </emma:interpretation>
              <emma:one-of disjunction-type="recognition" id="oneOf1">
                <emma:interpretation id="interp1" emma:lang="" emma:confidence="0">
                  <emma:literal>в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1" timeOffset="14358.0717">4048 3105 0,'27'0'31,"-1"0"-15,1 0-1,26 0 1,-27 0 0,27 0 15,-27 0-16,27 0 1,-26 0 0,26 0-1,-27 0 1,1 0 0,-1 0-16,0 0 15,27 0 1,-26 0-16,-1 0 31,27 0-15,0 0 15,-26 0 0,26 0 16,-27 0 31,0 0 78,-52 0-93,26 26-47,-26-26 15,-27 0-16,26 0 1,1 0 0,-1 0-1,1 0 17,-1 0-32,1 0 15,-1 27 1,1-27-1,-1 0 1,1 0 0,0 0-1,-1 0-15,1 0 32,-1 0-17,1 0-15,-1 0 31,1 0 1,-1 26-17,27 1 157,80-27-156,-54 0-1,27 0-15,-26 0 16,-1 0-16,27 0 16,0 0-16,-27 0 15,27 0 1,-26 0 0,26 0-1,-27 0 48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0:13:57.866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1E191ED-CB35-4CCC-B9C9-0D77C4800E58}" emma:medium="tactile" emma:mode="ink">
          <msink:context xmlns:msink="http://schemas.microsoft.com/ink/2010/main" type="writingRegion" rotatedBoundingBox="5959,14580 7107,14580 7107,14629 5959,14629"/>
        </emma:interpretation>
      </emma:emma>
    </inkml:annotationXML>
    <inkml:traceGroup>
      <inkml:annotationXML>
        <emma:emma xmlns:emma="http://www.w3.org/2003/04/emma" version="1.0">
          <emma:interpretation id="{B757AC28-2966-4F0D-93AF-197B5CB73BEF}" emma:medium="tactile" emma:mode="ink">
            <msink:context xmlns:msink="http://schemas.microsoft.com/ink/2010/main" type="paragraph" rotatedBoundingBox="5959,14580 7107,14580 7107,14629 5959,14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4860B4-53A9-49DC-A47C-AD14CA6DA4AA}" emma:medium="tactile" emma:mode="ink">
              <msink:context xmlns:msink="http://schemas.microsoft.com/ink/2010/main" type="line" rotatedBoundingBox="5959,14580 7107,14580 7107,14629 5959,14629"/>
            </emma:interpretation>
          </emma:emma>
        </inkml:annotationXML>
        <inkml:traceGroup>
          <inkml:annotationXML>
            <emma:emma xmlns:emma="http://www.w3.org/2003/04/emma" version="1.0">
              <emma:interpretation id="{12E1F9CB-E244-40A9-8C8C-29BEE30EB943}" emma:medium="tactile" emma:mode="ink">
                <msink:context xmlns:msink="http://schemas.microsoft.com/ink/2010/main" type="inkWord" rotatedBoundingBox="5959,14580 7107,14580 7107,14629 5959,14629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г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€</emma:literal>
                </emma:interpretation>
              </emma:one-of>
            </emma:emma>
          </inkml:annotationXML>
          <inkml:trace contextRef="#ctx0" brushRef="#br0">0 49 0,'0'-49'156,"49"49"-141,-25 0 1,1 0 0,-1 0-1,1 0 17,23 0-17,-23 0 1,24 0-1,-25 0-15,25 0 32,-25 0-17,25 0 17,-24 0-17,-1 0 32,1 0-47,-1 0 16,0 0-1,25 0 1,-24 0 0,-1 0-1,1 0 1,23 0-1,-23 0 1,24 0 0,-25 0-1,25 0 17,-25 0-1,1 0-16,-1 0 1,1 0-16,-1 0 16,0 0-1,1 0 1,-1 0 0,1 0-1,-1 0 1,1 0-16,-1 0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1:07:32.799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0677AB8-B450-48C1-8990-4754984887A7}" emma:medium="tactile" emma:mode="ink">
          <msink:context xmlns:msink="http://schemas.microsoft.com/ink/2010/main" type="inkDrawing" rotatedBoundingBox="2079,4697 2409,3389 3028,3545 2698,4854" semanticType="callout" shapeName="Other">
            <msink:sourceLink direction="with" ref="{FD85BCF2-5AED-4D7C-BB05-FFEC5CA527CD}"/>
            <msink:sourceLink direction="with" ref="{656A29E2-17A6-47DB-A6D1-A8442DB5DF24}"/>
          </msink:context>
        </emma:interpretation>
      </emma:emma>
    </inkml:annotationXML>
    <inkml:trace contextRef="#ctx0" brushRef="#br0">0 646 0,'23'23'47,"24"23"-31,-1 24-16,-23-47 15,69 92-15,-46-22 16,1-1-16,-1-23 15,0 0 1,-23-22-16,0-24 16,-23 0-1,0-46 63,0-47-78,23 1 16,-23 46-16,70-92 16,-70 45-16,23 1 15,23-69-15,-23 68 16,-23 1-16,0-23 16,23 22-16,-23-91 15,0 91 1,0 24-16,0 0 15,0 0-15,0 23 16,0-23 0,0 23-1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1:07:34.573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C8EF3D2-09CC-40AE-B3F2-6F5A60C4E6ED}" emma:medium="tactile" emma:mode="ink">
          <msink:context xmlns:msink="http://schemas.microsoft.com/ink/2010/main" type="inkDrawing" rotatedBoundingBox="2029,11400 2381,10325 2879,10488 2527,11563" semanticType="callout" shapeName="Other">
            <msink:sourceLink direction="with" ref="{370ABE9B-FD40-4A39-AC58-7FC632F05823}"/>
          </msink:context>
        </emma:interpretation>
      </emma:emma>
    </inkml:annotationXML>
    <inkml:trace contextRef="#ctx0" brushRef="#br0">0 277 0,'0'23'79,"24"46"-79,-24-22 15,23 22-15,23 46 16,-23-45-16,-23-24 15,23 23-15,-23 0 16,46-22 0,-46-24-16,0 23 15,0 0-15,23-46 16,0 46-16,0-46 94,1-23-79,-1-69-15,46-24 16,-69 24-16,23-24 0,23 1 16,-23 0-16,23 22 15,-22-22-15,-1 69 16,0-1-16,0 1 15,0 0-15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1:07:38.876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D85BCF2-5AED-4D7C-BB05-FFEC5CA527CD}" emma:medium="tactile" emma:mode="ink">
          <msink:context xmlns:msink="http://schemas.microsoft.com/ink/2010/main" type="inkDrawing" rotatedBoundingBox="3602,4456 17780,4515 17779,4739 3601,4680" shapeName="Other">
            <msink:destinationLink direction="with" ref="{40677AB8-B450-48C1-8990-4754984887A7}"/>
            <msink:destinationLink direction="to" ref="{63F397A4-E0B8-4219-9CC6-177680AD3C78}"/>
          </msink:context>
        </emma:interpretation>
      </emma:emma>
    </inkml:annotationXML>
    <inkml:trace contextRef="#ctx0" brushRef="#br0">0 154 0,'23'0'31,"23"0"-15,-23 0-16,23 0 0,-23 0 0,47 23 31,-1-23-31,0 0 16,1 0-16,-1 0 15,0 23-15,0-23 16,-22 0-16,45 23 16,-46-23-16,-23 0 15,46 0-15,1 0 16,-47 23 0,0-23-1,0 0-15,0 0 16,23 0-16,0 0 15,-22 0-15,-1-23 16,0 23-16,0 0 16,0 0-16,46 0 15,-46 0-15,47 0 16,-47 0-16,46 0 16,0 0-16,0-23 15,-22 23-15,22-23 16,-46 0-16,0 23 15,0 0-15,46 0 16,-45 0-16,22-23 16,-23 23-16,23-23 15,-23 23 1,0 0-16,0 0 16,47-24-16,-47 24 15,0 0 1,23 0-16,23-23 15,-23 23-15,47 0 16,22 0-16,-46 0 16,24 0-16,-24 0 15,-46 0-15,23 0 16,1 0 0,-1 0-1,-23 0-15,23 0 16,0 0-1,0 0-15,24 0 16,-47 0-16,23 0 16,-23 0-16,0 0 15,23 0 1,24 0-16,-47 0 16,46 0-16,-23 0 0,-23 0 0,0 0 15,0 0-15,0 0 16,1 0-1,-1 0 1,0 0-16,0 0 16,23 0-1,-23 0 1,0 0 0,0 0-16,23 0 15,-22 0 1,22 0-1,-23 0-15,0 0 16,46 0-16,24 0 16,-1 0-16,46 0 15,-45 0-15,-1 0 16,-23 0-16,-45 0 16,22 0-16,-23 0 46,23 0-30,-23 0 0,46 0-16,-22 0 15,-1 0-15,23 0 32,-46 0-32,23 0 15,0 0-15,-22 0 16,-1 0-1,0 0 1,23 0-16,23 0 16,47 23-16,-47-23 15,-23 24-15,23-24 16,-22 0-16,-24 23 16,0-23-16,23 0 15,-46 23-15,23-23 16,46 0-16,-46 0 15,24 0 1,-24 0 0,0 0-1,0 0 1,0 0-16,23 23 16,0-23-16,-23 0 15,47 0-15,22 0 16,47 46-16,-47-23 15,23-23-15,-45 23 16,22-23 0,-69 0-16,23 0 15,-23 0-15,24 23 16,-24-23 0,0 0-1,0 0-15,46 0 16,-23 0-16,0 0 15,24 0 1,-24 0-16,46 0 16,-22 0-16,-1 0 15,0 0-15,-23 0 16,0 0-16,-22 0 31,22 0-15,-23 0-1,46 0-15,-46 0 16,0 0-16,23 0 16,1 0-1,-24 0 1,0-23-16,0 23 16,0 0-16,46-23 0,-46 0 0,24 23 15,-24 0-15,23 0 16,0 0-16,46-23 15,1 23-15,-1 0 16,24 0-16,-24 0 16,0 0-16,-22 0 31,-24 0-31,-23 0 16,23 0-1,-46-23-15,23 23 16,0 0-1,23 0-15,24 0 16,-47 0-16,69 0 16,-23 0-16,24 0 15,-1 0-15,-23 0 16,24 0-16,45 0 16,-68 0-16,-24 0 15,-23 0-15,0 0 16,23 0 15,-23 0-15,23 0-16,24 0 15,-47 0-15,23 0 16,0 0-16,23 0 16,-22 0-16,45 0 15,0 0-15,24 0 16,-24 0-16,-23 0 15,24 0-15,-24 0 16,0 0-16,-23 0 16,1 0-16,22 0 15,-46 0 1,92 0-16,-22 0 16,68 0-16,1 0 15,-70 0-15,1 0 16,-24 0-16,0 0 15,-46 0-15,1 0 16,-1 0 0,0 0-16,23-23 15,0 23 1,0 0 0,-23 0-1,24 0-15,-1 0 16,0 0-1,23 0-15,0 0 16,1 0-16,-1 0 16,0 0-16,-46 0 15,47 0-15,-24 0 16,23 0-16,-23 0 16,24 0-16,22 0 15,-46 0-15,0 0 16,47 0-16,-1 0 15,-23 0-15,24 0 16,-1 0-16,-23 0 16,-46 0-16,47 0 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1:07:27.506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3F397A4-E0B8-4219-9CC6-177680AD3C78}" emma:medium="tactile" emma:mode="ink">
          <msink:context xmlns:msink="http://schemas.microsoft.com/ink/2010/main" type="inkDrawing" rotatedBoundingBox="19627,7249 19825,8556 19060,8672 18861,7366" semanticType="callout" shapeName="Other">
            <msink:sourceLink direction="to" ref="{FD85BCF2-5AED-4D7C-BB05-FFEC5CA527CD}"/>
          </msink:context>
        </emma:interpretation>
      </emma:emma>
    </inkml:annotationXML>
    <inkml:trace contextRef="#ctx0" brushRef="#br0">0 393 0,'0'23'63,"23"-23"-48,0 0 1,23 0-16,1 0 0,-1 0 16,23-23-16,-23 23 15,24-23-15,-24 0 16,46 23-16,-92-23 15,23 0-15,23 23 16,-46-24-16,23 1 16,-23 0-1,24 23-15,-1-23 16,-23 0-16,23 0 31,-23 0-15,23-23-16,0 46 15,-23-23-15,0 0 16,0-1 0,0 1-1,0 0 17,0 69 186,0 1-202,0 45-16,0-23 16,0 1-16,0-1 15,0 23-15,0-46 16,0 47-16,0-24 15,0-23-15,0 0 16,0 1-16,0-1 16,0 0-16,0 23 15,0-46-15,0 0 16,0 0-16,0 1 16,0 45-16,0-46 15,0 0 1,0 0-16,0 0 15,0 0 1,0 0-16,-23 0 16,23 1-1,-23-48 79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1:07:30.761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757F164-C648-44CF-97EE-FA26410BFDBE}" emma:medium="tactile" emma:mode="ink">
          <msink:context xmlns:msink="http://schemas.microsoft.com/ink/2010/main" type="inkDrawing" rotatedBoundingBox="19884,11582 19905,13406 19073,13416 19051,11592" semanticType="callout" shapeName="Other"/>
        </emma:interpretation>
      </emma:emma>
    </inkml:annotationXML>
    <inkml:trace contextRef="#ctx0" brushRef="#br0">185 4780 0,'0'-23'78,"0"0"-62,0-23-1,0 0-15,0 23 16,0-1-16,0-22 15,23-23-15,-23 46 16,23-23 0,-23-24-1,23 70 1,0-23 15,0 23 32,0 0-48,0 0 1,24 0 0,-24 0-16,0 0 15,0 0-15,23 23 16,-46 1-16,23-1 15,0-23-15,-23 23 16,23-23-16,0 23 16,1 0-1,-24 0-15,23 0 16,0 23 0,-23-23-1,23 0 1,-23 1-1,0-1 1,0 0 0,0 0-16,0 0 15,0 0-15,0 0 16,0 0-16,0 23 16,0-23-1,0 1 1,0-1-1,0 0-15,0 0 32,0 0-17,-23 0-15,0 46 16,0-69 0,-1 46-1,24-22 1,-23-24-16,23 23 15,-23 0-15,23 0 16,-23 0 0,0 0-16,0-23 15,0 23-15,0 0 32,0 0-32,0 0 15,0 0 1,-1 1-1,1 22 1,0-23 0,23 0-16,-23 0 15,0-23 1,23 23-16,-23 23 16,23-23-1,0 0 1,-23 1-16,23 22 15,-23-23 1,23 23-16,0 0 16,0-23-1,0 0-15,0 24 16,0 22 0,0-46-16,0 46 15,0-23 1,0-23 15,-23 1-15,46-48 93,0-22-109,23 23 16,-46 0-16,46 23 15,-23-46-15,0 46 16,1-23 0,45 0-1,-46 23 1,23 0-1,-23 0 1,0 0-16,23 0 16,1 0-1,-24 0 1,0 0 0,0 0-1,0 0-15,0 0 16,23 23-1,24 23 1,-47-46 0,-23 23-1,23-23 1,-23 23 0,23-23-1,0 0 1,0 0 31,-23-46 62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1:07:41.17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56A29E2-17A6-47DB-A6D1-A8442DB5DF24}" emma:medium="tactile" emma:mode="ink">
          <msink:context xmlns:msink="http://schemas.microsoft.com/ink/2010/main" type="inkDrawing" rotatedBoundingBox="3116,5304 8841,5178 8843,5241 3118,5367" shapeName="Other">
            <msink:destinationLink direction="with" ref="{40677AB8-B450-48C1-8990-4754984887A7}"/>
          </msink:context>
        </emma:interpretation>
      </emma:emma>
    </inkml:annotationXML>
    <inkml:trace contextRef="#ctx0" brushRef="#br0">0 125 0,'23'0'16,"0"0"-16,0 0 0,23 0 31,-23 0-31,24 0 16,-24 0-16,23 0 15,-23 0-15,23 0 16,0 0-16,1 0 16,-24 0-1,23 0-15,0 0 16,23 0-16,1 0 15,22 0-15,0 0 16,1 0-16,-24 0 16,-46 0-16,23 0 15,23 0-15,-45 0 16,22 0-16,0 0 16,-23 0-16,46 0 15,1 0-15,-47 0 16,23 0-16,-23 0 15,23 0-15,0 0 16,0 0-16,-22 0 16,22 0-16,0 0 15,23 0-15,-46 0 16,47 0-16,-24 0 16,0 0-16,0 0 15,0 0-15,-23 0 16,0 0-16,24 0 15,-1-23 1,0 23 0,-23 0-16,46 0 15,-46 0-15,24 0 16,22 0-16,-46 0 16,0 0-16,23 0 15,-23 0-15,24 0 16,-1 0-1,0 0-15,23 0 16,0-24 0,-45 24-16,45-23 15,0 23-15,47 0 16,-1 0-16,-23 0 16,1 0-16,-1 0 15,-23 0-15,-46 0 16,1 0-16,22 0 15,-23 0 1,23 0-16,-23 0 16,0 0-1,23-23-15,1 23 16,-24 0 0,23 0-16,-23 0 15,23 0 1,-23 0-1,0 0-15,23 0 16,47 0-16,-47 0 0,46 0 16,47 0-16,-70 0 15,-23 0-15,-23 0 16,1 0-16,-1 0 31,0 0-31,0 0 16,0 0-16,0 0 15,23 0-15,23 0 16,-45 0-16,45 0 16,0 0-16,-46 0 15,23 0-15,47 0 16,-47 0-16,0 0 16,23 0-16,-46 0 15,1 0-15,-1 0 16,23 0 15,-23 0-31,0 0 16,23 0-16,-23 0 15,0 23-15,0-23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1:07:45.519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70ABE9B-FD40-4A39-AC58-7FC632F05823}" emma:medium="tactile" emma:mode="ink">
          <msink:context xmlns:msink="http://schemas.microsoft.com/ink/2010/main" type="inkDrawing" rotatedBoundingBox="3901,11348 11152,11319 11153,11359 3902,11388" shapeName="Other">
            <msink:destinationLink direction="with" ref="{1C8EF3D2-09CC-40AE-B3F2-6F5A60C4E6ED}"/>
          </msink:context>
        </emma:interpretation>
      </emma:emma>
    </inkml:annotationXML>
    <inkml:trace contextRef="#ctx0" brushRef="#br0">0 87 0,'46'0'78,"0"0"-62,1 0-16,-24 0 15,46 0-15,-46 0 16,23 0-16,-23 0 15,0 0 1,24 0-16,22 0 16,23 0-16,1 0 15,-1 0-15,0 0 16,1 0-16,-70 0 16,23 0-16,0 0 15,-23 0 1,0 0-16,0 0 15,0-24 1,1 24-16,22 0 16,0 0-16,46 0 15,-22 0-15,-1 0 32,-23 0-32,23 0 15,1 0-15,-24 0 0,0 0 16,0 0-16,0 0 15,24 0-15,-1 0 16,-46 0-16,46 0 31,0 0-31,1 0 16,-47 0-16,23 0 16,-23 0-16,0 0 0,0 0 15,0 0 1,0 0-1,24 0-15,-24 0 16,23 0 0,0 0-16,0 0 15,-23 0-15,24 0 16,-24 0-16,23 0 16,-23 0-1,0-23 1,0 23-16,0 0 31,46 0-15,-45 0-16,-1 0 15,0 0-15,0 0 16,0 0-16,0 0 16,0 0-16,46 0 15,-46 0 1,24 0-16,-1 0 15,-23 0 1,23 0-16,-23 0 16,0 0-16,0 0 15,0 0-15,1 0 16,-1 0-16,0 0 16,0 0-16,0 0 0,0 0 0,0 0 15,23 0-15,-23 0 16,0 0 15,1 0-31,-1 0 16,0 0-1,0 0-15,0 0 16,23 0 0,23 0-16,24 0 0,22 0 15,24 0-15,-24 0 16,-46 0-16,1 0 15,-24 0-15,-23 0 16,0 0 31,0 0-16,0 0-31,23 0 31,-22 0-15,-1 0-16,0 0 31,0 0-31,23 0 16,-23 0 0,0 0-1,23 0-15,1 0 16,-1 0-16,-23 0 15,0 0 1,0 0-16,23 0 16,0 0-16,-23 0 15,24 0 1,-24 0-16,23 0 16,0 0-16,0 0 0,0 0 15,-22 0 1,45 0-16,-23 0 31,46 0-31,-22 0 16,-24 0-16,0 0 15,-23 0-15,23 0 16,-46 23-16,23-23 16,0 0-1,1 0-15,22 0 16,-23 0-1,0 0-15,0 0 16,0 0 0,0 0-1,0 0-15,0 0 16,0 0 0,1 0-16,-1 0 15,0 0-15,23 0 16,0 0-1,0 0-15,0 0 16,-22 0 0,-1 0-16,0 0 15,0 0 17,23 0-32,-23 0 15,93 0-15,-47 0 16,0 0-16,0 0 15,-46 0-15,1 0 16,-1 0 0,0 0-1,23-23 1,-23 23 0,23 0-16,-23 0 15,23 0 16,-22 0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0:49:37.212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C536D9E-13E7-414E-A480-4B24B702BD9F}" emma:medium="tactile" emma:mode="ink">
          <msink:context xmlns:msink="http://schemas.microsoft.com/ink/2010/main" type="writingRegion" rotatedBoundingBox="1062,8173 1570,8173 1570,8820 1062,8820"/>
        </emma:interpretation>
      </emma:emma>
    </inkml:annotationXML>
    <inkml:traceGroup>
      <inkml:annotationXML>
        <emma:emma xmlns:emma="http://www.w3.org/2003/04/emma" version="1.0">
          <emma:interpretation id="{34BF6278-53A1-46DA-B4A9-BA7F1DC5DB6D}" emma:medium="tactile" emma:mode="ink">
            <msink:context xmlns:msink="http://schemas.microsoft.com/ink/2010/main" type="paragraph" rotatedBoundingBox="1062,8173 1570,8173 1570,8820 1062,8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17126D-A9EA-4EFA-943E-3B4F250EDE79}" emma:medium="tactile" emma:mode="ink">
              <msink:context xmlns:msink="http://schemas.microsoft.com/ink/2010/main" type="line" rotatedBoundingBox="1062,8173 1570,8173 1570,8820 1062,8820"/>
            </emma:interpretation>
          </emma:emma>
        </inkml:annotationXML>
        <inkml:traceGroup>
          <inkml:annotationXML>
            <emma:emma xmlns:emma="http://www.w3.org/2003/04/emma" version="1.0">
              <emma:interpretation id="{F6F36BCC-6C78-4D54-A9DC-58F8B9138E22}" emma:medium="tactile" emma:mode="ink">
                <msink:context xmlns:msink="http://schemas.microsoft.com/ink/2010/main" type="inkWord" rotatedBoundingBox="1062,8173 1570,8173 1570,8820 1062,8820"/>
              </emma:interpretation>
              <emma:one-of disjunction-type="recognition" id="oneOf0">
                <emma:interpretation id="interp0" emma:lang="" emma:confidence="0">
                  <emma:literal>1</emma:literal>
                </emma:interpretation>
                <emma:interpretation id="interp1" emma:lang="" emma:confidence="0">
                  <emma:literal>“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и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0 301 0,'0'23'203,"0"-46"-156,23 23-47,0 0 31,-23-23-31,23 23 16,0-24-16,0 24 16,0 0-1,-23-23 1,23 23-16,1-23 16,-1 23-16,-23-23 15,23 23-15,23 0 31,-46-23-31,23 23 16,0-23 0,0 23-16,0-23 15,-23 0 1,46 23 0,-22 0 15,-1-46-16,0 46 32,0-23-31,-23-1 62,0 71 78,0 22-140,0-46 0,0 23-16,0-23 15,0 23 1,0-22-16,0-1 15,0 0-15,0 0 16,0 0-16,0 0 16,0 23-1,0-23 1,0 0 0,0 0-16,0 1 15,0-1-15,0 0 31,0 0-15,0 0 31,0 0-16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0:49:39.962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751A779-E7AE-45BB-ADDD-EB497E724DD3}" emma:medium="tactile" emma:mode="ink">
          <msink:context xmlns:msink="http://schemas.microsoft.com/ink/2010/main" type="writingRegion" rotatedBoundingBox="9975,8681 10483,8681 10483,9582 9975,9582"/>
        </emma:interpretation>
      </emma:emma>
    </inkml:annotationXML>
    <inkml:traceGroup>
      <inkml:annotationXML>
        <emma:emma xmlns:emma="http://www.w3.org/2003/04/emma" version="1.0">
          <emma:interpretation id="{1106909A-EAF5-4F40-B4E8-283B4FA45ABB}" emma:medium="tactile" emma:mode="ink">
            <msink:context xmlns:msink="http://schemas.microsoft.com/ink/2010/main" type="paragraph" rotatedBoundingBox="9975,8681 10483,8681 10483,9582 9975,9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B8602C-34E1-4B66-8105-8DC341A93591}" emma:medium="tactile" emma:mode="ink">
              <msink:context xmlns:msink="http://schemas.microsoft.com/ink/2010/main" type="line" rotatedBoundingBox="9975,8681 10483,8681 10483,9582 9975,9582"/>
            </emma:interpretation>
          </emma:emma>
        </inkml:annotationXML>
        <inkml:traceGroup>
          <inkml:annotationXML>
            <emma:emma xmlns:emma="http://www.w3.org/2003/04/emma" version="1.0">
              <emma:interpretation id="{9F80998F-0F09-43B1-88A8-ACA39460D1B1}" emma:medium="tactile" emma:mode="ink">
                <msink:context xmlns:msink="http://schemas.microsoft.com/ink/2010/main" type="inkWord" rotatedBoundingBox="9975,8681 10483,8681 10483,9582 9975,9582"/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г</emma:literal>
                </emma:interpretation>
                <emma:interpretation id="interp2" emma:lang="" emma:confidence="0">
                  <emma:literal>ч</emma:literal>
                </emma:interpretation>
              </emma:one-of>
            </emma:emma>
          </inkml:annotationXML>
          <inkml:trace contextRef="#ctx0" brushRef="#br0">163 358 0,'-24'-23'62,"24"0"-46,0 0-16,0-24 16,-23 1-1,0 23-15,23 0 31,0-23-31,-23 46 16,23-23 0,0-23 46,23 22 1,0 24-32,0 0-15,1 0-16,-1 0 15,23 0-15,-23 0 16,0 0 15,0 0-31,0 24 63,-23-1-48,46 0-15,-46 0 16,0 0-1,0 0-15,0 0 32,0 0-17,0 0 1,0 0 0,0 0-16,0 1 15,0 22 1,0-23-1,0 0 1,0 0-16,0 0 16,0 0-1,0 0-15,0 0 16,0 0 0,0 1-1,0-1 16,0 0-15,0 23 0,-23-46-1,0 23-15,0-23 16,-23 0-16,23 23 16,0 0-16,0-23 15,0 0-15,-1 23 31,1-23-15,0 0 0,0 0-1,0 46 1,0-22 15,0-24-31,23 23 16,0 0 15,0 0 0,0 0-15,0 0 109,23-23-109,0 0-1,23 0-15,-23 0 16,0 0-16,1 0 15,22 0 1,-23 0-16,0 0 16,0 0-16,23 0 15,-23 0 1,47 0 0,-47 0-16,0 0 15,0 0 1,0 0-1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5T08:14:15.117"/>
    </inkml:context>
    <inkml:brush xml:id="br0">
      <inkml:brushProperty name="width" value="0.21167" units="cm"/>
      <inkml:brushProperty name="height" value="0.21167" units="cm"/>
      <inkml:brushProperty name="color" value="#A0ACB2"/>
      <inkml:brushProperty name="fitToCurve" value="1"/>
    </inkml:brush>
  </inkml:definitions>
  <inkml:traceGroup>
    <inkml:annotationXML>
      <emma:emma xmlns:emma="http://www.w3.org/2003/04/emma" version="1.0">
        <emma:interpretation id="{56040D49-4395-4512-A56B-DEB4388D653A}" emma:medium="tactile" emma:mode="ink">
          <msink:context xmlns:msink="http://schemas.microsoft.com/ink/2010/main" type="writingRegion" rotatedBoundingBox="9531,12255 14923,13309 14744,14223 9352,13169"/>
        </emma:interpretation>
      </emma:emma>
    </inkml:annotationXML>
    <inkml:traceGroup>
      <inkml:annotationXML>
        <emma:emma xmlns:emma="http://www.w3.org/2003/04/emma" version="1.0">
          <emma:interpretation id="{D3F621BC-8271-47D1-9B64-B7AE5E5B423D}" emma:medium="tactile" emma:mode="ink">
            <msink:context xmlns:msink="http://schemas.microsoft.com/ink/2010/main" type="paragraph" rotatedBoundingBox="9531,12255 14923,13309 14744,14223 9352,13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1F0B7C-79BB-4365-9C10-3E76DC651F3F}" emma:medium="tactile" emma:mode="ink">
              <msink:context xmlns:msink="http://schemas.microsoft.com/ink/2010/main" type="line" rotatedBoundingBox="9531,12255 14923,13309 14744,14223 9352,13169"/>
            </emma:interpretation>
          </emma:emma>
        </inkml:annotationXML>
        <inkml:traceGroup>
          <inkml:annotationXML>
            <emma:emma xmlns:emma="http://www.w3.org/2003/04/emma" version="1.0">
              <emma:interpretation id="{522FA594-B41E-4801-ABDE-D5CBB8990BC3}" emma:medium="tactile" emma:mode="ink">
                <msink:context xmlns:msink="http://schemas.microsoft.com/ink/2010/main" type="inkWord" rotatedBoundingBox="9465,12592 10557,12806 10510,13045 9419,12832">
                  <msink:destinationLink direction="with" ref="{1F0DD434-3FAE-44CE-9A7C-A5820B8DF08D}"/>
                </msink:context>
              </emma:interpretation>
              <emma:one-of disjunction-type="recognition" id="oneOf0">
                <emma:interpretation id="interp0" emma:lang="" emma:confidence="0">
                  <emma:literal>г.</emma:literal>
                </emma:interpretation>
                <emma:interpretation id="interp1" emma:lang="" emma:confidence="0">
                  <emma:literal>с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у</emma:literal>
                </emma:interpretation>
                <emma:interpretation id="interp4" emma:lang="" emma:confidence="0">
                  <emma:literal>т.</emma:literal>
                </emma:interpretation>
              </emma:one-of>
            </emma:emma>
          </inkml:annotationXML>
          <inkml:trace contextRef="#ctx0" brushRef="#br0">-2593-477 0,'-27'0'47,"1"0"-31,-27 0-16,0 0 16,-53 0-16,27 0 15,26 0-15,-26 0 16,-1 0-16,1 0 15,26 0-15,0 0 16,0 0-16,27 0 31,-1 0-31,1 0 16,-1 0 0,1 0 30,-1 0-14,1 0-32,0 0 31,-1 0-15,1 0-16,-1 0 15,54 0 157,-1 0-156,1 0-16,-27-26 31,26 26 0,0 0-31,1 0 31,-1 0 1,1 0-17,26 0 1,-27 0 0,1 0-1,-1 0-15,1 0 16,-1 0-16,27 0 15,0 0-15,0 0 16,-27 0-16,1 0 16,-1 0-16,1 0 0,-1 0 15,1 0-15,-1 0 32,0 0-17,1 0-15,-1 0 31,27 0-15,-26 0 0,26 0-1,-27 0 1,1 0 0,25 0-16,-25 0 15,-1 0 1,1 0-1</inkml:trace>
        </inkml:traceGroup>
        <inkml:traceGroup>
          <inkml:annotationXML>
            <emma:emma xmlns:emma="http://www.w3.org/2003/04/emma" version="1.0">
              <emma:interpretation id="{D5A95431-093C-4851-B029-09320908CF29}" emma:medium="tactile" emma:mode="ink">
                <msink:context xmlns:msink="http://schemas.microsoft.com/ink/2010/main" type="inkWord" rotatedBoundingBox="13189,12970 14923,13309 14744,14223 13010,1388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787.7291">26 0 0,'53'0'32,"-26"0"-32,26 0 31,-27 0-31,27 0 15,26 0-15,27 0 16,-26 0-16,25 0 0,28 0 0,-27 0 16,79 0-16,-53 0 15,-26 0 1,0 0-16,-27 0 16,0 0-16,-26 0 31,-26 0-31,26 0 15,-27 0-15,27 0 32,-26 0-32,26 0 47,-106 26 109,0 27-156,0-53 0,-27 0 0,27 0 15,1 26-15,25-26 16,-26 0 0,-26 27-16,26-27 31,-53 0-31,0 53 16,0-53-16,27 0 15,-27 0-15,27 0 16,-27 0-16,27 0 15,-27 0-15,53 0 16,0 0 0,26 0-16,1 0 109,0 0-78,-1 0-15,1 0 15,-1 0-31,1 0 16,-1 0 15,-26 0-31,27 0 31,26 26 235,0 1-250,53-1-16,-53 1 31,53-1-31,0-26 31,-27 0-15,1 0-16,25 0 0,-25 0 0,26 0 15,-27 0-15,27 0 16,0 0 0,27 0-16,-28 0 15,-25 0 1,26 0-16,-27 0 15,27 0 1,-26 0 0,26 0-1,-27 27 1,27-27 0,-27 0-16,-26 26 15,27-26 1,-1 0 15,1 0-31,-1 0 31,1 0-15,-1 0 0,1 26 46,-1-26 16,-52 27 0,-1-27-78,1 0 16,-27 0 0,26 0-16,-26 0 15,-26 0-15,26 0 16,-53 0-16,27 0 15,0 0-15,-1 0 16,-26 0-16,53 0 16,0 0-16,27 0 31,0 0-31,-1 0 16,1 0 62,-1 0-63,27 26 1,-26-26 0,-1 0 77,1 0-77,-1 0-16,27 27 16,-26-27 15,26 26 63,0 1-79,0-1 1,53 1-1,-27-1-15,1-26 16,26 0-16,-27 0 31,27 0-31,-27 0 16,54 0 0,-27 0-16,0 0 15,0 0-15,-27 0 16,27 0-16,-27 0 15,1 0 1,-1 0 0,1 0-16,-1 0 15,1 0 1,-1 0-16,1 0 16,26 0-1,-27 0-15,27 0 16,-27 0-16,27 0 15,0 0-15,27 0 16,-1 0-16,0 0 16,-26 0-16,27 0 15,-80 27-15,53-27 16,-1 26-16,-52 0 125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0:49:43.19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80F7CE6-0BE0-4AB6-BF6D-391A26111595}" emma:medium="tactile" emma:mode="ink">
          <msink:context xmlns:msink="http://schemas.microsoft.com/ink/2010/main" type="writingRegion" rotatedBoundingBox="30426,10097 30334,11063 29470,10981 29562,10014"/>
        </emma:interpretation>
      </emma:emma>
    </inkml:annotationXML>
    <inkml:traceGroup>
      <inkml:annotationXML>
        <emma:emma xmlns:emma="http://www.w3.org/2003/04/emma" version="1.0">
          <emma:interpretation id="{AFCDCC60-AC06-41FB-BAAB-C1F959049259}" emma:medium="tactile" emma:mode="ink">
            <msink:context xmlns:msink="http://schemas.microsoft.com/ink/2010/main" type="paragraph" rotatedBoundingBox="30426,10097 30334,11063 29470,10981 29562,10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48C40E-0640-468F-9DD9-AA60DEF7E683}" emma:medium="tactile" emma:mode="ink">
              <msink:context xmlns:msink="http://schemas.microsoft.com/ink/2010/main" type="line" rotatedBoundingBox="30426,10097 30334,11063 29470,10981 29562,10014"/>
            </emma:interpretation>
          </emma:emma>
        </inkml:annotationXML>
        <inkml:traceGroup>
          <inkml:annotationXML>
            <emma:emma xmlns:emma="http://www.w3.org/2003/04/emma" version="1.0">
              <emma:interpretation id="{AE4892A4-93FE-4415-8AEE-5097D933634D}" emma:medium="tactile" emma:mode="ink">
                <msink:context xmlns:msink="http://schemas.microsoft.com/ink/2010/main" type="inkWord" rotatedBoundingBox="30426,10097 30334,11063 29470,10981 29562,10014"/>
              </emma:interpretation>
              <emma:one-of disjunction-type="recognition" id="oneOf0">
                <emma:interpretation id="interp0" emma:lang="" emma:confidence="0">
                  <emma:literal>на</emma:literal>
                </emma:interpretation>
                <emma:interpretation id="interp1" emma:lang="" emma:confidence="0">
                  <emma:literal>то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Т</emma:literal>
                </emma:interpretation>
                <emma:interpretation id="interp4" emma:lang="" emma:confidence="0">
                  <emma:literal>П</emma:literal>
                </emma:interpretation>
              </emma:one-of>
            </emma:emma>
          </inkml:annotationXML>
          <inkml:trace contextRef="#ctx0" brushRef="#br0">257 35 0,'0'-23'109,"23"23"-78,0 0-15,0 0-16,46 0 16,-23 0-1,-22 0-15,45 0 0,-46 0 16,23 0-16,-23 0 47,23 23 0,-46 0-16,0 0-31,0 23 15,0-23 1,0 1-16,0-1 16,-23-23-16,23 46 15,-23-46-15,23 23 16,-23-23 0,-23 0-1,0 0 16,46 23-31,-23 0 16,0-23-16,-24 0 47,24 0-16,-23 0-15,23 0-1,0 0 1,69 0 156,-23 0-156,23 0-16,1 0 15,-24 0-15,23 0 16,-23 0-16,46 0 15,-46 0-15,23 0 16,-46 23 0,24-23-1,-24 23 17,23-23-32,0 23 15,-23 0-15,23 1 16,-23-1-16,23 23 15,-23-23 1,23 0 0,-23 0-1,0 0-15,23 0 16,-23 0-16,0 24 16,0-1-1,0-23-15,0 23 16,0-23-1,0 23-15,0-23 16,0 0 15,0 1-31,-23-1 32,0-23-32,-46 0 15,46 0 1,-24 0-16,1 0 15,-23 0-15,0 0 16,46 0 0,-24 0-16,-45 0 15,23-23-15,23-1 16,-1 24-16,24 0 16,0 0-16,0-46 15,0 46-15,0 0 16,0 0 31,0-23-32,23 0 17,0-23-1,0 23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10:49:47.336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BB6472C-1555-49B8-BA12-ACE6ED1F2C8E}" emma:medium="tactile" emma:mode="ink">
          <msink:context xmlns:msink="http://schemas.microsoft.com/ink/2010/main" type="writingRegion" rotatedBoundingBox="1403,16530 1571,14159 2420,14219 2252,16590"/>
        </emma:interpretation>
      </emma:emma>
    </inkml:annotationXML>
    <inkml:traceGroup>
      <inkml:annotationXML>
        <emma:emma xmlns:emma="http://www.w3.org/2003/04/emma" version="1.0">
          <emma:interpretation id="{915C9096-3F89-49DA-B6B3-AC3680E6F0BE}" emma:medium="tactile" emma:mode="ink">
            <msink:context xmlns:msink="http://schemas.microsoft.com/ink/2010/main" type="paragraph" rotatedBoundingBox="1403,16530 1571,14159 2420,14219 2252,16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10D20C-5CC9-48A3-82ED-88A0B0A5C862}" emma:medium="tactile" emma:mode="ink">
              <msink:context xmlns:msink="http://schemas.microsoft.com/ink/2010/main" type="line" rotatedBoundingBox="1403,16530 1571,14159 2420,14219 2252,16590"/>
            </emma:interpretation>
          </emma:emma>
        </inkml:annotationXML>
        <inkml:traceGroup>
          <inkml:annotationXML>
            <emma:emma xmlns:emma="http://www.w3.org/2003/04/emma" version="1.0">
              <emma:interpretation id="{19BFD16B-9F1F-43A0-AF0C-C38F2B7A50B7}" emma:medium="tactile" emma:mode="ink">
                <msink:context xmlns:msink="http://schemas.microsoft.com/ink/2010/main" type="inkWord" rotatedBoundingBox="1403,16530 1442,15978 2078,16024 2038,16575"/>
              </emma:interpretation>
              <emma:one-of disjunction-type="recognition" id="oneOf0">
                <emma:interpretation id="interp0" emma:lang="" emma:confidence="0">
                  <emma:literal>с</emma:literal>
                </emma:interpretation>
                <emma:interpretation id="interp1" emma:lang="" emma:confidence="0">
                  <emma:literal>х</emma:literal>
                </emma:interpretation>
                <emma:interpretation id="interp2" emma:lang="" emma:confidence="0">
                  <emma:literal>н</emma:literal>
                </emma:interpretation>
                <emma:interpretation id="interp3" emma:lang="" emma:confidence="0">
                  <emma:literal>С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-185 1940 0,'23'0'31,"0"0"-31,24 23 31,-24 0-15,0 23-16,0 0 16,-23-23-1,46 24-15,-46-24 16,0 0-16,23-23 16,0 46-16,-23-23 15,23 0-15,-23 0 31,23 0-31,1 0 32,-1-23 61,0-23-93,-23 0 16,23 0-16,0-23 16,0 23-16,0 0 15,-23-23 1,46-1 0,-46 1-1,23 46-15,-23-23 0,0-23 31,0 23 1,23 0 140,1 0-157,-1 0 16,0 23-31,-23-47 47,23 24-31</inkml:trace>
        </inkml:traceGroup>
        <inkml:traceGroup>
          <inkml:annotationXML>
            <emma:emma xmlns:emma="http://www.w3.org/2003/04/emma" version="1.0">
              <emma:interpretation id="{006CD2DB-CF06-471C-8EE8-293E25B6FEF7}" emma:medium="tactile" emma:mode="ink">
                <msink:context xmlns:msink="http://schemas.microsoft.com/ink/2010/main" type="inkWord" rotatedBoundingBox="1534,15490 1628,14163 2420,14219 2326,1554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00.0891">-46 1039 0,'23'0'16,"0"0"15,0 23-31,0 0 16,-23 1-16,69 22 15,-45-46-15,22 69 16,-23-46-16,0 0 16,0 0-1,0 0 1,23-23 156,0-46-172,1 0 15,-1 0-15,46-23 16,-69 22-16,47 47 16,-47-46-16,0 23 15,0 0-15,0 0 32</inkml:trace>
          <inkml:trace contextRef="#ctx0" brushRef="#br0" timeOffset="-2641.3485">0 139 0,'23'23'78,"0"0"-78,-23 0 16,46 23-16,-46-23 15,23 0 1,1 0-16,-24 24 16,23-24-16,0 0 15,23-46 95,-23 0-110,0 0 15,23-24-15,-23 24 16,24-23-16,-1 0 15,-46 0-15,46 23 16,-23-24-16,-23 1 16,23 23-1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5T07:48:28.25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FE37886-F468-4955-B68C-50B508C449C2}" emma:medium="tactile" emma:mode="ink">
          <msink:context xmlns:msink="http://schemas.microsoft.com/ink/2010/main" type="writingRegion" rotatedBoundingBox="5424,10689 7832,10689 7832,14393 5424,14393"/>
        </emma:interpretation>
      </emma:emma>
    </inkml:annotationXML>
    <inkml:traceGroup>
      <inkml:annotationXML>
        <emma:emma xmlns:emma="http://www.w3.org/2003/04/emma" version="1.0">
          <emma:interpretation id="{34585EF1-DFAE-44F3-99A1-0A090C3532F4}" emma:medium="tactile" emma:mode="ink">
            <msink:context xmlns:msink="http://schemas.microsoft.com/ink/2010/main" type="paragraph" rotatedBoundingBox="5424,10689 7832,10689 7832,14393 5424,14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150451-4CD8-4D3D-84F7-BE5FB83D1906}" emma:medium="tactile" emma:mode="ink">
              <msink:context xmlns:msink="http://schemas.microsoft.com/ink/2010/main" type="line" rotatedBoundingBox="5424,10689 7832,10689 7832,14393 5424,14393"/>
            </emma:interpretation>
          </emma:emma>
        </inkml:annotationXML>
        <inkml:traceGroup>
          <inkml:annotationXML>
            <emma:emma xmlns:emma="http://www.w3.org/2003/04/emma" version="1.0">
              <emma:interpretation id="{2223A9B5-84B7-4A55-9B23-10F8717B5934}" emma:medium="tactile" emma:mode="ink">
                <msink:context xmlns:msink="http://schemas.microsoft.com/ink/2010/main" type="inkWord" rotatedBoundingBox="5424,12991 6588,12991 6588,14393 5424,14393"/>
              </emma:interpretation>
              <emma:one-of disjunction-type="recognition" id="oneOf0">
                <emma:interpretation id="interp0" emma:lang="" emma:confidence="0">
                  <emma:literal>U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-1455 3016 0,'26'27'125,"1"-1"-125,26 107 15,0-80 1,-27-1-1,1 1-15,26 0 16,52 53-16,-78-79 16,26 25-16,-27-25 0,27 26 15,-26-53-15,-1 26 16,1-26 15,-1-26 47,0-27-62,1 0-16,-1-79 16,27 26-16,27-26 31,-54 26-31,1 0 15,25-26-15,-52 52 16,27 1-16,26 0 16,-27-1-16,1 27 15,-27 0-15,26 27 16,-26-27-16,0 26 16,53 1-1</inkml:trace>
        </inkml:traceGroup>
        <inkml:traceGroup>
          <inkml:annotationXML>
            <emma:emma xmlns:emma="http://www.w3.org/2003/04/emma" version="1.0">
              <emma:interpretation id="{7468550F-01AB-40D5-AAE8-7BD1FE63BA02}" emma:medium="tactile" emma:mode="ink">
                <msink:context xmlns:msink="http://schemas.microsoft.com/ink/2010/main" type="inkWord" rotatedBoundingBox="6879,10689 7832,10689 7832,11986 6879,1198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907.2888">0 397 0,'0'27'93,"0"52"-93,27-26 16,-1 0-16,53 26 16,-52-26-16,52 53 15,-26-53-15,-53 53 16,80-54-16,-80-25 31,26 26-31,1-27 16,-27 1-16,26-27 15,-26 26-15,26 1 16,-26-1-16,27 1 16,-1-27 46,1 0-46,-1 0-16,1-53 15,26-53-15,0 0 16,-53 53-16,52-53 16,-52 0-16,53 27 15,-26-80-15,-27 80 16,26 0-16,-26-1 15,0 1-15,53 26 16,-53 0-16,0 27 16,0-1-16,0 1 15,0-1 1,27 27-16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5T07:49:08.33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F565C53-2F5F-4766-9A03-96600AAB16D3}" emma:medium="tactile" emma:mode="ink">
          <msink:context xmlns:msink="http://schemas.microsoft.com/ink/2010/main" type="inkDrawing" rotatedBoundingBox="21573,12067 30558,10944 31294,16835 22310,17958" hotPoints="31381,14100 27091,17603 21945,15555 26235,12053" semanticType="enclosure" shapeName="Ellipse"/>
        </emma:interpretation>
      </emma:emma>
    </inkml:annotationXML>
    <inkml:trace contextRef="#ctx0" brushRef="#br0">5513 52 0,'-53'0'157,"-26"0"-157,26 0 15,-53 0-15,0 0 16,-26 53-16,26-26 16,0-27-16,54 26 15,-54-26-15,53 27 16,-27-27-16,-52 26 15,79-26-15,-79 27 16,79-27 0,-26 26-16,-1-26 0,27 26 0,-26-26 15,0 0-15,26 27 16,0-1-16,-27 1 16,27-27-16,-52 0 15,25 0-15,-79 79 16,54-53-16,-28 1 15,28-27-15,25 54 16,27-54 0,-26 0-16,26 0 15,-53 0-15,0 26 16,27-26-16,-53 27 16,-27-27-16,0 79 15,53-79-15,-79 26 16,53-26-16,52 27 15,1-27-15,26 26 16,27 1-16,-27-27 16,26 26-16,-26-26 15,27 26-15,-53 1 16,52-1 0,1-26-16,-27 53 15,26-26 1,-26 25-1,0 1 1,53 0 0,-26 0-16,-1-26 15,1 25-15,0 1 16,-1 0-16,27 0 16,-79 26-16,52 2 15,27-29 1,-53 28-16,53-54 15,-26 1-15,26-1 16,0 27-16,-27 0 16,1 26-1,26-52-15,-26 25 16,-1-25-16,27 26 16,-53 0-16,27-1 15,26 28-15,-27-27 16,-26-1-16,53 1 15,-26 27-15,26 0 16,-27-80-16,27 53 16,0-27-16,0 53 15,0-52-15,0 26 16,0-27-16,0 54 16,0-54-16,0 80 15,0-27-15,0 27 16,0-80-16,0 80 15,0-27-15,0-26 16,0 1-16,0 52 16,0-27-16,53 53 15,-26-53-15,-1 1 16,54 25 0,-54-52-16,27 0 15,-27 0-15,1 26 16,52 27-16,-52-26 15,26-27-15,-27 0 16,1 0-16,25 26 16,-25-26-16,52 26 15,-52-26-15,52 0 16,-79 0-16,27-27 16,-1 1-16,27 52 15,-27-52-15,54 25 16,-27 28-16,0-54 31,79 80-31,-79-106 16,26 80-16,80 0 0,-80-54 0,54 27 15,-28-27-15,54 54 16,0-28-16,0 1 16,-27-26-16,27-1 15,-27-26-15,27 27 16,-53-27-1,52 52-15,-52-52 16,0 0-16,-27 0 16,107 0-16,-80 0 15,79 0-15,0-26 16,53-53-16,-106 26 16,54 26-16,52-52 15,-132 26-15,79-26 16,0 53-16,0-54 15,-106 53-15,54 0 16,52 1-16,-79-53 16,26 26-16,-79 26 15,79-26-15,27-26 16,-27 26-16,54-26 16,-81 26-16,54 0 15,-106 27-15,53-27 16,-53 27-16,0-27 15,79 0-15,-53 0 16,1 0-16,-1 0 16,53-54-16,1 2 15,-54 78-15,53-78 16,-52 52-16,26-53 16,-53 80-16,-1-27 15,28-27 1,-27 28-16,0-1 15,0-53-15,-27 79 16,1-78-16,25 52 16,-52-27-16,27 27 15,-27-27-15,0-25 16,53-1-16,-53 27 16,0 26-16,0-53 15,0 0-15,0 1 16,0 25-1,0 1-15,0 52 16,-27-53-16,27 1 0,-53-53 16,27 53-16,0 26 15,26-27-15,-80 1 16,80 53-16,-53-54 16,0 27-16,0 53 15,0-79-15,1 53 16,-28-54-16,1 54 15,-1-54-15,27 53 16,-52-52-16,52 53 16,-53-80-16,-26 53 15,79 0-15,-27 0 16,1 0-16,53 27 16,-1-1-16,1 1 15,-27 26-15,26-53 16,-26 27-1,0-1-15,-26 27 16,26-26 0,0 26-16,-53-53 15,53 27-15,27-27 16,-80 26-16,27 1 16,52-1-16,-26 1 15,0 0-15,27-1 16,-27 1-16,0-1 15,0 0 1,27 27-16,-1 0 16,-52-53-16,53 27 0,-27-1 15,0 1-15,26-1 16,-52 1 0,52 26-16,1-53 15,-27 53-15,0-26 31,27-1-15,-27 27 0,26-26-1,1-1 1,-27 27 0,26 0 30,1 0-30,-1 0-16,27-26 16,-26 26-1,-27-27-15,27 27 32,-1-26-1,1 26-16,-1 0 1,1 0 0,-1-27-16,1 27 31,-1 0-15,1 0-1,26-52 63,26 52-46,1 0-17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07:23:46.276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B2917A1-4A40-48A7-9718-E48186AA93B1}" emma:medium="tactile" emma:mode="ink">
          <msink:context xmlns:msink="http://schemas.microsoft.com/ink/2010/main" type="writingRegion" rotatedBoundingBox="2271,9867 3028,9867 3028,10624 2271,10624"/>
        </emma:interpretation>
      </emma:emma>
    </inkml:annotationXML>
    <inkml:traceGroup>
      <inkml:annotationXML>
        <emma:emma xmlns:emma="http://www.w3.org/2003/04/emma" version="1.0">
          <emma:interpretation id="{2322E664-1D4C-432F-B218-1C3631291BB4}" emma:medium="tactile" emma:mode="ink">
            <msink:context xmlns:msink="http://schemas.microsoft.com/ink/2010/main" type="paragraph" rotatedBoundingBox="2271,9867 3028,9867 3028,10624 2271,10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3E92F6-2469-4346-8954-E3015DD12800}" emma:medium="tactile" emma:mode="ink">
              <msink:context xmlns:msink="http://schemas.microsoft.com/ink/2010/main" type="line" rotatedBoundingBox="2271,9867 3028,9867 3028,10624 2271,10624"/>
            </emma:interpretation>
          </emma:emma>
        </inkml:annotationXML>
        <inkml:traceGroup>
          <inkml:annotationXML>
            <emma:emma xmlns:emma="http://www.w3.org/2003/04/emma" version="1.0">
              <emma:interpretation id="{DA36B277-2FC4-4913-8A66-815C590BF0E7}" emma:medium="tactile" emma:mode="ink">
                <msink:context xmlns:msink="http://schemas.microsoft.com/ink/2010/main" type="inkWord" rotatedBoundingBox="2271,9867 3028,9867 3028,10624 2271,1062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“</emma:literal>
                </emma:interpretation>
                <emma:interpretation id="interp2" emma:lang="" emma:confidence="0">
                  <emma:literal>о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г</emma:literal>
                </emma:interpretation>
              </emma:one-of>
            </emma:emma>
          </inkml:annotationXML>
          <inkml:trace contextRef="#ctx0" brushRef="#br0">0 293 0,'25'0'32,"23"0"-1,-23 0-31,24 48 16,-25 1-16,25 0 15,-49 0-15,73 24 16,-48-24-1,24 24-15,-49-48 16,24-1-16,0 1 31,1-74 126,-1 24-142,25-48-15,-24 24 31,23-48-31,1 23 16,-49 50-16,25-49 16,-1 24-16,0-25 15,-24 26-15,25 23 16,-25 1-16,0-1 16,0 1-16,24 24 15,-24-24-15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07:24:01.231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24AC9EF-881A-4296-8337-B65101387477}" emma:medium="tactile" emma:mode="ink">
          <msink:context xmlns:msink="http://schemas.microsoft.com/ink/2010/main" type="inkDrawing" rotatedBoundingBox="23824,8014 26947,8406 26711,10291 23587,9899" hotPoints="26560,8344 26436,10117 24021,9948 24146,8175" semanticType="enclosure" shapeName="Rectangle"/>
        </emma:interpretation>
      </emma:emma>
    </inkml:annotationXML>
    <inkml:trace contextRef="#ctx0" brushRef="#br0">564 236 0,'-49'0'16,"25"0"-1,24 25-15,-49-25 16,-49 73-16,74-49 15,-74 74-15,49-49 16,0 24-16,1-24 16,48 24-16,-49 0 15,49-24-15,0 25 16,-25-50-16,25 25 16,0 24-16,0-24 15,0 0 1,25 24-16,-1 0 15,25-24-15,-25-24 16,25 72-16,0-23 16,0-50-16,-25 25 15,25 0 1,0 0-16,-25-25 16,25 0-1,-49 1-15,49-1 16,-24-24-16,-1 0 15,25 25-15,-25-25 16,49 0 0,-24 0-1,-24 0-15,-1 24 16,1-24-16,23 0 16,1 0-1,-24 0-15,24 0 16,-25 0-16,0 0 15,1 0-15,24 0 16,0 0 0,-25 0-16,25 0 15,-25 0-15,25 0 16,-24 0-16,23 0 16,-23 0-16,-1 0 15,1 0-15,-1 0 16,0 0-16,1 0 15,-1 0-15,25 24 16,-24-24 0,-1 0-1,0 0 1,1 25 0,-1-25 15,1 0-16,24 0 1,-1 0 0,50 0-16,-74 0 15,25 0-15,0 0 16,-24 0 0,-1 0-16,0 0 0,25 0 15,-24 0-15,-1 0 16,1 0-1,-1 0 1,25 0-16,-25 0 16,25 0 15,-24 0-31,48 0 16,-49 0-16,1 0 31,-1 0-31,1 0 0,23-25 31,-23 25-31,24 0 0,-49-24 31,24 24-15,0 0-16,1 0 16,24-49-16,0 0 15,-1 1 1,-23 48-1,-1-25 1,-24 1 0,0-1-1,25 1-15,24-1 16,-49 1 0,0 0-16,24-25 15,-24 0 1,0 24-16,0 1 15,0 0-15,0-1 16,0 1-16,0-25 16,0 25-16,0-1 15,0-24-15,0 0 16,0 1-16,0-1 16,0 24-1,0-24 1,0 25-1,0-25 1,0 25-16,0-25 16,0 0-1,-24 25-15,24-1 16,-25-24-16,25 0 16,0 25-16,-24 0 15,-1-25 1,-24 0 15,49 25-15,-48-25-16,23 0 15,1 49-15,-1-49 0,1 25 16,-1 24 0,-23-25-16,48 1 15,-49 24 1,24 0-1,-23 0 1,23-25-16,1 25 16,-1 0-1,-24 0-15,25 0 16,-25-24-16,-24 24 16,48 0-16,-23 0 15,-1-25-15,-25 25 16,26 0-16,23-24 15,-24 24-15,0-24 16,1 24-16,-1 0 16,0 0-16,-24 0 15,24 0-15,0-49 16,-24 49-16,24 0 16,-24 0-16,-1-25 15,50 25-15,0 0 16,-25 0-16,0 0 15,0 0-15,0 0 16,25 0-16,-25 0 16,0 0-16,-24 0 15,48 0-15,-24 0 16,-24 0-16,49 0 31,-1 0-15,-24 0-16,25 0 15,-25 25 1,25-25 0,-25 0-1,25 24 1,-1-24 0,1 25-16,-1 23 31,25-23 63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07:25:32.161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96A34A3-FC03-4C07-8C16-29B37699925B}" emma:medium="tactile" emma:mode="ink">
          <msink:context xmlns:msink="http://schemas.microsoft.com/ink/2010/main" type="inkDrawing" rotatedBoundingBox="5085,15270 6035,12253 7668,12767 6719,15784" semanticType="callout" shapeName="Other"/>
        </emma:interpretation>
      </emma:emma>
    </inkml:annotationXML>
    <inkml:trace contextRef="#ctx0" brushRef="#br0">0 1295 0,'49'0'63,"0"97"-63,24 1 15,0 73-15,-24 0 16,49 24-16,-1 1 16,-48-50-16,25-24 15,23-24 1,-23 24-16,-1-24 15,0 0-15,0-25 16,-24-24-16,-24-25 16,24-24-1,-49 25-15,24-25 63,25 0-32,-25-98-31,74-73 16,-74 0-16,50 0 15,-26-98-15,-23-48 16,48 24-16,-48 97 16,23-24-16,1 25 15,-49 73-15,25-25 16,-1 25-16,0-49 15,1 0-15,-1 123 16,-24-50-16,25 49 16,-1 49-16,1-49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07:25:35.926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E27F413-7F0B-424C-ACC4-D35DDD1953B1}" emma:medium="tactile" emma:mode="ink">
          <msink:context xmlns:msink="http://schemas.microsoft.com/ink/2010/main" type="writingRegion" rotatedBoundingBox="14996,10086 18806,10086 18806,12358 14996,12358"/>
        </emma:interpretation>
      </emma:emma>
    </inkml:annotationXML>
    <inkml:traceGroup>
      <inkml:annotationXML>
        <emma:emma xmlns:emma="http://www.w3.org/2003/04/emma" version="1.0">
          <emma:interpretation id="{5C0C49CC-3C11-4A83-8B34-14CE845CADC2}" emma:medium="tactile" emma:mode="ink">
            <msink:context xmlns:msink="http://schemas.microsoft.com/ink/2010/main" type="paragraph" rotatedBoundingBox="14996,10086 18806,10086 18806,12358 14996,12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A3EA69-86F1-44B5-83FE-C7BA3618C8DF}" emma:medium="tactile" emma:mode="ink">
              <msink:context xmlns:msink="http://schemas.microsoft.com/ink/2010/main" type="line" rotatedBoundingBox="14996,10086 18806,10086 18806,12358 14996,12358"/>
            </emma:interpretation>
          </emma:emma>
        </inkml:annotationXML>
        <inkml:traceGroup>
          <inkml:annotationXML>
            <emma:emma xmlns:emma="http://www.w3.org/2003/04/emma" version="1.0">
              <emma:interpretation id="{FE647596-03C3-49F7-A671-3D788C366230}" emma:medium="tactile" emma:mode="ink">
                <msink:context xmlns:msink="http://schemas.microsoft.com/ink/2010/main" type="inkWord" rotatedBoundingBox="14996,10086 18806,10086 18806,12358 14996,12358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о</emma:literal>
                </emma:interpretation>
                <emma:interpretation id="interp3" emma:lang="" emma:confidence="0">
                  <emma:literal>О</emma:literal>
                </emma:interpretation>
              </emma:one-of>
            </emma:emma>
          </inkml:annotationXML>
          <inkml:trace contextRef="#ctx0" brushRef="#br0">1784 0 0,'-25'0'16,"1"0"0,-1 0-16,1 0 15,-25 0-15,-24 0 16,-1 0-16,-23 25 15,-1-25-15,-24 24 16,24 1-16,1 23 16,-50-23-1,0-25-15,1 73 16,97-48-16,25-1 16,-74 25-16,25 0 15,24-25-15,0 1 16,25 23-16,-25-23 15,24-1-15,1 49 16,-25-24-16,49 0 16,-24 24-16,24-24 15,0 25-15,0-1 16,0 25-16,0-25 16,0-49-16,24 98 15,0-48-15,25-26 16,-24 1-16,24 49 15,-25-49-15,0 0 16,25 48-16,0-48 16,-24 0-16,48 24 15,-24-24-15,0-24 16,-1 23-16,-23-23 16,24-25-16,-1 0 15,26 49 1,-25-49-1,-1 0 1,1 24-16,0-24 16,0 0-1,-25 25-15,25-25 16,0 0-16,0 24 16,-25-24-16,50 0 15,-1 0-15,0 24 16,-24-24-16,24 25 15,25-25-15,-25 24 16,25-24-16,0 0 16,-1 0-16,1 0 15,0 0-15,-1 0 16,25 25-16,-73-25 16,25 0-16,-1 0 15,-24 0-15,0 0 16,48 0-16,-48 0 15,49 0-15,-49 0 16,48 0-16,-23 0 16,-26-25-16,1 1 15,-24-1-15,24 1 16,-1-25-16,1 0 16,73 0-1,-122 25-15,74-49 0,-26 48 0,-23-48 31,-1 49-31,-24-50 16,25 26-16,24 23 16,-49-24-16,0 0 15,0-24-15,0 0 16,0 24-16,0-24 16,0 0-16,0 48 15,0-48-15,0 0 16,0-1-16,0 25 15,-25 1-15,-48-99 16,48 123-16,-23-50 16,-1 25-16,0 1 15,-24 23 1,48 1-16,-48-25 16,24 49-16,-24-73 15,-49 24-15,73 24 16,-24-23-16,24 48 15,-24-49-15,48 24 16,1 25-16,-1 0 16,25-24-16,-49-1 15,25 1-15,0 24 16,-1 0-16,-24 0 16,-24 0-1,49 0 1,-25 0-16,24 0 15,-24 0 1,25 0 0,-25 0-1,25 0 1,-25 0 15,25 0-31,-25 0 16,24 0-1,1 0-15,-1 0 16,-48 0-16,24 0 16,-24 0-16,49 0 15,-50-24-15,50 24 16,-25-25 0,25 25 15,24-24 94,0-1 31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07:29:05.819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C357403-5192-4065-8A12-701C2561F9F1}" emma:medium="tactile" emma:mode="ink">
          <msink:context xmlns:msink="http://schemas.microsoft.com/ink/2010/main" type="writingRegion" rotatedBoundingBox="14873,8303 15606,8303 15606,9867 14873,9867"/>
        </emma:interpretation>
      </emma:emma>
    </inkml:annotationXML>
    <inkml:traceGroup>
      <inkml:annotationXML>
        <emma:emma xmlns:emma="http://www.w3.org/2003/04/emma" version="1.0">
          <emma:interpretation id="{68EA06AB-F54A-43F2-9D05-E02A299638C3}" emma:medium="tactile" emma:mode="ink">
            <msink:context xmlns:msink="http://schemas.microsoft.com/ink/2010/main" type="paragraph" rotatedBoundingBox="14873,8303 15606,8303 15606,9867 14873,9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4458F9-2935-407B-BD7C-DFBA7433BC03}" emma:medium="tactile" emma:mode="ink">
              <msink:context xmlns:msink="http://schemas.microsoft.com/ink/2010/main" type="line" rotatedBoundingBox="14873,8303 15606,8303 15606,9867 14873,9867"/>
            </emma:interpretation>
          </emma:emma>
        </inkml:annotationXML>
        <inkml:traceGroup>
          <inkml:annotationXML>
            <emma:emma xmlns:emma="http://www.w3.org/2003/04/emma" version="1.0">
              <emma:interpretation id="{8223EBD5-A441-45D0-9505-5E5BF12752C1}" emma:medium="tactile" emma:mode="ink">
                <msink:context xmlns:msink="http://schemas.microsoft.com/ink/2010/main" type="inkWord" rotatedBoundingBox="14873,8303 15606,8303 15606,9867 14873,9867"/>
              </emma:interpretation>
            </emma:emma>
          </inkml:annotationXML>
          <inkml:trace contextRef="#ctx0" brushRef="#br0">0 611 0,'49'0'125,"0"0"-109,-49-24-16,49 24 15,24-49-15,-48 24 16,-1 1-1,25-1-15,0 1 16,-49 0-16,24-1 16,25 1-16,-49-1 15,49 25-15,-25-24 32,1 0-1,-1 24-31,-24-25 15,25 1-15,-1-1 16,-24-24 0,49 25-16,-49 0 15,24-25-15,1 49 16,-25-25 0,0 1-16,0-1 15,24 25 126,-24 49-126,0 0 1,0 24-16,0 25 16,0-25-16,0 25 15,0 0-15,0-25 16,0 0-16,0 1 16,0-1-16,0 0 15,0 0-15,0-24 16,0 25-16,0 23 15,0-48-15,0 24 16,0 1-16,0-1 16,0-49-16,0 1 15,0-1-15,0 1 32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3-04-06T07:29:08.119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9AD1DF9-3BB2-4DD1-843B-C72F34F5727D}" emma:medium="tactile" emma:mode="ink">
          <msink:context xmlns:msink="http://schemas.microsoft.com/ink/2010/main" type="inkDrawing" rotatedBoundingBox="10114,14022 10433,15874 9424,16047 9106,14196" semanticType="callout" shapeName="Other"/>
        </emma:interpretation>
      </emma:emma>
    </inkml:annotationXML>
    <inkml:trace contextRef="#ctx0" brushRef="#br0">50 396 0,'-24'-24'47,"24"0"-31,0-1-1,0 1 1,0-1 0,0 1-1,0-1 1,0 1-16,0 0 15,0-1 1,0 1-16,0-1 16,0 1-1,0-25-15,24 25 16,1 24 31,-1 0-32,0 0 1,25 24-16,0 25 16,-24-25-16,23 25 15,1 0-15,-24 0 16,-1 0-16,0 0 16,1-25-1,-1 25-15,1-49 16,-25 24-16,24 25 15,1-49-15,-25 49 16,0-25-16,24 1 16,0 24-16,-24-25 0,25 0 15,-25 1-15,0-1 16,0 1 0,0-1-16,0 1 31,0 23-31,0 1 31,0-24-31,0-1 16,-49 25-16,49-25 15,-49-24-15,49 25 16,-49 24-16,25-49 16,24 24-16,-73 0 15,48 1-15,1-25 16,-1 24-16,1-24 15,-25 25-15,49-1 16,-49 1-16,25-25 16,24 24-1,-49 0-15,25 1 16,-1-1-16,1 1 16,-1-1-1,25 1 1,0-1-1,0 0 1,0 1 0,0-1-16,0 1 15,0-1 17,0 1-32,0-1 15,25-24 79,24 0-78,-1 0-1,-23 0-15,48 0 16,0 0-16,25 0 15,24 0-15,-73 0 16,24 0-16,1 0 16,-1 0-16,0 0 15,-24 49-15,0-25 16,-25-24-16,25 0 16,-24 0-1,-25 25-15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35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2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8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1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0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2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7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8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7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2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6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CC76E2-18E4-40F1-B701-E5F0186D835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0AE9E4-12C7-4858-9228-0F8F86E8193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8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7" Type="http://schemas.openxmlformats.org/officeDocument/2006/relationships/image" Target="../media/image3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customXml" Target="../ink/ink26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23.emf"/><Relationship Id="rId2" Type="http://schemas.openxmlformats.org/officeDocument/2006/relationships/image" Target="../media/image15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10" Type="http://schemas.openxmlformats.org/officeDocument/2006/relationships/image" Target="../media/image22.emf"/><Relationship Id="rId4" Type="http://schemas.openxmlformats.org/officeDocument/2006/relationships/image" Target="../media/image17.emf"/><Relationship Id="rId9" Type="http://schemas.openxmlformats.org/officeDocument/2006/relationships/customXml" Target="../ink/ink24.xml"/><Relationship Id="rId1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7.png"/><Relationship Id="rId7" Type="http://schemas.openxmlformats.org/officeDocument/2006/relationships/customXml" Target="../ink/ink29.xml"/><Relationship Id="rId12" Type="http://schemas.openxmlformats.org/officeDocument/2006/relationships/image" Target="../media/image3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0" Type="http://schemas.openxmlformats.org/officeDocument/2006/relationships/image" Target="../media/image36.emf"/><Relationship Id="rId4" Type="http://schemas.openxmlformats.org/officeDocument/2006/relationships/image" Target="../media/image18.png"/><Relationship Id="rId9" Type="http://schemas.openxmlformats.org/officeDocument/2006/relationships/customXml" Target="../ink/ink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5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9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1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829550" cy="146304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Госуслуга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«Аттестация педагогических работников организаций, осуществляющих образовательную деятельность»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Для педагогических работников дополнительного и профессионального образования сферы культуры Республики Татарстан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96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 6. дополнительные данные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47844" y="2084832"/>
            <a:ext cx="6613599" cy="452431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В пункте 4 заполняете все поля: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На какую квалификационную категорию претендуете? (если на </a:t>
            </a:r>
            <a:r>
              <a:rPr lang="ru-RU" sz="1600" b="1" dirty="0" smtClean="0"/>
              <a:t>высшую</a:t>
            </a:r>
            <a:r>
              <a:rPr lang="ru-RU" sz="1600" dirty="0" smtClean="0"/>
              <a:t>, то дополнительно надо заполнить реквизиты о решения об установлении квалификационной категории; если на </a:t>
            </a:r>
            <a:r>
              <a:rPr lang="ru-RU" sz="1600" b="1" dirty="0" smtClean="0"/>
              <a:t>первую, </a:t>
            </a:r>
            <a:r>
              <a:rPr lang="ru-RU" sz="1600" dirty="0" smtClean="0"/>
              <a:t>то добавляется еще один подпункт «Квалификационная категория установлена?» – выбираете и заполняете и этот пункт)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Заявитель повышал или не повышал квалификацию? </a:t>
            </a:r>
            <a:r>
              <a:rPr lang="ru-RU" sz="1600" dirty="0"/>
              <a:t>Если </a:t>
            </a:r>
            <a:r>
              <a:rPr lang="ru-RU" sz="1600" dirty="0" smtClean="0"/>
              <a:t>да, </a:t>
            </a:r>
            <a:r>
              <a:rPr lang="ru-RU" sz="1600" dirty="0"/>
              <a:t>то добавляете сведения о </a:t>
            </a:r>
            <a:r>
              <a:rPr lang="ru-RU" sz="1600" dirty="0" smtClean="0"/>
              <a:t>нем </a:t>
            </a:r>
            <a:r>
              <a:rPr lang="ru-RU" sz="1600" dirty="0"/>
              <a:t>(нажав на кнопку </a:t>
            </a:r>
            <a:r>
              <a:rPr lang="ru-RU" sz="1600" dirty="0" smtClean="0"/>
              <a:t>«Заявитель повышал квалификацию» </a:t>
            </a:r>
            <a:r>
              <a:rPr lang="ru-RU" sz="1600" dirty="0"/>
              <a:t>выйдет дополнительный раздел для заполнения сведений о </a:t>
            </a:r>
            <a:r>
              <a:rPr lang="ru-RU" sz="1600" dirty="0" smtClean="0"/>
              <a:t>ПК. </a:t>
            </a:r>
            <a:r>
              <a:rPr lang="ru-RU" sz="1600" dirty="0"/>
              <a:t>Если их несколько, то нажмите кнопку «добавить», выйдет еще один дополнительный раздел и т.д</a:t>
            </a:r>
            <a:r>
              <a:rPr lang="ru-RU" sz="1600" dirty="0" smtClean="0"/>
              <a:t>.)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Имеете ли награды, звания, ученые степени? Если да то добавляете сведения о них (нажав на кнопку «имеет» выйдет дополнительный раздел для заполнения сведений о награде. Если их несколько, то нажмите кнопку «добавить», выйдет еще один дополнительный раздел и т.д.)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Заявитель будет принимать участие в заседании аттестационной комиссии? (скорее всего, «не будет принимать участие»)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563" y="2180493"/>
            <a:ext cx="4411828" cy="4022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Рукописный ввод 11"/>
              <p14:cNvContentPartPr/>
              <p14:nvPr/>
            </p14:nvContentPartPr>
            <p14:xfrm>
              <a:off x="685495" y="2547138"/>
              <a:ext cx="345240" cy="338796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055" y="2518698"/>
                <a:ext cx="402120" cy="34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Рукописный ввод 17"/>
              <p14:cNvContentPartPr/>
              <p14:nvPr/>
            </p14:nvContentPartPr>
            <p14:xfrm>
              <a:off x="4774375" y="2347698"/>
              <a:ext cx="352080" cy="3789720"/>
            </p14:xfrm>
          </p:contentPart>
        </mc:Choice>
        <mc:Fallback xmlns="">
          <p:pic>
            <p:nvPicPr>
              <p:cNvPr id="18" name="Рукописный ввод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5906" y="2319258"/>
                <a:ext cx="409018" cy="38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2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7. сведения о месте работы и должности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419" y="2734408"/>
            <a:ext cx="4632990" cy="24354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26975" y="2884932"/>
            <a:ext cx="6613599" cy="1323439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1600" dirty="0" smtClean="0"/>
              <a:t>Место </a:t>
            </a:r>
            <a:r>
              <a:rPr lang="ru-RU" sz="1600" dirty="0"/>
              <a:t>работы - пишем </a:t>
            </a:r>
            <a:r>
              <a:rPr lang="ru-RU" sz="1600" dirty="0" smtClean="0"/>
              <a:t>ПОЛНОСТЬЮ, но статус только </a:t>
            </a:r>
            <a:r>
              <a:rPr lang="ru-RU" sz="1600" dirty="0" err="1" smtClean="0"/>
              <a:t>абривеатуры</a:t>
            </a:r>
            <a:r>
              <a:rPr lang="ru-RU" sz="1600" dirty="0" smtClean="0"/>
              <a:t>! </a:t>
            </a:r>
            <a:r>
              <a:rPr lang="ru-RU" sz="1600" dirty="0"/>
              <a:t>(статус, кавычки, наименование – по уставу</a:t>
            </a:r>
            <a:r>
              <a:rPr lang="ru-RU" sz="1600" dirty="0" smtClean="0"/>
              <a:t>). Например: </a:t>
            </a:r>
            <a:r>
              <a:rPr lang="ru-RU" sz="1600" i="1" dirty="0" smtClean="0"/>
              <a:t>МБУ ДО «Детская музыкальная школа №17» </a:t>
            </a:r>
            <a:r>
              <a:rPr lang="ru-RU" sz="1600" i="1" dirty="0" err="1" smtClean="0"/>
              <a:t>г.Казани</a:t>
            </a:r>
            <a:endParaRPr lang="ru-RU" sz="1600" i="1" dirty="0" smtClean="0"/>
          </a:p>
          <a:p>
            <a:pPr marL="342900" lvl="0" indent="-342900">
              <a:buFontTx/>
              <a:buAutoNum type="arabicPeriod"/>
            </a:pPr>
            <a:r>
              <a:rPr lang="ru-RU" sz="1600" dirty="0" smtClean="0"/>
              <a:t>Должность тоже прописываем!</a:t>
            </a:r>
          </a:p>
          <a:p>
            <a:r>
              <a:rPr lang="ru-RU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8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8. сведения о полученном образовании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799" y="2506863"/>
            <a:ext cx="3104941" cy="4022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9475" y="2095170"/>
            <a:ext cx="3889378" cy="33855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Все поля обязательные для заполнения!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949" y="2782617"/>
            <a:ext cx="4175701" cy="30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1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9. способ получения результата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590" y="2573097"/>
            <a:ext cx="7220958" cy="34485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875" y="4409322"/>
            <a:ext cx="1661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Галочку НЕ ставим!</a:t>
            </a:r>
          </a:p>
          <a:p>
            <a:r>
              <a:rPr lang="ru-RU" dirty="0" smtClean="0"/>
              <a:t>Ответ будет в электронном формате!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/>
              <p14:cNvContentPartPr/>
              <p14:nvPr/>
            </p14:nvContentPartPr>
            <p14:xfrm>
              <a:off x="2145295" y="5248938"/>
              <a:ext cx="413640" cy="1800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55" y="5220498"/>
                <a:ext cx="470520" cy="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97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47052"/>
          </a:xfrm>
        </p:spPr>
        <p:txBody>
          <a:bodyPr/>
          <a:lstStyle/>
          <a:p>
            <a:r>
              <a:rPr lang="ru-RU" dirty="0" smtClean="0"/>
              <a:t>Шаг 10. документы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226"/>
          <a:stretch/>
        </p:blipFill>
        <p:spPr>
          <a:xfrm>
            <a:off x="6893169" y="1597095"/>
            <a:ext cx="4835770" cy="3285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4128" y="1332268"/>
            <a:ext cx="5869041" cy="4031873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1. Документы, подтверждающие личные профессиональные достижения заявителя: </a:t>
            </a:r>
          </a:p>
          <a:p>
            <a:pPr lvl="0"/>
            <a:r>
              <a:rPr lang="ru-RU" sz="1600" dirty="0" smtClean="0"/>
              <a:t>-</a:t>
            </a:r>
            <a:r>
              <a:rPr lang="ru-RU" sz="1600" dirty="0"/>
              <a:t>Д</a:t>
            </a:r>
            <a:r>
              <a:rPr lang="ru-RU" sz="1600" dirty="0" smtClean="0"/>
              <a:t>ипломы учащихся; </a:t>
            </a:r>
          </a:p>
          <a:p>
            <a:pPr lvl="0"/>
            <a:r>
              <a:rPr lang="ru-RU" sz="1600" dirty="0" smtClean="0"/>
              <a:t>-Дипломы педагогического работника об участии в профессиональных конкурсах;</a:t>
            </a:r>
          </a:p>
          <a:p>
            <a:pPr lvl="0"/>
            <a:r>
              <a:rPr lang="ru-RU" sz="1600" dirty="0" smtClean="0"/>
              <a:t>- Дипломы и свидетельства о публикации статей;</a:t>
            </a:r>
          </a:p>
          <a:p>
            <a:pPr lvl="0"/>
            <a:r>
              <a:rPr lang="ru-RU" sz="1600" dirty="0" smtClean="0"/>
              <a:t>- Титульные листы методических разработок (мастер-классы, открытые уроки, образовательные программы, методические сообщения, доклады и т.д.);</a:t>
            </a:r>
          </a:p>
          <a:p>
            <a:pPr lvl="0"/>
            <a:r>
              <a:rPr lang="ru-RU" sz="1600" dirty="0" smtClean="0"/>
              <a:t>-Рецензии к методическим разработкам – подписанные;</a:t>
            </a:r>
            <a:endParaRPr lang="ru-RU" sz="1600" dirty="0"/>
          </a:p>
          <a:p>
            <a:pPr lvl="0"/>
            <a:r>
              <a:rPr lang="ru-RU" sz="1600" dirty="0" smtClean="0"/>
              <a:t>2. Дополнительные документы:</a:t>
            </a:r>
          </a:p>
          <a:p>
            <a:pPr lvl="0"/>
            <a:r>
              <a:rPr lang="ru-RU" sz="1600" dirty="0" smtClean="0"/>
              <a:t>- Заявление заполненное и подписанное;</a:t>
            </a:r>
          </a:p>
          <a:p>
            <a:pPr lvl="0"/>
            <a:r>
              <a:rPr lang="ru-RU" sz="1600" dirty="0" smtClean="0"/>
              <a:t>- Приказ об установлении категории;</a:t>
            </a:r>
          </a:p>
          <a:p>
            <a:pPr lvl="0"/>
            <a:r>
              <a:rPr lang="ru-RU" sz="1600" dirty="0" smtClean="0"/>
              <a:t>- Документы об образовании;</a:t>
            </a:r>
          </a:p>
          <a:p>
            <a:pPr lvl="0"/>
            <a:r>
              <a:rPr lang="ru-RU" sz="1600" dirty="0" smtClean="0"/>
              <a:t>- Удостоверения о повышении квалификации; </a:t>
            </a:r>
          </a:p>
          <a:p>
            <a:pPr lvl="0"/>
            <a:r>
              <a:rPr lang="ru-RU" sz="1600" dirty="0" smtClean="0"/>
              <a:t>- Экспертиза;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4234" y="5373705"/>
            <a:ext cx="8810638" cy="1169551"/>
          </a:xfrm>
          <a:prstGeom prst="rect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/>
              <a:t>Документы должны быть прикреплены в виде скан-образов и заверены работодателем! </a:t>
            </a:r>
          </a:p>
          <a:p>
            <a:pPr lvl="0" algn="ctr"/>
            <a:r>
              <a:rPr lang="ru-RU" sz="1400" dirty="0" smtClean="0"/>
              <a:t>Прошивать документы и прилагать опись НЕ требуется!</a:t>
            </a:r>
          </a:p>
          <a:p>
            <a:pPr lvl="0" algn="ctr"/>
            <a:r>
              <a:rPr lang="ru-RU" sz="1400" dirty="0" smtClean="0"/>
              <a:t>Документы по типу обеих блоков желательно формировать отдельными файлами и загружать 1 документом, не загружайте, пожалуйста, каждый диплом или лист документа отдельным файлом!</a:t>
            </a:r>
          </a:p>
          <a:p>
            <a:pPr lvl="0" algn="ctr"/>
            <a:r>
              <a:rPr lang="ru-RU" sz="1400" dirty="0" smtClean="0"/>
              <a:t>Оба блока документов ОБЯЗАТЕЛЬНЫЕ!</a:t>
            </a:r>
            <a:endParaRPr lang="ru-RU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Рукописный ввод 11"/>
              <p14:cNvContentPartPr/>
              <p14:nvPr/>
            </p14:nvContentPartPr>
            <p14:xfrm>
              <a:off x="797891" y="1263698"/>
              <a:ext cx="241920" cy="48240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451" y="1235258"/>
                <a:ext cx="2988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Рукописный ввод 13"/>
              <p14:cNvContentPartPr/>
              <p14:nvPr/>
            </p14:nvContentPartPr>
            <p14:xfrm>
              <a:off x="806171" y="3773978"/>
              <a:ext cx="225000" cy="38268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7731" y="3745538"/>
                <a:ext cx="2818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Рукописный ввод 15"/>
              <p14:cNvContentPartPr/>
              <p14:nvPr/>
            </p14:nvContentPartPr>
            <p14:xfrm>
              <a:off x="1296851" y="1590578"/>
              <a:ext cx="5104440" cy="11016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8411" y="1562138"/>
                <a:ext cx="51613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Рукописный ввод 18"/>
              <p14:cNvContentPartPr/>
              <p14:nvPr/>
            </p14:nvContentPartPr>
            <p14:xfrm>
              <a:off x="6808091" y="2618378"/>
              <a:ext cx="272160" cy="474120"/>
            </p14:xfrm>
          </p:contentPart>
        </mc:Choice>
        <mc:Fallback xmlns="">
          <p:pic>
            <p:nvPicPr>
              <p:cNvPr id="19" name="Рукописный ввод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9651" y="2589938"/>
                <a:ext cx="32904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Рукописный ввод 20"/>
              <p14:cNvContentPartPr/>
              <p14:nvPr/>
            </p14:nvContentPartPr>
            <p14:xfrm>
              <a:off x="6852731" y="4171778"/>
              <a:ext cx="313200" cy="66420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24291" y="4143338"/>
                <a:ext cx="37008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Рукописный ввод 23"/>
              <p14:cNvContentPartPr/>
              <p14:nvPr/>
            </p14:nvContentPartPr>
            <p14:xfrm>
              <a:off x="1122251" y="1867058"/>
              <a:ext cx="2061720" cy="47880"/>
            </p14:xfrm>
          </p:contentPart>
        </mc:Choice>
        <mc:Fallback xmlns="">
          <p:pic>
            <p:nvPicPr>
              <p:cNvPr id="24" name="Рукописный ввод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3811" y="1838618"/>
                <a:ext cx="2118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Рукописный ввод 25"/>
              <p14:cNvContentPartPr/>
              <p14:nvPr/>
            </p14:nvContentPartPr>
            <p14:xfrm>
              <a:off x="1404851" y="4067018"/>
              <a:ext cx="2610720" cy="31680"/>
            </p14:xfrm>
          </p:contentPart>
        </mc:Choice>
        <mc:Fallback xmlns="">
          <p:pic>
            <p:nvPicPr>
              <p:cNvPr id="26" name="Рукописный ввод 2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76411" y="4038578"/>
                <a:ext cx="2667600" cy="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96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49808"/>
          </a:xfrm>
        </p:spPr>
        <p:txBody>
          <a:bodyPr/>
          <a:lstStyle/>
          <a:p>
            <a:r>
              <a:rPr lang="ru-RU" dirty="0" smtClean="0"/>
              <a:t>Шаг 11. документы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0384" y="4785996"/>
            <a:ext cx="5582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каждом блоке 5 раздела «Документы</a:t>
            </a:r>
            <a:r>
              <a:rPr lang="ru-RU" dirty="0" smtClean="0"/>
              <a:t>»: 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нажимаете </a:t>
            </a:r>
            <a:r>
              <a:rPr lang="ru-RU" dirty="0"/>
              <a:t>на кнопку «Добавить документ</a:t>
            </a:r>
            <a:r>
              <a:rPr lang="ru-RU" dirty="0" smtClean="0"/>
              <a:t>»;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затем «Прикрепить файл»;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выбираете документ и выплывающего окошка и </a:t>
            </a:r>
            <a:r>
              <a:rPr lang="ru-RU" dirty="0"/>
              <a:t>прикрепляете </a:t>
            </a:r>
            <a:r>
              <a:rPr lang="ru-RU" dirty="0" smtClean="0"/>
              <a:t>его</a:t>
            </a:r>
          </a:p>
          <a:p>
            <a:pPr algn="ctr"/>
            <a:r>
              <a:rPr lang="ru-RU" i="1" dirty="0" smtClean="0"/>
              <a:t>(и так далее продолжаете пока не загрузите все документы)</a:t>
            </a:r>
            <a:endParaRPr lang="ru-RU" i="1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518564" y="5703838"/>
            <a:ext cx="5234354" cy="646331"/>
          </a:xfrm>
          <a:prstGeom prst="rect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Важно </a:t>
            </a:r>
            <a:r>
              <a:rPr lang="ru-RU" dirty="0"/>
              <a:t>заранее иметь отсканированные документы на устройстве, откуда вы подаете заявление!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86" y="2050771"/>
            <a:ext cx="2989856" cy="17582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42" y="2086625"/>
            <a:ext cx="3005610" cy="22108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10621" r="2499"/>
          <a:stretch/>
        </p:blipFill>
        <p:spPr>
          <a:xfrm>
            <a:off x="6949439" y="1543522"/>
            <a:ext cx="4954385" cy="34977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Рукописный ввод 4"/>
              <p14:cNvContentPartPr/>
              <p14:nvPr/>
            </p14:nvContentPartPr>
            <p14:xfrm>
              <a:off x="382451" y="2942542"/>
              <a:ext cx="183240" cy="23328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011" y="2914102"/>
                <a:ext cx="2401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Рукописный ввод 6"/>
              <p14:cNvContentPartPr/>
              <p14:nvPr/>
            </p14:nvContentPartPr>
            <p14:xfrm>
              <a:off x="3590771" y="3121462"/>
              <a:ext cx="183600" cy="32868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62331" y="3093022"/>
                <a:ext cx="2404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Рукописный ввод 9"/>
              <p14:cNvContentPartPr/>
              <p14:nvPr/>
            </p14:nvContentPartPr>
            <p14:xfrm>
              <a:off x="10614371" y="3620062"/>
              <a:ext cx="311040" cy="35280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85931" y="3591622"/>
                <a:ext cx="3679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Рукописный ввод 16"/>
              <p14:cNvContentPartPr/>
              <p14:nvPr/>
            </p14:nvContentPartPr>
            <p14:xfrm>
              <a:off x="515291" y="5112262"/>
              <a:ext cx="333000" cy="84852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851" y="5083822"/>
                <a:ext cx="389880" cy="90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12. подтверждение заявления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669" y="2987492"/>
            <a:ext cx="7344800" cy="26197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/>
              <p14:cNvContentPartPr/>
              <p14:nvPr/>
            </p14:nvContentPartPr>
            <p14:xfrm>
              <a:off x="1952640" y="3848040"/>
              <a:ext cx="867240" cy="133452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3560" y="3828960"/>
                <a:ext cx="905400" cy="13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7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заявление не отправляется, значит не все поля заполнены!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3001327"/>
            <a:ext cx="9720262" cy="2592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/>
              <p14:cNvContentPartPr/>
              <p14:nvPr/>
            </p14:nvContentPartPr>
            <p14:xfrm>
              <a:off x="7892640" y="4086360"/>
              <a:ext cx="3246120" cy="221940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3560" y="4067261"/>
                <a:ext cx="3284280" cy="22575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8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выполнения услуги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Отслеживание статусов ваших заявлений возможен через личный кабинет на портале государственных и муниципальных услуг;</a:t>
            </a:r>
          </a:p>
          <a:p>
            <a:r>
              <a:rPr lang="ru-RU" dirty="0" smtClean="0"/>
              <a:t>2. Вы увидите, что ваше заявление отправлено, затем зарегистрировано, затем получите ответ;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2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Госуслуги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республики Татарстан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668" y="2286000"/>
            <a:ext cx="5442801" cy="4022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/>
              <p14:cNvContentPartPr/>
              <p14:nvPr/>
            </p14:nvContentPartPr>
            <p14:xfrm>
              <a:off x="2895480" y="2543040"/>
              <a:ext cx="324360" cy="3243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6400" y="2523960"/>
                <a:ext cx="36252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Рукописный ввод 9"/>
              <p14:cNvContentPartPr/>
              <p14:nvPr/>
            </p14:nvContentPartPr>
            <p14:xfrm>
              <a:off x="5800680" y="2539800"/>
              <a:ext cx="1765080" cy="115668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1600" y="2520720"/>
                <a:ext cx="1822320" cy="12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Рукописный ввод 12"/>
              <p14:cNvContentPartPr/>
              <p14:nvPr/>
            </p14:nvContentPartPr>
            <p14:xfrm>
              <a:off x="3390840" y="4592520"/>
              <a:ext cx="1981800" cy="44640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52680" y="4554360"/>
                <a:ext cx="2058120" cy="52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2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Поиск услуг.</a:t>
            </a:r>
            <a:br>
              <a:rPr lang="ru-RU" sz="3200" dirty="0" smtClean="0"/>
            </a:br>
            <a:r>
              <a:rPr lang="ru-RU" sz="3200" dirty="0" smtClean="0"/>
              <a:t>Аттестация педагогических работников организаций, осуществляющих образовательную деятельность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6" y="2561317"/>
            <a:ext cx="9819351" cy="274194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45166" y="2389417"/>
            <a:ext cx="9720073" cy="4023360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Рукописный ввод 8"/>
              <p14:cNvContentPartPr/>
              <p14:nvPr/>
            </p14:nvContentPartPr>
            <p14:xfrm>
              <a:off x="817615" y="3552258"/>
              <a:ext cx="272880" cy="27288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75" y="3523818"/>
                <a:ext cx="329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Рукописный ввод 15"/>
              <p14:cNvContentPartPr/>
              <p14:nvPr/>
            </p14:nvContentPartPr>
            <p14:xfrm>
              <a:off x="8527735" y="2939538"/>
              <a:ext cx="1124280" cy="69264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99295" y="2911098"/>
                <a:ext cx="1181160" cy="7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40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подаем заявление?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648" y="1933575"/>
            <a:ext cx="6230841" cy="40243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й ввод 10"/>
              <p14:cNvContentPartPr/>
              <p14:nvPr/>
            </p14:nvContentPartPr>
            <p14:xfrm>
              <a:off x="1978255" y="4563138"/>
              <a:ext cx="677520" cy="110808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9815" y="4534707"/>
                <a:ext cx="734400" cy="1164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Рукописный ввод 12"/>
              <p14:cNvContentPartPr/>
              <p14:nvPr/>
            </p14:nvContentPartPr>
            <p14:xfrm>
              <a:off x="5398255" y="3631098"/>
              <a:ext cx="1378800" cy="82728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9815" y="3602658"/>
                <a:ext cx="1435680" cy="8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26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1. Личный кабинет ЕСИА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2934" y="2286000"/>
            <a:ext cx="252227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4189" y="2286000"/>
            <a:ext cx="4899759" cy="4022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Рукописный ввод 12"/>
              <p14:cNvContentPartPr/>
              <p14:nvPr/>
            </p14:nvContentPartPr>
            <p14:xfrm>
              <a:off x="5354335" y="2989218"/>
              <a:ext cx="264240" cy="56340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5895" y="2960778"/>
                <a:ext cx="32112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Рукописный ввод 15"/>
              <p14:cNvContentPartPr/>
              <p14:nvPr/>
            </p14:nvContentPartPr>
            <p14:xfrm>
              <a:off x="3375775" y="5088738"/>
              <a:ext cx="379080" cy="62676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7335" y="5060298"/>
                <a:ext cx="43596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Рукописный ввод 16"/>
              <p14:cNvContentPartPr/>
              <p14:nvPr/>
            </p14:nvContentPartPr>
            <p14:xfrm>
              <a:off x="5468815" y="5939058"/>
              <a:ext cx="801720" cy="47952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0375" y="5910618"/>
                <a:ext cx="858600" cy="5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6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3. выбираем свой район.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3453" y="2286000"/>
            <a:ext cx="39612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4. Выбираем ответственную организацию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961" y="2286000"/>
            <a:ext cx="5750215" cy="4022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Рукописный ввод 9"/>
              <p14:cNvContentPartPr/>
              <p14:nvPr/>
            </p14:nvContentPartPr>
            <p14:xfrm>
              <a:off x="3121255" y="5829258"/>
              <a:ext cx="325800" cy="39204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2815" y="5800818"/>
                <a:ext cx="38268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Рукописный ввод 11"/>
              <p14:cNvContentPartPr/>
              <p14:nvPr/>
            </p14:nvContentPartPr>
            <p14:xfrm>
              <a:off x="3613735" y="6207258"/>
              <a:ext cx="3147840" cy="9792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5295" y="6178818"/>
                <a:ext cx="3204720" cy="1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0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5. информация об участниках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678" y="2305050"/>
            <a:ext cx="3713650" cy="4022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Рукописный ввод 9"/>
              <p14:cNvContentPartPr/>
              <p14:nvPr/>
            </p14:nvContentPartPr>
            <p14:xfrm>
              <a:off x="1685880" y="3117600"/>
              <a:ext cx="1219680" cy="3564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6800" y="3098520"/>
                <a:ext cx="1257840" cy="738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Прямоугольник 10"/>
          <p:cNvSpPr/>
          <p:nvPr/>
        </p:nvSpPr>
        <p:spPr>
          <a:xfrm>
            <a:off x="6137206" y="2415195"/>
            <a:ext cx="4245044" cy="92333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ru-RU" dirty="0" smtClean="0"/>
              <a:t>В пункте 3 заполняете все поля:</a:t>
            </a:r>
          </a:p>
          <a:p>
            <a:r>
              <a:rPr lang="ru-RU" dirty="0" smtClean="0"/>
              <a:t>Личные данные о себе (оно уже почти заполненное будет)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Рукописный ввод 12"/>
              <p14:cNvContentPartPr/>
              <p14:nvPr/>
            </p14:nvContentPartPr>
            <p14:xfrm>
              <a:off x="1295280" y="2876400"/>
              <a:ext cx="181440" cy="27792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6200" y="2857320"/>
                <a:ext cx="2196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Рукописный ввод 17"/>
              <p14:cNvContentPartPr/>
              <p14:nvPr/>
            </p14:nvContentPartPr>
            <p14:xfrm>
              <a:off x="1638360" y="4334040"/>
              <a:ext cx="2381400" cy="983880"/>
            </p14:xfrm>
          </p:contentPart>
        </mc:Choice>
        <mc:Fallback xmlns="">
          <p:pic>
            <p:nvPicPr>
              <p:cNvPr id="18" name="Рукописный ввод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0200" y="4295880"/>
                <a:ext cx="245772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Рукописный ввод 21"/>
              <p14:cNvContentPartPr/>
              <p14:nvPr/>
            </p14:nvContentPartPr>
            <p14:xfrm>
              <a:off x="1905120" y="5685480"/>
              <a:ext cx="2429280" cy="3888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66960" y="5647320"/>
                <a:ext cx="25056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Рукописный ввод 23"/>
              <p14:cNvContentPartPr/>
              <p14:nvPr/>
            </p14:nvContentPartPr>
            <p14:xfrm>
              <a:off x="1981080" y="5675760"/>
              <a:ext cx="2019960" cy="30240"/>
            </p14:xfrm>
          </p:contentPart>
        </mc:Choice>
        <mc:Fallback xmlns="">
          <p:pic>
            <p:nvPicPr>
              <p:cNvPr id="24" name="Рукописный ввод 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42920" y="5637600"/>
                <a:ext cx="2096280" cy="1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5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343</TotalTime>
  <Words>585</Words>
  <Application>Microsoft Office PowerPoint</Application>
  <PresentationFormat>Широкоэкранный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Tw Cen MT</vt:lpstr>
      <vt:lpstr>Tw Cen MT Condensed</vt:lpstr>
      <vt:lpstr>Wingdings 3</vt:lpstr>
      <vt:lpstr>Интеграл</vt:lpstr>
      <vt:lpstr>Госуслуга «Аттестация педагогических работников организаций, осуществляющих образовательную деятельность»</vt:lpstr>
      <vt:lpstr>Госуслуги  республики Татарстан</vt:lpstr>
      <vt:lpstr>Поиск услуг. Аттестация педагогических работников организаций, осуществляющих образовательную деятельность</vt:lpstr>
      <vt:lpstr>Как подаем заявление?</vt:lpstr>
      <vt:lpstr>Шаг 1. Личный кабинет ЕСИА </vt:lpstr>
      <vt:lpstr>Шаг 2. </vt:lpstr>
      <vt:lpstr>Шаг 3. выбираем свой район. </vt:lpstr>
      <vt:lpstr>Шаг 4. Выбираем ответственную организацию</vt:lpstr>
      <vt:lpstr>Шаг 5. информация об участниках</vt:lpstr>
      <vt:lpstr>Шаг 6. дополнительные данные</vt:lpstr>
      <vt:lpstr>Шаг 7. сведения о месте работы и должности</vt:lpstr>
      <vt:lpstr>Шаг 8. сведения о полученном образовании</vt:lpstr>
      <vt:lpstr>Шаг 9. способ получения результата</vt:lpstr>
      <vt:lpstr>Шаг 10. документы</vt:lpstr>
      <vt:lpstr>Шаг 11. документы</vt:lpstr>
      <vt:lpstr>Шаг 12. подтверждение заявления</vt:lpstr>
      <vt:lpstr>Если заявление не отправляется, значит не все поля заполнены!</vt:lpstr>
      <vt:lpstr>Этапы выполнения услуги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cp:lastPrinted>2023-04-13T10:21:39Z</cp:lastPrinted>
  <dcterms:created xsi:type="dcterms:W3CDTF">2023-04-05T06:26:17Z</dcterms:created>
  <dcterms:modified xsi:type="dcterms:W3CDTF">2023-04-13T10:21:43Z</dcterms:modified>
</cp:coreProperties>
</file>