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223" r:id="rId1"/>
  </p:sldMasterIdLst>
  <p:notesMasterIdLst>
    <p:notesMasterId r:id="rId36"/>
  </p:notesMasterIdLst>
  <p:sldIdLst>
    <p:sldId id="518" r:id="rId2"/>
    <p:sldId id="519" r:id="rId3"/>
    <p:sldId id="516" r:id="rId4"/>
    <p:sldId id="484" r:id="rId5"/>
    <p:sldId id="316" r:id="rId6"/>
    <p:sldId id="504" r:id="rId7"/>
    <p:sldId id="505" r:id="rId8"/>
    <p:sldId id="480" r:id="rId9"/>
    <p:sldId id="509" r:id="rId10"/>
    <p:sldId id="481" r:id="rId11"/>
    <p:sldId id="490" r:id="rId12"/>
    <p:sldId id="491" r:id="rId13"/>
    <p:sldId id="482" r:id="rId14"/>
    <p:sldId id="485" r:id="rId15"/>
    <p:sldId id="486" r:id="rId16"/>
    <p:sldId id="487" r:id="rId17"/>
    <p:sldId id="488" r:id="rId18"/>
    <p:sldId id="492" r:id="rId19"/>
    <p:sldId id="500" r:id="rId20"/>
    <p:sldId id="501" r:id="rId21"/>
    <p:sldId id="502" r:id="rId22"/>
    <p:sldId id="493" r:id="rId23"/>
    <p:sldId id="510" r:id="rId24"/>
    <p:sldId id="512" r:id="rId25"/>
    <p:sldId id="494" r:id="rId26"/>
    <p:sldId id="503" r:id="rId27"/>
    <p:sldId id="520" r:id="rId28"/>
    <p:sldId id="495" r:id="rId29"/>
    <p:sldId id="508" r:id="rId30"/>
    <p:sldId id="497" r:id="rId31"/>
    <p:sldId id="506" r:id="rId32"/>
    <p:sldId id="507" r:id="rId33"/>
    <p:sldId id="514" r:id="rId34"/>
    <p:sldId id="515" r:id="rId35"/>
  </p:sldIdLst>
  <p:sldSz cx="9906000" cy="6858000" type="A4"/>
  <p:notesSz cx="14449425"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94" autoAdjust="0"/>
    <p:restoredTop sz="94660"/>
  </p:normalViewPr>
  <p:slideViewPr>
    <p:cSldViewPr snapToGrid="0">
      <p:cViewPr varScale="1">
        <p:scale>
          <a:sx n="111" d="100"/>
          <a:sy n="111" d="100"/>
        </p:scale>
        <p:origin x="1338" y="10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3"/>
            <a:ext cx="6261418" cy="502755"/>
          </a:xfrm>
          <a:prstGeom prst="rect">
            <a:avLst/>
          </a:prstGeom>
        </p:spPr>
        <p:txBody>
          <a:bodyPr vert="horz" lIns="139813" tIns="69907" rIns="139813" bIns="69907" rtlCol="0"/>
          <a:lstStyle>
            <a:lvl1pPr algn="l">
              <a:defRPr sz="1900"/>
            </a:lvl1pPr>
          </a:lstStyle>
          <a:p>
            <a:endParaRPr lang="ru-RU"/>
          </a:p>
        </p:txBody>
      </p:sp>
      <p:sp>
        <p:nvSpPr>
          <p:cNvPr id="3" name="Дата 2"/>
          <p:cNvSpPr>
            <a:spLocks noGrp="1"/>
          </p:cNvSpPr>
          <p:nvPr>
            <p:ph type="dt" idx="1"/>
          </p:nvPr>
        </p:nvSpPr>
        <p:spPr>
          <a:xfrm>
            <a:off x="8184663" y="3"/>
            <a:ext cx="6261418" cy="502755"/>
          </a:xfrm>
          <a:prstGeom prst="rect">
            <a:avLst/>
          </a:prstGeom>
        </p:spPr>
        <p:txBody>
          <a:bodyPr vert="horz" lIns="139813" tIns="69907" rIns="139813" bIns="69907" rtlCol="0"/>
          <a:lstStyle>
            <a:lvl1pPr algn="r">
              <a:defRPr sz="1900"/>
            </a:lvl1pPr>
          </a:lstStyle>
          <a:p>
            <a:fld id="{7E7E2066-FB34-4A6A-BE02-3DF25ECFD6F6}" type="datetimeFigureOut">
              <a:rPr lang="ru-RU" smtClean="0"/>
              <a:t>22.09.2024</a:t>
            </a:fld>
            <a:endParaRPr lang="ru-RU"/>
          </a:p>
        </p:txBody>
      </p:sp>
      <p:sp>
        <p:nvSpPr>
          <p:cNvPr id="4" name="Образ слайда 3"/>
          <p:cNvSpPr>
            <a:spLocks noGrp="1" noRot="1" noChangeAspect="1"/>
          </p:cNvSpPr>
          <p:nvPr>
            <p:ph type="sldImg" idx="2"/>
          </p:nvPr>
        </p:nvSpPr>
        <p:spPr>
          <a:xfrm>
            <a:off x="4781550" y="1250950"/>
            <a:ext cx="4886325" cy="3384550"/>
          </a:xfrm>
          <a:prstGeom prst="rect">
            <a:avLst/>
          </a:prstGeom>
          <a:noFill/>
          <a:ln w="12700">
            <a:solidFill>
              <a:prstClr val="black"/>
            </a:solidFill>
          </a:ln>
        </p:spPr>
        <p:txBody>
          <a:bodyPr vert="horz" lIns="139813" tIns="69907" rIns="139813" bIns="69907" rtlCol="0" anchor="ctr"/>
          <a:lstStyle/>
          <a:p>
            <a:endParaRPr lang="ru-RU"/>
          </a:p>
        </p:txBody>
      </p:sp>
      <p:sp>
        <p:nvSpPr>
          <p:cNvPr id="5" name="Заметки 4"/>
          <p:cNvSpPr>
            <a:spLocks noGrp="1"/>
          </p:cNvSpPr>
          <p:nvPr>
            <p:ph type="body" sz="quarter" idx="3"/>
          </p:nvPr>
        </p:nvSpPr>
        <p:spPr>
          <a:xfrm>
            <a:off x="1444943" y="4822270"/>
            <a:ext cx="11559540" cy="3945494"/>
          </a:xfrm>
          <a:prstGeom prst="rect">
            <a:avLst/>
          </a:prstGeom>
        </p:spPr>
        <p:txBody>
          <a:bodyPr vert="horz" lIns="139813" tIns="69907" rIns="139813" bIns="69907"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517548"/>
            <a:ext cx="6261418" cy="502753"/>
          </a:xfrm>
          <a:prstGeom prst="rect">
            <a:avLst/>
          </a:prstGeom>
        </p:spPr>
        <p:txBody>
          <a:bodyPr vert="horz" lIns="139813" tIns="69907" rIns="139813" bIns="69907" rtlCol="0" anchor="b"/>
          <a:lstStyle>
            <a:lvl1pPr algn="l">
              <a:defRPr sz="1900"/>
            </a:lvl1pPr>
          </a:lstStyle>
          <a:p>
            <a:endParaRPr lang="ru-RU"/>
          </a:p>
        </p:txBody>
      </p:sp>
      <p:sp>
        <p:nvSpPr>
          <p:cNvPr id="7" name="Номер слайда 6"/>
          <p:cNvSpPr>
            <a:spLocks noGrp="1"/>
          </p:cNvSpPr>
          <p:nvPr>
            <p:ph type="sldNum" sz="quarter" idx="5"/>
          </p:nvPr>
        </p:nvSpPr>
        <p:spPr>
          <a:xfrm>
            <a:off x="8184663" y="9517548"/>
            <a:ext cx="6261418" cy="502753"/>
          </a:xfrm>
          <a:prstGeom prst="rect">
            <a:avLst/>
          </a:prstGeom>
        </p:spPr>
        <p:txBody>
          <a:bodyPr vert="horz" lIns="139813" tIns="69907" rIns="139813" bIns="69907" rtlCol="0" anchor="b"/>
          <a:lstStyle>
            <a:lvl1pPr algn="r">
              <a:defRPr sz="1900"/>
            </a:lvl1pPr>
          </a:lstStyle>
          <a:p>
            <a:fld id="{2F23BAE4-76E1-4F99-994F-477DC1702CCB}" type="slidenum">
              <a:rPr lang="ru-RU" smtClean="0"/>
              <a:t>‹#›</a:t>
            </a:fld>
            <a:endParaRPr lang="ru-RU"/>
          </a:p>
        </p:txBody>
      </p:sp>
    </p:spTree>
    <p:extLst>
      <p:ext uri="{BB962C8B-B14F-4D97-AF65-F5344CB8AC3E}">
        <p14:creationId xmlns:p14="http://schemas.microsoft.com/office/powerpoint/2010/main" val="202290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198119" y="182879"/>
            <a:ext cx="950976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01859" y="882376"/>
            <a:ext cx="8098155" cy="2926080"/>
          </a:xfrm>
        </p:spPr>
        <p:txBody>
          <a:bodyPr anchor="b">
            <a:normAutofit/>
          </a:bodyPr>
          <a:lstStyle>
            <a:lvl1pPr algn="ctr">
              <a:lnSpc>
                <a:spcPct val="85000"/>
              </a:lnSpc>
              <a:defRPr sz="6000" b="1" cap="all" baseline="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388994" y="3869636"/>
            <a:ext cx="7123886"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61BEF0D-F0BB-DE4B-95CE-6DB70DBA9567}" type="datetimeFigureOut">
              <a:rPr lang="en-US" smtClean="0"/>
              <a:pPr/>
              <a:t>9/22/2024</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dirty="0"/>
          </a:p>
        </p:txBody>
      </p:sp>
      <p:cxnSp>
        <p:nvCxnSpPr>
          <p:cNvPr id="8" name="Straight Connector 7"/>
          <p:cNvCxnSpPr/>
          <p:nvPr/>
        </p:nvCxnSpPr>
        <p:spPr>
          <a:xfrm>
            <a:off x="1607662" y="3733800"/>
            <a:ext cx="668655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571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9/22/2024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804523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762000"/>
            <a:ext cx="1888331" cy="54102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928688" y="762000"/>
            <a:ext cx="6036469"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9996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47148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98970" y="1173575"/>
            <a:ext cx="8098155" cy="2926080"/>
          </a:xfrm>
        </p:spPr>
        <p:txBody>
          <a:bodyPr anchor="b">
            <a:noAutofit/>
          </a:bodyPr>
          <a:lstStyle>
            <a:lvl1pPr algn="ctr">
              <a:lnSpc>
                <a:spcPct val="85000"/>
              </a:lnSpc>
              <a:defRPr sz="6000" b="0" cap="all" baseline="0"/>
            </a:lvl1pPr>
          </a:lstStyle>
          <a:p>
            <a:r>
              <a:rPr lang="ru-RU"/>
              <a:t>Образец заголовка</a:t>
            </a:r>
            <a:endParaRPr lang="en-US" dirty="0"/>
          </a:p>
        </p:txBody>
      </p:sp>
      <p:sp>
        <p:nvSpPr>
          <p:cNvPr id="3" name="Text Placeholder 2"/>
          <p:cNvSpPr>
            <a:spLocks noGrp="1"/>
          </p:cNvSpPr>
          <p:nvPr>
            <p:ph type="body" idx="1"/>
          </p:nvPr>
        </p:nvSpPr>
        <p:spPr>
          <a:xfrm>
            <a:off x="1389316" y="4154520"/>
            <a:ext cx="7124891"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9/22/2024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a:off x="1609726" y="4020408"/>
            <a:ext cx="668655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939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928688" y="2057399"/>
            <a:ext cx="386334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92435" y="2057400"/>
            <a:ext cx="386334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9/22/2024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1591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928688" y="2001511"/>
            <a:ext cx="386334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928688" y="2721483"/>
            <a:ext cx="386334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93703" y="1999032"/>
            <a:ext cx="386334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5093703" y="2719322"/>
            <a:ext cx="386334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4288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06150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788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28688" y="1097280"/>
            <a:ext cx="3070860" cy="1737360"/>
          </a:xfrm>
        </p:spPr>
        <p:txBody>
          <a:bodyPr anchor="b">
            <a:noAutofit/>
          </a:bodyPr>
          <a:lstStyle>
            <a:lvl1pPr>
              <a:lnSpc>
                <a:spcPct val="90000"/>
              </a:lnSpc>
              <a:defRPr sz="3000" b="0"/>
            </a:lvl1pPr>
          </a:lstStyle>
          <a:p>
            <a:r>
              <a:rPr lang="ru-RU"/>
              <a:t>Образец заголовка</a:t>
            </a:r>
            <a:endParaRPr lang="en-US" dirty="0"/>
          </a:p>
        </p:txBody>
      </p:sp>
      <p:sp>
        <p:nvSpPr>
          <p:cNvPr id="3" name="Content Placeholder 2"/>
          <p:cNvSpPr>
            <a:spLocks noGrp="1"/>
          </p:cNvSpPr>
          <p:nvPr>
            <p:ph idx="1"/>
          </p:nvPr>
        </p:nvSpPr>
        <p:spPr>
          <a:xfrm>
            <a:off x="4473424" y="1097280"/>
            <a:ext cx="4495441"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28688" y="2834640"/>
            <a:ext cx="307086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smtClean="0"/>
              <a:t>9/22/2024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274872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28688" y="1097280"/>
            <a:ext cx="3070860" cy="1737360"/>
          </a:xfrm>
        </p:spPr>
        <p:txBody>
          <a:bodyPr anchor="b">
            <a:noAutofit/>
          </a:bodyPr>
          <a:lstStyle>
            <a:lvl1pPr>
              <a:lnSpc>
                <a:spcPct val="90000"/>
              </a:lnSpc>
              <a:defRPr sz="30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4354033" y="1069848"/>
            <a:ext cx="4612512"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dirty="0"/>
          </a:p>
        </p:txBody>
      </p:sp>
      <p:sp>
        <p:nvSpPr>
          <p:cNvPr id="4" name="Text Placeholder 3"/>
          <p:cNvSpPr>
            <a:spLocks noGrp="1"/>
          </p:cNvSpPr>
          <p:nvPr>
            <p:ph type="body" sz="half" idx="2"/>
          </p:nvPr>
        </p:nvSpPr>
        <p:spPr>
          <a:xfrm>
            <a:off x="928688" y="2834640"/>
            <a:ext cx="307086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9/22/2024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6313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98120" y="182880"/>
            <a:ext cx="950976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28688" y="609600"/>
            <a:ext cx="8023860" cy="135636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28689" y="2057400"/>
            <a:ext cx="8021707" cy="40386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928684" y="6223830"/>
            <a:ext cx="1892373" cy="365125"/>
          </a:xfrm>
          <a:prstGeom prst="rect">
            <a:avLst/>
          </a:prstGeom>
        </p:spPr>
        <p:txBody>
          <a:bodyPr vert="horz" lIns="91440" tIns="45720" rIns="91440" bIns="45720" rtlCol="0" anchor="ctr"/>
          <a:lstStyle>
            <a:lvl1pPr algn="l">
              <a:defRPr sz="1000">
                <a:solidFill>
                  <a:schemeClr val="accent1"/>
                </a:solidFill>
              </a:defRPr>
            </a:lvl1pPr>
          </a:lstStyle>
          <a:p>
            <a:fld id="{B61BEF0D-F0BB-DE4B-95CE-6DB70DBA9567}" type="datetimeFigureOut">
              <a:rPr lang="en-US" smtClean="0"/>
              <a:pPr/>
              <a:t>9/22/2024</a:t>
            </a:fld>
            <a:endParaRPr lang="en-US" dirty="0"/>
          </a:p>
        </p:txBody>
      </p:sp>
      <p:sp>
        <p:nvSpPr>
          <p:cNvPr id="5" name="Footer Placeholder 4"/>
          <p:cNvSpPr>
            <a:spLocks noGrp="1"/>
          </p:cNvSpPr>
          <p:nvPr>
            <p:ph type="ftr" sz="quarter" idx="3"/>
          </p:nvPr>
        </p:nvSpPr>
        <p:spPr>
          <a:xfrm>
            <a:off x="3208683" y="6223830"/>
            <a:ext cx="3833192" cy="365125"/>
          </a:xfrm>
          <a:prstGeom prst="rect">
            <a:avLst/>
          </a:prstGeom>
        </p:spPr>
        <p:txBody>
          <a:bodyPr vert="horz" lIns="91440" tIns="45720" rIns="91440" bIns="45720" rtlCol="0" anchor="ctr"/>
          <a:lstStyle>
            <a:lvl1pPr algn="ctr">
              <a:defRPr sz="1000">
                <a:solidFill>
                  <a:schemeClr val="accent1"/>
                </a:solidFill>
              </a:defRPr>
            </a:lvl1pPr>
          </a:lstStyle>
          <a:p>
            <a:endParaRPr lang="en-US" dirty="0"/>
          </a:p>
        </p:txBody>
      </p:sp>
      <p:sp>
        <p:nvSpPr>
          <p:cNvPr id="6" name="Slide Number Placeholder 5"/>
          <p:cNvSpPr>
            <a:spLocks noGrp="1"/>
          </p:cNvSpPr>
          <p:nvPr>
            <p:ph type="sldNum" sz="quarter" idx="4"/>
          </p:nvPr>
        </p:nvSpPr>
        <p:spPr>
          <a:xfrm>
            <a:off x="7580244" y="6223830"/>
            <a:ext cx="1386302" cy="365125"/>
          </a:xfrm>
          <a:prstGeom prst="rect">
            <a:avLst/>
          </a:prstGeom>
        </p:spPr>
        <p:txBody>
          <a:bodyPr vert="horz" lIns="91440" tIns="45720" rIns="91440" bIns="45720" rtlCol="0" anchor="ctr"/>
          <a:lstStyle>
            <a:lvl1pPr algn="r">
              <a:defRPr sz="10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4558961"/>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7.pn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6.png"/><Relationship Id="rId4" Type="http://schemas.openxmlformats.org/officeDocument/2006/relationships/image" Target="../media/image45.jp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7.pn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17.png"/><Relationship Id="rId7" Type="http://schemas.openxmlformats.org/officeDocument/2006/relationships/image" Target="../media/image59.png"/><Relationship Id="rId12" Type="http://schemas.openxmlformats.org/officeDocument/2006/relationships/image" Target="../media/image63.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2.png"/><Relationship Id="rId5" Type="http://schemas.openxmlformats.org/officeDocument/2006/relationships/image" Target="../media/image57.jpg"/><Relationship Id="rId10" Type="http://schemas.microsoft.com/office/2007/relationships/hdphoto" Target="../media/hdphoto2.wdp"/><Relationship Id="rId4" Type="http://schemas.openxmlformats.org/officeDocument/2006/relationships/image" Target="../media/image56.jpeg"/><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76.jp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819" y="1908590"/>
            <a:ext cx="7892463" cy="453816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943331" y="411244"/>
            <a:ext cx="8019289" cy="973595"/>
          </a:xfrm>
        </p:spPr>
        <p:txBody>
          <a:bodyPr>
            <a:normAutofit fontScale="90000"/>
          </a:bodyPr>
          <a:lstStyle/>
          <a:p>
            <a:pPr algn="ctr"/>
            <a:br>
              <a:rPr lang="ru-RU" sz="1600" b="1" dirty="0">
                <a:solidFill>
                  <a:srgbClr val="A6B727">
                    <a:lumMod val="75000"/>
                  </a:srgbClr>
                </a:solidFill>
                <a:latin typeface="Times New Roman" panose="02020603050405020304" pitchFamily="18" charset="0"/>
                <a:cs typeface="Times New Roman" panose="02020603050405020304" pitchFamily="18" charset="0"/>
              </a:rPr>
            </a:br>
            <a:r>
              <a:rPr lang="ru-RU" sz="1600" b="1" dirty="0">
                <a:solidFill>
                  <a:srgbClr val="A6B727">
                    <a:lumMod val="75000"/>
                  </a:srgbClr>
                </a:solidFill>
                <a:latin typeface="Times New Roman" panose="02020603050405020304" pitchFamily="18" charset="0"/>
                <a:cs typeface="Times New Roman" panose="02020603050405020304" pitchFamily="18" charset="0"/>
              </a:rPr>
              <a:t>ТАТАРСТАН РЕСПУБЛИКАСЫ</a:t>
            </a:r>
            <a:br>
              <a:rPr lang="ru-RU" sz="1600" b="1" dirty="0">
                <a:solidFill>
                  <a:srgbClr val="A6B727">
                    <a:lumMod val="75000"/>
                  </a:srgbClr>
                </a:solidFill>
                <a:latin typeface="Times New Roman" panose="02020603050405020304" pitchFamily="18" charset="0"/>
                <a:cs typeface="Times New Roman" panose="02020603050405020304" pitchFamily="18" charset="0"/>
              </a:rPr>
            </a:br>
            <a:r>
              <a:rPr lang="tt-RU" sz="1600" b="1" dirty="0">
                <a:solidFill>
                  <a:srgbClr val="A6B727">
                    <a:lumMod val="75000"/>
                  </a:srgbClr>
                </a:solidFill>
                <a:latin typeface="Times New Roman" panose="02020603050405020304" pitchFamily="18" charset="0"/>
                <a:cs typeface="Times New Roman" panose="02020603050405020304" pitchFamily="18" charset="0"/>
              </a:rPr>
              <a:t>КАЙБЫЧ МУНИЦИПАЛЬ РАЙОНЫ</a:t>
            </a:r>
            <a:br>
              <a:rPr lang="tt-RU" sz="1600" b="1" dirty="0">
                <a:solidFill>
                  <a:srgbClr val="A6B727">
                    <a:lumMod val="75000"/>
                  </a:srgbClr>
                </a:solidFill>
                <a:latin typeface="Times New Roman" panose="02020603050405020304" pitchFamily="18" charset="0"/>
                <a:cs typeface="Times New Roman" panose="02020603050405020304" pitchFamily="18" charset="0"/>
              </a:rPr>
            </a:br>
            <a:r>
              <a:rPr lang="tt-RU" sz="1600" b="1" dirty="0">
                <a:solidFill>
                  <a:srgbClr val="DF5327">
                    <a:lumMod val="75000"/>
                  </a:srgbClr>
                </a:solidFill>
                <a:latin typeface="Times New Roman" panose="02020603050405020304" pitchFamily="18" charset="0"/>
                <a:cs typeface="Times New Roman" panose="02020603050405020304" pitchFamily="18" charset="0"/>
              </a:rPr>
              <a:t>Кайбыч районының Гаилә елына багышланган</a:t>
            </a:r>
            <a:br>
              <a:rPr lang="tt-RU" sz="1600" b="1" dirty="0">
                <a:solidFill>
                  <a:srgbClr val="DF5327">
                    <a:lumMod val="75000"/>
                  </a:srgbClr>
                </a:solidFill>
                <a:latin typeface="Times New Roman" panose="02020603050405020304" pitchFamily="18" charset="0"/>
                <a:cs typeface="Times New Roman" panose="02020603050405020304" pitchFamily="18" charset="0"/>
              </a:rPr>
            </a:br>
            <a:r>
              <a:rPr lang="tt-RU" sz="1600" b="1" dirty="0">
                <a:solidFill>
                  <a:srgbClr val="DF5327">
                    <a:lumMod val="75000"/>
                  </a:srgbClr>
                </a:solidFill>
                <a:latin typeface="Times New Roman" panose="02020603050405020304" pitchFamily="18" charset="0"/>
                <a:cs typeface="Times New Roman" panose="02020603050405020304" pitchFamily="18" charset="0"/>
              </a:rPr>
              <a:t>культурологик паспорты</a:t>
            </a:r>
            <a:br>
              <a:rPr lang="ru-RU" sz="1800" b="1" dirty="0">
                <a:solidFill>
                  <a:srgbClr val="C00000"/>
                </a:solidFill>
              </a:rPr>
            </a:br>
            <a:endParaRPr lang="ru-RU" sz="1800" b="1" dirty="0">
              <a:ln w="22225">
                <a:solidFill>
                  <a:schemeClr val="accent2"/>
                </a:solidFill>
                <a:prstDash val="solid"/>
              </a:ln>
              <a:solidFill>
                <a:schemeClr val="accent5">
                  <a:lumMod val="50000"/>
                </a:schemeClr>
              </a:solidFill>
              <a:latin typeface="Arial Black" panose="020B0A04020102020204" pitchFamily="34" charset="0"/>
            </a:endParaRPr>
          </a:p>
        </p:txBody>
      </p:sp>
      <p:sp>
        <p:nvSpPr>
          <p:cNvPr id="5" name="Прямоугольник 4"/>
          <p:cNvSpPr/>
          <p:nvPr/>
        </p:nvSpPr>
        <p:spPr>
          <a:xfrm>
            <a:off x="1234729" y="247370"/>
            <a:ext cx="7122887" cy="130134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sz="1600" b="1" dirty="0">
              <a:solidFill>
                <a:srgbClr val="DF5327">
                  <a:lumMod val="50000"/>
                </a:srgbClr>
              </a:solidFill>
              <a:latin typeface="Sitka Small" panose="02000505000000020004" pitchFamily="2" charset="0"/>
              <a:cs typeface="Times New Roman" panose="02020603050405020304" pitchFamily="18" charset="0"/>
            </a:endParaRPr>
          </a:p>
        </p:txBody>
      </p:sp>
      <p:pic>
        <p:nvPicPr>
          <p:cNvPr id="7" name="Рисунок 6"/>
          <p:cNvPicPr>
            <a:picLocks noChangeAspect="1"/>
          </p:cNvPicPr>
          <p:nvPr/>
        </p:nvPicPr>
        <p:blipFill>
          <a:blip r:embed="rId3"/>
          <a:stretch>
            <a:fillRect/>
          </a:stretch>
        </p:blipFill>
        <p:spPr>
          <a:xfrm>
            <a:off x="8357616" y="171630"/>
            <a:ext cx="1347333" cy="1213209"/>
          </a:xfrm>
          <a:prstGeom prst="rect">
            <a:avLst/>
          </a:prstGeom>
        </p:spPr>
      </p:pic>
      <p:sp>
        <p:nvSpPr>
          <p:cNvPr id="8" name="AutoShape 2" descr="C:\Users\%D0%9B%D0%B8%D0%BB%D0%B8%D1%8F\Desktop\i (4).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sp>
        <p:nvSpPr>
          <p:cNvPr id="9" name="AutoShape 4" descr="C:\Users\%D0%9B%D0%B8%D0%BB%D0%B8%D1%8F\Desktop\i (4).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sp>
        <p:nvSpPr>
          <p:cNvPr id="3" name="Объект 2"/>
          <p:cNvSpPr>
            <a:spLocks noGrp="1"/>
          </p:cNvSpPr>
          <p:nvPr>
            <p:ph idx="1"/>
          </p:nvPr>
        </p:nvSpPr>
        <p:spPr>
          <a:xfrm>
            <a:off x="5923005" y="3657600"/>
            <a:ext cx="3027391" cy="2438400"/>
          </a:xfrm>
        </p:spPr>
        <p:txBody>
          <a:bodyPr/>
          <a:lstStyle/>
          <a:p>
            <a:r>
              <a:rPr lang="ru-RU" dirty="0"/>
              <a:t>…</a:t>
            </a:r>
          </a:p>
        </p:txBody>
      </p:sp>
      <p:sp>
        <p:nvSpPr>
          <p:cNvPr id="13" name="Прямоугольник 12"/>
          <p:cNvSpPr/>
          <p:nvPr/>
        </p:nvSpPr>
        <p:spPr>
          <a:xfrm>
            <a:off x="943331" y="1448611"/>
            <a:ext cx="7924556" cy="1323439"/>
          </a:xfrm>
          <a:prstGeom prst="rect">
            <a:avLst/>
          </a:prstGeom>
        </p:spPr>
        <p:txBody>
          <a:bodyPr wrap="square">
            <a:spAutoFit/>
          </a:bodyPr>
          <a:lstStyle/>
          <a:p>
            <a:pPr algn="ctr"/>
            <a:r>
              <a:rPr lang="ru-RU" sz="1600" b="1" i="1" dirty="0">
                <a:solidFill>
                  <a:schemeClr val="accent1">
                    <a:lumMod val="50000"/>
                  </a:schemeClr>
                </a:solidFill>
                <a:latin typeface="Times New Roman" panose="02020603050405020304" pitchFamily="18" charset="0"/>
                <a:ea typeface="Times New Roman" panose="02020603050405020304" pitchFamily="18" charset="0"/>
              </a:rPr>
              <a:t>«…</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Адәм</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баласы</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дөньялыкта</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гүзәл</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гамәлләр</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кылып</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гомер</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кичерә</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өй</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сала,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табигатькә</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ямь</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өстәп</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агач</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утырта</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үзеннән</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соң</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иманлы</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итагатьле</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тәүфыйклы</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балалар</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үстерә</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ала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икән</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бу</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үзе</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зур</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бәхет</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Әгәр</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дә</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сиңа</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хәер</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догада</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торучы</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якты</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эзеңне</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дәвам</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итүче</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балаларың</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оныкларың</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кала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икән</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p>
          <a:p>
            <a:pPr algn="ct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димәк</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нәсел</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җебе</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дәвам</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 </a:t>
            </a:r>
            <a:r>
              <a:rPr lang="ru-RU" sz="1600" b="1" i="1" dirty="0" err="1">
                <a:solidFill>
                  <a:schemeClr val="accent1">
                    <a:lumMod val="50000"/>
                  </a:schemeClr>
                </a:solidFill>
                <a:latin typeface="Times New Roman" panose="02020603050405020304" pitchFamily="18" charset="0"/>
                <a:ea typeface="Times New Roman" panose="02020603050405020304" pitchFamily="18" charset="0"/>
              </a:rPr>
              <a:t>итә</a:t>
            </a:r>
            <a:r>
              <a:rPr lang="ru-RU" sz="1600" b="1" i="1" dirty="0">
                <a:solidFill>
                  <a:schemeClr val="accent1">
                    <a:lumMod val="50000"/>
                  </a:schemeClr>
                </a:solidFill>
                <a:latin typeface="Times New Roman" panose="02020603050405020304" pitchFamily="18" charset="0"/>
                <a:ea typeface="Times New Roman" panose="02020603050405020304" pitchFamily="18" charset="0"/>
              </a:rPr>
              <a:t>…»</a:t>
            </a:r>
            <a:endParaRPr lang="ru-RU" sz="1600" b="1" i="1" dirty="0">
              <a:solidFill>
                <a:schemeClr val="accent1">
                  <a:lumMod val="50000"/>
                </a:schemeClr>
              </a:solidFill>
            </a:endParaRPr>
          </a:p>
        </p:txBody>
      </p:sp>
      <p:pic>
        <p:nvPicPr>
          <p:cNvPr id="14" name="Рисунок 13"/>
          <p:cNvPicPr>
            <a:picLocks noChangeAspect="1"/>
          </p:cNvPicPr>
          <p:nvPr/>
        </p:nvPicPr>
        <p:blipFill>
          <a:blip r:embed="rId4"/>
          <a:stretch>
            <a:fillRect/>
          </a:stretch>
        </p:blipFill>
        <p:spPr>
          <a:xfrm>
            <a:off x="309994" y="286594"/>
            <a:ext cx="1266673" cy="958433"/>
          </a:xfrm>
          <a:prstGeom prst="rect">
            <a:avLst/>
          </a:prstGeom>
        </p:spPr>
      </p:pic>
      <p:sp>
        <p:nvSpPr>
          <p:cNvPr id="4" name="Овал 3">
            <a:extLst>
              <a:ext uri="{FF2B5EF4-FFF2-40B4-BE49-F238E27FC236}">
                <a16:creationId xmlns:a16="http://schemas.microsoft.com/office/drawing/2014/main" id="{71FDD667-DCDF-4AF3-9A7B-B02E8573B1E5}"/>
              </a:ext>
            </a:extLst>
          </p:cNvPr>
          <p:cNvSpPr/>
          <p:nvPr/>
        </p:nvSpPr>
        <p:spPr>
          <a:xfrm>
            <a:off x="1164566" y="2976113"/>
            <a:ext cx="1457864" cy="1414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73134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541750" y="456973"/>
            <a:ext cx="4261473" cy="2591025"/>
          </a:xfrm>
          <a:prstGeom prst="rect">
            <a:avLst/>
          </a:prstGeom>
        </p:spPr>
      </p:pic>
      <p:pic>
        <p:nvPicPr>
          <p:cNvPr id="3" name="Picture 2" descr="C:\Users\Рушания\Desktop\ЛГ 23.03\IMG-20180323-WA00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57" y="3323021"/>
            <a:ext cx="3541628" cy="25469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2" descr="C:\Users\Рушания\Desktop\ЛГ 23.03\IMG-20180323-WA00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357" y="487366"/>
            <a:ext cx="3395028" cy="25302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a:stretch>
            <a:fillRect/>
          </a:stretch>
        </p:blipFill>
        <p:spPr>
          <a:xfrm>
            <a:off x="4742935" y="3148585"/>
            <a:ext cx="3859102" cy="2895851"/>
          </a:xfrm>
          <a:prstGeom prst="rect">
            <a:avLst/>
          </a:prstGeom>
        </p:spPr>
      </p:pic>
    </p:spTree>
    <p:extLst>
      <p:ext uri="{BB962C8B-B14F-4D97-AF65-F5344CB8AC3E}">
        <p14:creationId xmlns:p14="http://schemas.microsoft.com/office/powerpoint/2010/main" val="1716594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6869" y="693964"/>
            <a:ext cx="7505136" cy="616824"/>
          </a:xfrm>
        </p:spPr>
        <p:txBody>
          <a:bodyPr>
            <a:noAutofit/>
          </a:bodyPr>
          <a:lstStyle/>
          <a:p>
            <a:pPr lvl="0" algn="ctr" defTabSz="914400">
              <a:lnSpc>
                <a:spcPct val="100000"/>
              </a:lnSpc>
              <a:spcBef>
                <a:spcPts val="0"/>
              </a:spcBef>
            </a:pPr>
            <a:r>
              <a:rPr lang="tt-RU" sz="2000" b="1" i="1" dirty="0">
                <a:solidFill>
                  <a:srgbClr val="1C6E2C"/>
                </a:solidFill>
                <a:latin typeface="Times New Roman" pitchFamily="18" charset="0"/>
                <a:cs typeface="Times New Roman" pitchFamily="18" charset="0"/>
              </a:rPr>
              <a:t>Изге Рамазан аенда ифтар мәҗелесе</a:t>
            </a:r>
            <a:br>
              <a:rPr lang="tt-RU" sz="2000" b="1" i="1" dirty="0">
                <a:solidFill>
                  <a:srgbClr val="1C6E2C"/>
                </a:solidFill>
                <a:latin typeface="Times New Roman" pitchFamily="18" charset="0"/>
                <a:cs typeface="Times New Roman" pitchFamily="18" charset="0"/>
              </a:rPr>
            </a:br>
            <a:r>
              <a:rPr lang="tt-RU" sz="2000" b="1" i="1" dirty="0">
                <a:solidFill>
                  <a:srgbClr val="1C6E2C"/>
                </a:solidFill>
                <a:latin typeface="Times New Roman" pitchFamily="18" charset="0"/>
                <a:cs typeface="Times New Roman" pitchFamily="18" charset="0"/>
              </a:rPr>
              <a:t>Борындык авылы мәчете</a:t>
            </a:r>
            <a:endParaRPr lang="ru-RU" sz="2000" b="1" i="1" dirty="0">
              <a:solidFill>
                <a:srgbClr val="1C6E2C"/>
              </a:solidFill>
              <a:latin typeface="Times New Roman" pitchFamily="18" charset="0"/>
              <a:cs typeface="Times New Roman" pitchFamily="18" charset="0"/>
            </a:endParaRPr>
          </a:p>
        </p:txBody>
      </p:sp>
      <p:pic>
        <p:nvPicPr>
          <p:cNvPr id="7" name="Рисунок 6"/>
          <p:cNvPicPr>
            <a:picLocks noChangeAspect="1"/>
          </p:cNvPicPr>
          <p:nvPr/>
        </p:nvPicPr>
        <p:blipFill>
          <a:blip r:embed="rId2"/>
          <a:stretch>
            <a:fillRect/>
          </a:stretch>
        </p:blipFill>
        <p:spPr>
          <a:xfrm>
            <a:off x="608198" y="394380"/>
            <a:ext cx="1670917" cy="1253188"/>
          </a:xfrm>
          <a:prstGeom prst="ellipse">
            <a:avLst/>
          </a:prstGeom>
        </p:spPr>
      </p:pic>
      <p:pic>
        <p:nvPicPr>
          <p:cNvPr id="8" name="Рисунок 7"/>
          <p:cNvPicPr>
            <a:picLocks noChangeAspect="1"/>
          </p:cNvPicPr>
          <p:nvPr/>
        </p:nvPicPr>
        <p:blipFill>
          <a:blip r:embed="rId3"/>
          <a:stretch>
            <a:fillRect/>
          </a:stretch>
        </p:blipFill>
        <p:spPr>
          <a:xfrm>
            <a:off x="7636476" y="294744"/>
            <a:ext cx="1574199" cy="1420726"/>
          </a:xfrm>
          <a:prstGeom prst="rect">
            <a:avLst/>
          </a:prstGeom>
        </p:spPr>
      </p:pic>
      <p:pic>
        <p:nvPicPr>
          <p:cNvPr id="9" name="Picture 2" descr="C:\Users\Admin\Downloads\PHOTO-2023-08-03-13-31-44.jpg"/>
          <p:cNvPicPr>
            <a:picLocks noGrp="1" noChangeAspect="1" noChangeArrowheads="1"/>
          </p:cNvPicPr>
          <p:nvPr>
            <p:ph idx="1"/>
          </p:nvPr>
        </p:nvPicPr>
        <p:blipFill>
          <a:blip r:embed="rId4"/>
          <a:srcRect/>
          <a:stretch>
            <a:fillRect/>
          </a:stretch>
        </p:blipFill>
        <p:spPr bwMode="auto">
          <a:xfrm>
            <a:off x="533634" y="1785544"/>
            <a:ext cx="3014282" cy="2260712"/>
          </a:xfrm>
          <a:prstGeom prst="rect">
            <a:avLst/>
          </a:prstGeom>
          <a:ln>
            <a:noFill/>
          </a:ln>
          <a:effectLst>
            <a:softEdge rad="112500"/>
          </a:effectLst>
        </p:spPr>
      </p:pic>
      <p:pic>
        <p:nvPicPr>
          <p:cNvPr id="10" name="Picture 3" descr="C:\Users\Admin\Downloads\PHOTO-2023-08-03-13-31-44 (1).jpg"/>
          <p:cNvPicPr>
            <a:picLocks noChangeAspect="1" noChangeArrowheads="1"/>
          </p:cNvPicPr>
          <p:nvPr/>
        </p:nvPicPr>
        <p:blipFill>
          <a:blip r:embed="rId5"/>
          <a:srcRect/>
          <a:stretch>
            <a:fillRect/>
          </a:stretch>
        </p:blipFill>
        <p:spPr bwMode="auto">
          <a:xfrm>
            <a:off x="4067880" y="1710008"/>
            <a:ext cx="3066768" cy="2300076"/>
          </a:xfrm>
          <a:prstGeom prst="rect">
            <a:avLst/>
          </a:prstGeom>
          <a:ln>
            <a:noFill/>
          </a:ln>
          <a:effectLst>
            <a:softEdge rad="112500"/>
          </a:effectLst>
        </p:spPr>
      </p:pic>
      <p:pic>
        <p:nvPicPr>
          <p:cNvPr id="6" name="Рисунок 5"/>
          <p:cNvPicPr>
            <a:picLocks noChangeAspect="1"/>
          </p:cNvPicPr>
          <p:nvPr/>
        </p:nvPicPr>
        <p:blipFill>
          <a:blip r:embed="rId6"/>
          <a:stretch>
            <a:fillRect/>
          </a:stretch>
        </p:blipFill>
        <p:spPr>
          <a:xfrm>
            <a:off x="2040775" y="4203374"/>
            <a:ext cx="2944623" cy="2213040"/>
          </a:xfrm>
          <a:prstGeom prst="rect">
            <a:avLst/>
          </a:prstGeom>
        </p:spPr>
      </p:pic>
      <p:pic>
        <p:nvPicPr>
          <p:cNvPr id="11" name="Рисунок 10"/>
          <p:cNvPicPr>
            <a:picLocks noChangeAspect="1"/>
          </p:cNvPicPr>
          <p:nvPr/>
        </p:nvPicPr>
        <p:blipFill>
          <a:blip r:embed="rId7"/>
          <a:stretch>
            <a:fillRect/>
          </a:stretch>
        </p:blipFill>
        <p:spPr>
          <a:xfrm>
            <a:off x="5601264" y="4184232"/>
            <a:ext cx="2974325" cy="2232182"/>
          </a:xfrm>
          <a:prstGeom prst="rect">
            <a:avLst/>
          </a:prstGeom>
        </p:spPr>
      </p:pic>
    </p:spTree>
    <p:extLst>
      <p:ext uri="{BB962C8B-B14F-4D97-AF65-F5344CB8AC3E}">
        <p14:creationId xmlns:p14="http://schemas.microsoft.com/office/powerpoint/2010/main" val="1664960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79115" y="693964"/>
            <a:ext cx="4855533" cy="616824"/>
          </a:xfrm>
        </p:spPr>
        <p:txBody>
          <a:bodyPr>
            <a:normAutofit fontScale="90000"/>
          </a:bodyPr>
          <a:lstStyle/>
          <a:p>
            <a:pPr lvl="0" algn="ctr" defTabSz="914400">
              <a:lnSpc>
                <a:spcPct val="100000"/>
              </a:lnSpc>
              <a:spcBef>
                <a:spcPts val="0"/>
              </a:spcBef>
            </a:pPr>
            <a:r>
              <a:rPr lang="tt-RU" sz="1800" b="1" i="1" dirty="0">
                <a:solidFill>
                  <a:srgbClr val="1C6E2C"/>
                </a:solidFill>
                <a:latin typeface="Times New Roman" pitchFamily="18" charset="0"/>
                <a:cs typeface="Times New Roman" pitchFamily="18" charset="0"/>
              </a:rPr>
              <a:t>Гарифулла- Латыйфа оныклары тарафыннан оештырылган концерт</a:t>
            </a:r>
            <a:br>
              <a:rPr lang="tt-RU" sz="1800" b="1" i="1" dirty="0">
                <a:solidFill>
                  <a:srgbClr val="1C6E2C"/>
                </a:solidFill>
                <a:latin typeface="Times New Roman" pitchFamily="18" charset="0"/>
                <a:cs typeface="Times New Roman" pitchFamily="18" charset="0"/>
              </a:rPr>
            </a:br>
            <a:r>
              <a:rPr lang="tt-RU" sz="1800" b="1" i="1" dirty="0">
                <a:solidFill>
                  <a:srgbClr val="1C6E2C"/>
                </a:solidFill>
                <a:latin typeface="Times New Roman" pitchFamily="18" charset="0"/>
                <a:cs typeface="Times New Roman" pitchFamily="18" charset="0"/>
              </a:rPr>
              <a:t>Борындык авылы мәдәният йорты</a:t>
            </a:r>
            <a:endParaRPr lang="ru-RU" sz="1800" b="1" i="1" dirty="0">
              <a:solidFill>
                <a:srgbClr val="1C6E2C"/>
              </a:solidFill>
              <a:latin typeface="Times New Roman" pitchFamily="18" charset="0"/>
              <a:cs typeface="Times New Roman" pitchFamily="18" charset="0"/>
            </a:endParaRPr>
          </a:p>
        </p:txBody>
      </p:sp>
      <p:pic>
        <p:nvPicPr>
          <p:cNvPr id="7" name="Рисунок 6"/>
          <p:cNvPicPr>
            <a:picLocks noChangeAspect="1"/>
          </p:cNvPicPr>
          <p:nvPr/>
        </p:nvPicPr>
        <p:blipFill>
          <a:blip r:embed="rId2"/>
          <a:stretch>
            <a:fillRect/>
          </a:stretch>
        </p:blipFill>
        <p:spPr>
          <a:xfrm>
            <a:off x="608198" y="394380"/>
            <a:ext cx="1670917" cy="1253188"/>
          </a:xfrm>
          <a:prstGeom prst="ellipse">
            <a:avLst/>
          </a:prstGeom>
        </p:spPr>
      </p:pic>
      <p:pic>
        <p:nvPicPr>
          <p:cNvPr id="8" name="Рисунок 7"/>
          <p:cNvPicPr>
            <a:picLocks noChangeAspect="1"/>
          </p:cNvPicPr>
          <p:nvPr/>
        </p:nvPicPr>
        <p:blipFill>
          <a:blip r:embed="rId3"/>
          <a:stretch>
            <a:fillRect/>
          </a:stretch>
        </p:blipFill>
        <p:spPr>
          <a:xfrm>
            <a:off x="7636476" y="294744"/>
            <a:ext cx="1574199" cy="1420726"/>
          </a:xfrm>
          <a:prstGeom prst="rect">
            <a:avLst/>
          </a:prstGeom>
        </p:spPr>
      </p:pic>
      <p:pic>
        <p:nvPicPr>
          <p:cNvPr id="12" name="Picture 2" descr="C:\Users\Admin\Desktop\Латыйфа\6cff9ee8695c6bacd0490e761c63a656.jpg"/>
          <p:cNvPicPr>
            <a:picLocks noChangeAspect="1" noChangeArrowheads="1"/>
          </p:cNvPicPr>
          <p:nvPr/>
        </p:nvPicPr>
        <p:blipFill>
          <a:blip r:embed="rId4" cstate="print"/>
          <a:srcRect/>
          <a:stretch>
            <a:fillRect/>
          </a:stretch>
        </p:blipFill>
        <p:spPr bwMode="auto">
          <a:xfrm>
            <a:off x="606688" y="1695669"/>
            <a:ext cx="2514600" cy="1677218"/>
          </a:xfrm>
          <a:prstGeom prst="rect">
            <a:avLst/>
          </a:prstGeom>
          <a:ln>
            <a:noFill/>
          </a:ln>
          <a:effectLst>
            <a:softEdge rad="112500"/>
          </a:effectLst>
        </p:spPr>
      </p:pic>
      <p:pic>
        <p:nvPicPr>
          <p:cNvPr id="13" name="Picture 6" descr="C:\Users\Admin\Desktop\Латыйфа\89ff97d17251749402ec64879c3684bd.jpg"/>
          <p:cNvPicPr>
            <a:picLocks noChangeAspect="1" noChangeArrowheads="1"/>
          </p:cNvPicPr>
          <p:nvPr/>
        </p:nvPicPr>
        <p:blipFill>
          <a:blip r:embed="rId5" cstate="print"/>
          <a:srcRect/>
          <a:stretch>
            <a:fillRect/>
          </a:stretch>
        </p:blipFill>
        <p:spPr bwMode="auto">
          <a:xfrm>
            <a:off x="3776678" y="1647568"/>
            <a:ext cx="2513484" cy="1676475"/>
          </a:xfrm>
          <a:prstGeom prst="rect">
            <a:avLst/>
          </a:prstGeom>
          <a:ln>
            <a:noFill/>
          </a:ln>
          <a:effectLst>
            <a:softEdge rad="112500"/>
          </a:effectLst>
        </p:spPr>
      </p:pic>
      <p:pic>
        <p:nvPicPr>
          <p:cNvPr id="14" name="Picture 8" descr="C:\Users\Admin\Desktop\Латыйфа\3898623d8c6fafdc3aaeeb97425ec61b.jpg"/>
          <p:cNvPicPr>
            <a:picLocks noChangeAspect="1" noChangeArrowheads="1"/>
          </p:cNvPicPr>
          <p:nvPr/>
        </p:nvPicPr>
        <p:blipFill>
          <a:blip r:embed="rId6" cstate="print"/>
          <a:srcRect/>
          <a:stretch>
            <a:fillRect/>
          </a:stretch>
        </p:blipFill>
        <p:spPr bwMode="auto">
          <a:xfrm>
            <a:off x="6887634" y="1759925"/>
            <a:ext cx="2323041" cy="1549450"/>
          </a:xfrm>
          <a:prstGeom prst="rect">
            <a:avLst/>
          </a:prstGeom>
          <a:ln>
            <a:noFill/>
          </a:ln>
          <a:effectLst>
            <a:softEdge rad="112500"/>
          </a:effectLst>
        </p:spPr>
      </p:pic>
      <p:pic>
        <p:nvPicPr>
          <p:cNvPr id="15" name="Picture 3" descr="C:\Users\Admin\Desktop\Латыйфа\69cbda705216ecad481d281e3ff92ce7.jpg"/>
          <p:cNvPicPr>
            <a:picLocks noChangeAspect="1" noChangeArrowheads="1"/>
          </p:cNvPicPr>
          <p:nvPr/>
        </p:nvPicPr>
        <p:blipFill>
          <a:blip r:embed="rId7" cstate="print"/>
          <a:srcRect/>
          <a:stretch>
            <a:fillRect/>
          </a:stretch>
        </p:blipFill>
        <p:spPr bwMode="auto">
          <a:xfrm>
            <a:off x="3840909" y="5130245"/>
            <a:ext cx="2290569" cy="1527792"/>
          </a:xfrm>
          <a:prstGeom prst="rect">
            <a:avLst/>
          </a:prstGeom>
          <a:ln>
            <a:noFill/>
          </a:ln>
          <a:effectLst>
            <a:softEdge rad="112500"/>
          </a:effectLst>
        </p:spPr>
      </p:pic>
      <p:pic>
        <p:nvPicPr>
          <p:cNvPr id="16" name="Picture 4" descr="C:\Users\Admin\Desktop\Латыйфа\230b146136b15b4fdf40a03a1a637e1a.jpg"/>
          <p:cNvPicPr>
            <a:picLocks noChangeAspect="1" noChangeArrowheads="1"/>
          </p:cNvPicPr>
          <p:nvPr/>
        </p:nvPicPr>
        <p:blipFill>
          <a:blip r:embed="rId8" cstate="print"/>
          <a:srcRect/>
          <a:stretch>
            <a:fillRect/>
          </a:stretch>
        </p:blipFill>
        <p:spPr bwMode="auto">
          <a:xfrm>
            <a:off x="3759670" y="3454814"/>
            <a:ext cx="2547501" cy="1699163"/>
          </a:xfrm>
          <a:prstGeom prst="rect">
            <a:avLst/>
          </a:prstGeom>
          <a:ln>
            <a:noFill/>
          </a:ln>
          <a:effectLst>
            <a:softEdge rad="112500"/>
          </a:effectLst>
        </p:spPr>
      </p:pic>
      <p:pic>
        <p:nvPicPr>
          <p:cNvPr id="17" name="Picture 7" descr="C:\Users\Admin\Desktop\Латыйфа\f11dfec9df1e69080564e8533bb4b99c.jpg"/>
          <p:cNvPicPr>
            <a:picLocks noChangeAspect="1" noChangeArrowheads="1"/>
          </p:cNvPicPr>
          <p:nvPr/>
        </p:nvPicPr>
        <p:blipFill>
          <a:blip r:embed="rId9" cstate="print"/>
          <a:srcRect/>
          <a:stretch>
            <a:fillRect/>
          </a:stretch>
        </p:blipFill>
        <p:spPr bwMode="auto">
          <a:xfrm>
            <a:off x="6849589" y="3394235"/>
            <a:ext cx="2399129" cy="1600200"/>
          </a:xfrm>
          <a:prstGeom prst="rect">
            <a:avLst/>
          </a:prstGeom>
          <a:ln>
            <a:noFill/>
          </a:ln>
          <a:effectLst>
            <a:softEdge rad="112500"/>
          </a:effectLst>
        </p:spPr>
      </p:pic>
      <p:pic>
        <p:nvPicPr>
          <p:cNvPr id="18" name="Picture 10" descr="C:\Users\Admin\Desktop\Латыйфа\7ccc2bfcdaef5a19399ce2002b5cb9c3.jpg"/>
          <p:cNvPicPr>
            <a:picLocks noChangeAspect="1" noChangeArrowheads="1"/>
          </p:cNvPicPr>
          <p:nvPr/>
        </p:nvPicPr>
        <p:blipFill>
          <a:blip r:embed="rId10" cstate="print"/>
          <a:srcRect/>
          <a:stretch>
            <a:fillRect/>
          </a:stretch>
        </p:blipFill>
        <p:spPr bwMode="auto">
          <a:xfrm>
            <a:off x="683736" y="5095105"/>
            <a:ext cx="2399129" cy="1600200"/>
          </a:xfrm>
          <a:prstGeom prst="rect">
            <a:avLst/>
          </a:prstGeom>
          <a:ln>
            <a:noFill/>
          </a:ln>
          <a:effectLst>
            <a:softEdge rad="112500"/>
          </a:effectLst>
        </p:spPr>
      </p:pic>
      <p:pic>
        <p:nvPicPr>
          <p:cNvPr id="19" name="Picture 9" descr="C:\Users\Admin\Desktop\Латыйфа\583975bbb922d1a702b145d73987b494.jpg"/>
          <p:cNvPicPr>
            <a:picLocks noChangeAspect="1" noChangeArrowheads="1"/>
          </p:cNvPicPr>
          <p:nvPr/>
        </p:nvPicPr>
        <p:blipFill>
          <a:blip r:embed="rId11" cstate="print"/>
          <a:srcRect/>
          <a:stretch>
            <a:fillRect/>
          </a:stretch>
        </p:blipFill>
        <p:spPr bwMode="auto">
          <a:xfrm>
            <a:off x="6963834" y="5079295"/>
            <a:ext cx="2284884" cy="1524000"/>
          </a:xfrm>
          <a:prstGeom prst="rect">
            <a:avLst/>
          </a:prstGeom>
          <a:ln>
            <a:noFill/>
          </a:ln>
          <a:effectLst>
            <a:softEdge rad="112500"/>
          </a:effectLst>
        </p:spPr>
      </p:pic>
      <p:pic>
        <p:nvPicPr>
          <p:cNvPr id="4" name="Рисунок 3"/>
          <p:cNvPicPr>
            <a:picLocks noChangeAspect="1"/>
          </p:cNvPicPr>
          <p:nvPr/>
        </p:nvPicPr>
        <p:blipFill>
          <a:blip r:embed="rId12"/>
          <a:stretch>
            <a:fillRect/>
          </a:stretch>
        </p:blipFill>
        <p:spPr>
          <a:xfrm>
            <a:off x="608198" y="3451811"/>
            <a:ext cx="2514600" cy="1678434"/>
          </a:xfrm>
          <a:prstGeom prst="rect">
            <a:avLst/>
          </a:prstGeom>
        </p:spPr>
      </p:pic>
    </p:spTree>
    <p:extLst>
      <p:ext uri="{BB962C8B-B14F-4D97-AF65-F5344CB8AC3E}">
        <p14:creationId xmlns:p14="http://schemas.microsoft.com/office/powerpoint/2010/main" val="251297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34530" y="881447"/>
            <a:ext cx="7183394" cy="1331134"/>
          </a:xfrm>
          <a:prstGeom prst="rect">
            <a:avLst/>
          </a:prstGeom>
        </p:spPr>
        <p:txBody>
          <a:bodyPr wrap="square">
            <a:spAutoFit/>
          </a:bodyPr>
          <a:lstStyle/>
          <a:p>
            <a:pPr indent="450215" algn="just">
              <a:lnSpc>
                <a:spcPct val="115000"/>
              </a:lnSpc>
              <a:spcAft>
                <a:spcPts val="0"/>
              </a:spcAft>
            </a:pP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Оныклар</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киленнәр</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уллар</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туганнар</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Боларның</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барысын</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да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туплап</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торучы</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зирәк</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Латыйфа</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дәү</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әни</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була</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Киленнәр</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дә</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аңа</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елыша</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ә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ул</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акрын</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гына</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тормыш</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җаен</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җайлый</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нәсел</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ныклыгын</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кайгырта</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Алай</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гына</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да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түгел</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әле</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авылдашлары</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да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төрле</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йомыш</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белән</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киләләр</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Кемдер</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сәдака</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китерә</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кемгәдер</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күз</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тигән</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Үзе</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дини</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үзе</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тормышчан</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була</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шул</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ул.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Балаларны</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туган</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җиргә</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табигатькә</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гашыйк</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итеп</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үстерә</a:t>
            </a:r>
            <a:r>
              <a:rPr lang="ru-RU" sz="1400" dirty="0">
                <a:solidFill>
                  <a:schemeClr val="accent4">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1100" dirty="0">
              <a:solidFill>
                <a:schemeClr val="accent4">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descr="C:\Users\Рушания\Desktop\ЛГ 23.03\IMG-20180323-WA00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321" y="2402052"/>
            <a:ext cx="2978714" cy="21781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592476" y="4890758"/>
            <a:ext cx="6601597" cy="954107"/>
          </a:xfrm>
          <a:prstGeom prst="rect">
            <a:avLst/>
          </a:prstGeom>
        </p:spPr>
        <p:txBody>
          <a:bodyPr wrap="square">
            <a:spAutoFit/>
          </a:bodyPr>
          <a:lstStyle/>
          <a:p>
            <a:pPr lvl="0" algn="ctr" defTabSz="914400"/>
            <a:r>
              <a:rPr lang="ru-RU" sz="2800" b="1" i="1" dirty="0" err="1">
                <a:solidFill>
                  <a:srgbClr val="1C6E2C"/>
                </a:solidFill>
                <a:latin typeface="Times New Roman" pitchFamily="18" charset="0"/>
                <a:cs typeface="Times New Roman" pitchFamily="18" charset="0"/>
              </a:rPr>
              <a:t>Аллаһыга</a:t>
            </a:r>
            <a:r>
              <a:rPr lang="ru-RU" sz="2800" b="1" i="1" dirty="0">
                <a:solidFill>
                  <a:srgbClr val="1C6E2C"/>
                </a:solidFill>
                <a:latin typeface="Times New Roman" pitchFamily="18" charset="0"/>
                <a:cs typeface="Times New Roman" pitchFamily="18" charset="0"/>
              </a:rPr>
              <a:t> </a:t>
            </a:r>
            <a:r>
              <a:rPr lang="tt-RU" sz="2800" b="1" i="1" dirty="0">
                <a:solidFill>
                  <a:srgbClr val="1C6E2C"/>
                </a:solidFill>
                <a:latin typeface="Times New Roman" pitchFamily="18" charset="0"/>
                <a:cs typeface="Times New Roman" pitchFamily="18" charset="0"/>
              </a:rPr>
              <a:t>шөкер, бергә без!</a:t>
            </a:r>
          </a:p>
          <a:p>
            <a:pPr lvl="0" algn="ctr" defTabSz="914400"/>
            <a:r>
              <a:rPr lang="ru-RU" sz="2800" b="1" i="1" dirty="0" err="1">
                <a:solidFill>
                  <a:srgbClr val="1C6E2C"/>
                </a:solidFill>
                <a:latin typeface="Times New Roman" pitchFamily="18" charset="0"/>
                <a:cs typeface="Times New Roman" pitchFamily="18" charset="0"/>
              </a:rPr>
              <a:t>Аллаһыга</a:t>
            </a:r>
            <a:r>
              <a:rPr lang="ru-RU" sz="2800" b="1" i="1" dirty="0">
                <a:solidFill>
                  <a:srgbClr val="1C6E2C"/>
                </a:solidFill>
                <a:latin typeface="Times New Roman" pitchFamily="18" charset="0"/>
                <a:cs typeface="Times New Roman" pitchFamily="18" charset="0"/>
              </a:rPr>
              <a:t> </a:t>
            </a:r>
            <a:r>
              <a:rPr lang="tt-RU" sz="2800" b="1" i="1" dirty="0">
                <a:solidFill>
                  <a:srgbClr val="1C6E2C"/>
                </a:solidFill>
                <a:latin typeface="Times New Roman" pitchFamily="18" charset="0"/>
                <a:cs typeface="Times New Roman" pitchFamily="18" charset="0"/>
              </a:rPr>
              <a:t>шөкер, бердәм без!</a:t>
            </a:r>
          </a:p>
        </p:txBody>
      </p:sp>
      <p:pic>
        <p:nvPicPr>
          <p:cNvPr id="7" name="Рисунок 6"/>
          <p:cNvPicPr>
            <a:picLocks noChangeAspect="1"/>
          </p:cNvPicPr>
          <p:nvPr/>
        </p:nvPicPr>
        <p:blipFill>
          <a:blip r:embed="rId3"/>
          <a:stretch>
            <a:fillRect/>
          </a:stretch>
        </p:blipFill>
        <p:spPr>
          <a:xfrm>
            <a:off x="205946" y="238896"/>
            <a:ext cx="1307072" cy="980304"/>
          </a:xfrm>
          <a:prstGeom prst="ellipse">
            <a:avLst/>
          </a:prstGeom>
        </p:spPr>
      </p:pic>
      <p:pic>
        <p:nvPicPr>
          <p:cNvPr id="8" name="Рисунок 7"/>
          <p:cNvPicPr>
            <a:picLocks noChangeAspect="1"/>
          </p:cNvPicPr>
          <p:nvPr/>
        </p:nvPicPr>
        <p:blipFill>
          <a:blip r:embed="rId4"/>
          <a:stretch>
            <a:fillRect/>
          </a:stretch>
        </p:blipFill>
        <p:spPr>
          <a:xfrm>
            <a:off x="8557805" y="238896"/>
            <a:ext cx="1088703" cy="980304"/>
          </a:xfrm>
          <a:prstGeom prst="rect">
            <a:avLst/>
          </a:prstGeom>
        </p:spPr>
      </p:pic>
      <p:pic>
        <p:nvPicPr>
          <p:cNvPr id="4" name="Рисунок 3"/>
          <p:cNvPicPr>
            <a:picLocks noChangeAspect="1"/>
          </p:cNvPicPr>
          <p:nvPr/>
        </p:nvPicPr>
        <p:blipFill>
          <a:blip r:embed="rId5"/>
          <a:stretch>
            <a:fillRect/>
          </a:stretch>
        </p:blipFill>
        <p:spPr>
          <a:xfrm>
            <a:off x="3566778" y="2402052"/>
            <a:ext cx="2916400" cy="2187300"/>
          </a:xfrm>
          <a:prstGeom prst="rect">
            <a:avLst/>
          </a:prstGeom>
        </p:spPr>
      </p:pic>
      <p:pic>
        <p:nvPicPr>
          <p:cNvPr id="9" name="Picture 3" descr="C:\Users\Admin\Downloads\IMG_6557.jpg"/>
          <p:cNvPicPr>
            <a:picLocks noChangeAspect="1" noChangeArrowheads="1"/>
          </p:cNvPicPr>
          <p:nvPr/>
        </p:nvPicPr>
        <p:blipFill>
          <a:blip r:embed="rId6" cstate="print"/>
          <a:srcRect/>
          <a:stretch>
            <a:fillRect/>
          </a:stretch>
        </p:blipFill>
        <p:spPr bwMode="auto">
          <a:xfrm>
            <a:off x="6775443" y="2353570"/>
            <a:ext cx="2417984" cy="2347717"/>
          </a:xfrm>
          <a:prstGeom prst="rect">
            <a:avLst/>
          </a:prstGeom>
          <a:ln>
            <a:noFill/>
          </a:ln>
          <a:effectLst>
            <a:softEdge rad="112500"/>
          </a:effectLst>
        </p:spPr>
      </p:pic>
    </p:spTree>
    <p:extLst>
      <p:ext uri="{BB962C8B-B14F-4D97-AF65-F5344CB8AC3E}">
        <p14:creationId xmlns:p14="http://schemas.microsoft.com/office/powerpoint/2010/main" val="3390802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6869" y="693964"/>
            <a:ext cx="7505136" cy="616824"/>
          </a:xfrm>
        </p:spPr>
        <p:txBody>
          <a:bodyPr>
            <a:noAutofit/>
          </a:bodyPr>
          <a:lstStyle/>
          <a:p>
            <a:pPr algn="ctr"/>
            <a:r>
              <a:rPr lang="ru-RU" sz="2400" b="1" dirty="0">
                <a:solidFill>
                  <a:schemeClr val="accent2">
                    <a:lumMod val="75000"/>
                  </a:schemeClr>
                </a:solidFill>
                <a:latin typeface="Times New Roman" panose="02020603050405020304" pitchFamily="18" charset="0"/>
                <a:cs typeface="Times New Roman" panose="02020603050405020304" pitchFamily="18" charset="0"/>
              </a:rPr>
              <a:t>Олы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Кайбыч</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авылыннан</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a:solidFill>
                  <a:schemeClr val="accent2">
                    <a:lumMod val="75000"/>
                  </a:schemeClr>
                </a:solidFill>
                <a:latin typeface="Times New Roman" panose="02020603050405020304" pitchFamily="18" charset="0"/>
                <a:cs typeface="Times New Roman" panose="02020603050405020304" pitchFamily="18" charset="0"/>
              </a:rPr>
              <a:t>Га</a:t>
            </a:r>
            <a:r>
              <a:rPr lang="tt-RU" sz="2400" b="1" dirty="0">
                <a:solidFill>
                  <a:schemeClr val="accent2">
                    <a:lumMod val="75000"/>
                  </a:schemeClr>
                </a:solidFill>
                <a:latin typeface="Times New Roman" panose="02020603050405020304" pitchFamily="18" charset="0"/>
                <a:cs typeface="Times New Roman" panose="02020603050405020304" pitchFamily="18" charset="0"/>
              </a:rPr>
              <a:t>рәфетдиновлар гаиләсе</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204052" y="1791604"/>
            <a:ext cx="6162370" cy="4140266"/>
          </a:xfrm>
          <a:ln>
            <a:noFill/>
          </a:ln>
        </p:spPr>
        <p:txBody>
          <a:bodyPr>
            <a:noAutofit/>
          </a:bodyPr>
          <a:lstStyle/>
          <a:p>
            <a:pPr marL="0" lvl="0" indent="361950" algn="just" defTabSz="457200">
              <a:lnSpc>
                <a:spcPct val="100000"/>
              </a:lnSpc>
              <a:spcBef>
                <a:spcPts val="0"/>
              </a:spcBef>
              <a:buClrTx/>
              <a:buSzTx/>
              <a:buNone/>
            </a:pPr>
            <a:r>
              <a:rPr lang="tt-RU" sz="1400" dirty="0">
                <a:solidFill>
                  <a:srgbClr val="4472C4">
                    <a:lumMod val="50000"/>
                  </a:srgbClr>
                </a:solidFill>
                <a:latin typeface="Times New Roman" panose="02020603050405020304" pitchFamily="18" charset="0"/>
                <a:cs typeface="Times New Roman" panose="02020603050405020304" pitchFamily="18" charset="0"/>
              </a:rPr>
              <a:t>Һәр кеше үзенең җиде буын бабасын белергә тиеш диләр борынгылар. Фирдәвес һәм Әлфиянең өченче уллары Фәнил 1986 нчы елда дөн</a:t>
            </a:r>
            <a:r>
              <a:rPr lang="ru-RU" sz="1400" dirty="0">
                <a:solidFill>
                  <a:srgbClr val="4472C4">
                    <a:lumMod val="50000"/>
                  </a:srgbClr>
                </a:solidFill>
                <a:latin typeface="Times New Roman" panose="02020603050405020304" pitchFamily="18" charset="0"/>
                <a:cs typeface="Times New Roman" panose="02020603050405020304" pitchFamily="18" charset="0"/>
              </a:rPr>
              <a:t>ь</a:t>
            </a:r>
            <a:r>
              <a:rPr lang="tt-RU" sz="1400" dirty="0">
                <a:solidFill>
                  <a:srgbClr val="4472C4">
                    <a:lumMod val="50000"/>
                  </a:srgbClr>
                </a:solidFill>
                <a:latin typeface="Times New Roman" panose="02020603050405020304" pitchFamily="18" charset="0"/>
                <a:cs typeface="Times New Roman" panose="02020603050405020304" pitchFamily="18" charset="0"/>
              </a:rPr>
              <a:t>яга килә. 2001 нче елда ул Кайбыч урта гомуми белем бирү мәктәбен тәмамлагач, Казан мәдәният һәм сәнгать университетына укырга керә. Шунда укыганда Саба кызы Гөлсем белән таныша. 2007 нче елда югары уку йортын тәмамлаган ике гашыйк әти-әниләре фатихасын алып никах укыталар, һәм инде төп нигездә торырга Олы Кайбыч авылына кайталар. Гаиләне түгәрәкләндереп, берсеннән берсе матур өч бала алып кайталар. Ике малай һәм бер кыз, Булат, Фәрхәт, Динә. </a:t>
            </a:r>
          </a:p>
          <a:p>
            <a:pPr marL="0" lvl="0" indent="361950" algn="just" defTabSz="457200">
              <a:lnSpc>
                <a:spcPct val="100000"/>
              </a:lnSpc>
              <a:spcBef>
                <a:spcPts val="0"/>
              </a:spcBef>
              <a:buClrTx/>
              <a:buSzTx/>
              <a:buNone/>
            </a:pPr>
            <a:r>
              <a:rPr lang="tt-RU" sz="1400" dirty="0">
                <a:solidFill>
                  <a:srgbClr val="4472C4">
                    <a:lumMod val="50000"/>
                  </a:srgbClr>
                </a:solidFill>
                <a:latin typeface="Times New Roman" panose="02020603050405020304" pitchFamily="18" charset="0"/>
                <a:cs typeface="Times New Roman" panose="02020603050405020304" pitchFamily="18" charset="0"/>
              </a:rPr>
              <a:t>Бүгенге көндә гаиләдәге иң хөрмәтле кеше дәү әни лаеклы ялда булса да, тик торуны белми, нәселдән күчеп килүче бәйләү, тегү һәм шулай ук җир эше белән бик яратып шөгыльләнә. Яз җитү белән барлык төр җиләк – җимеш, яшелчә орлыкларын чәчеп, үсентеләрен үстереп бакчага утырта. Аның белән бергә оныклар да җир эшенә өйрәнеп, гореф-гадәтебезне саклап калырга тырышып үсәләр. </a:t>
            </a:r>
          </a:p>
          <a:p>
            <a:pPr marL="0" lvl="0" indent="361950" algn="just" defTabSz="457200">
              <a:lnSpc>
                <a:spcPct val="100000"/>
              </a:lnSpc>
              <a:spcBef>
                <a:spcPts val="0"/>
              </a:spcBef>
              <a:buClrTx/>
              <a:buSzTx/>
              <a:buNone/>
            </a:pPr>
            <a:r>
              <a:rPr lang="tt-RU" sz="1400" dirty="0">
                <a:solidFill>
                  <a:srgbClr val="4472C4">
                    <a:lumMod val="50000"/>
                  </a:srgbClr>
                </a:solidFill>
                <a:latin typeface="Times New Roman" panose="02020603050405020304" pitchFamily="18" charset="0"/>
                <a:cs typeface="Times New Roman" panose="02020603050405020304" pitchFamily="18" charset="0"/>
              </a:rPr>
              <a:t>Гаилә башлыгы Фәнил төп йорт янында гына үз эшен ачып җибәрде. Ул фотосурәтләр, стендлар, баннерлар ясау    белән шөгыльләнә. Тормыш иптәше Гөлсем район үзәк китапханәсендә библиография бүлеге мөдире булып эшли.   Алар икесе дә үз эшләренең осталары.</a:t>
            </a:r>
            <a:endParaRPr lang="ru-RU" sz="1400" dirty="0">
              <a:solidFill>
                <a:srgbClr val="4472C4">
                  <a:lumMod val="50000"/>
                </a:srgbClr>
              </a:solidFill>
              <a:latin typeface="Times New Roman" panose="02020603050405020304" pitchFamily="18" charset="0"/>
              <a:cs typeface="Times New Roman" panose="02020603050405020304" pitchFamily="18" charset="0"/>
            </a:endParaRPr>
          </a:p>
          <a:p>
            <a:pPr>
              <a:lnSpc>
                <a:spcPct val="107000"/>
              </a:lnSpc>
              <a:spcAft>
                <a:spcPts val="800"/>
              </a:spcAft>
            </a:pPr>
            <a:endParaRPr lang="ru-RU" sz="16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608198" y="394380"/>
            <a:ext cx="1670917" cy="1253188"/>
          </a:xfrm>
          <a:prstGeom prst="ellipse">
            <a:avLst/>
          </a:prstGeom>
        </p:spPr>
      </p:pic>
      <p:pic>
        <p:nvPicPr>
          <p:cNvPr id="8" name="Рисунок 7"/>
          <p:cNvPicPr>
            <a:picLocks noChangeAspect="1"/>
          </p:cNvPicPr>
          <p:nvPr/>
        </p:nvPicPr>
        <p:blipFill>
          <a:blip r:embed="rId3"/>
          <a:stretch>
            <a:fillRect/>
          </a:stretch>
        </p:blipFill>
        <p:spPr>
          <a:xfrm>
            <a:off x="7636476" y="294744"/>
            <a:ext cx="1574199" cy="1420726"/>
          </a:xfrm>
          <a:prstGeom prst="rect">
            <a:avLst/>
          </a:prstGeom>
        </p:spPr>
      </p:pic>
      <p:pic>
        <p:nvPicPr>
          <p:cNvPr id="4" name="Рисунок 3"/>
          <p:cNvPicPr>
            <a:picLocks noChangeAspect="1"/>
          </p:cNvPicPr>
          <p:nvPr/>
        </p:nvPicPr>
        <p:blipFill>
          <a:blip r:embed="rId4"/>
          <a:stretch>
            <a:fillRect/>
          </a:stretch>
        </p:blipFill>
        <p:spPr>
          <a:xfrm>
            <a:off x="369301" y="2508107"/>
            <a:ext cx="2772106" cy="2516974"/>
          </a:xfrm>
          <a:prstGeom prst="rect">
            <a:avLst/>
          </a:prstGeom>
        </p:spPr>
      </p:pic>
    </p:spTree>
    <p:extLst>
      <p:ext uri="{BB962C8B-B14F-4D97-AF65-F5344CB8AC3E}">
        <p14:creationId xmlns:p14="http://schemas.microsoft.com/office/powerpoint/2010/main" val="375175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6869" y="693964"/>
            <a:ext cx="7505136" cy="616824"/>
          </a:xfrm>
        </p:spPr>
        <p:txBody>
          <a:bodyPr>
            <a:noAutofit/>
          </a:bodyPr>
          <a:lstStyle/>
          <a:p>
            <a:pPr algn="ctr"/>
            <a:r>
              <a:rPr lang="ru-RU" sz="2400" b="1" dirty="0">
                <a:solidFill>
                  <a:schemeClr val="accent2">
                    <a:lumMod val="75000"/>
                  </a:schemeClr>
                </a:solidFill>
                <a:latin typeface="Times New Roman" panose="02020603050405020304" pitchFamily="18" charset="0"/>
                <a:cs typeface="Times New Roman" panose="02020603050405020304" pitchFamily="18" charset="0"/>
              </a:rPr>
              <a:t>Олы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Кайбыч</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авылыннан</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a:solidFill>
                  <a:schemeClr val="accent2">
                    <a:lumMod val="75000"/>
                  </a:schemeClr>
                </a:solidFill>
                <a:latin typeface="Times New Roman" panose="02020603050405020304" pitchFamily="18" charset="0"/>
                <a:cs typeface="Times New Roman" panose="02020603050405020304" pitchFamily="18" charset="0"/>
              </a:rPr>
              <a:t>Га</a:t>
            </a:r>
            <a:r>
              <a:rPr lang="tt-RU" sz="2400" b="1" dirty="0">
                <a:solidFill>
                  <a:schemeClr val="accent2">
                    <a:lumMod val="75000"/>
                  </a:schemeClr>
                </a:solidFill>
                <a:latin typeface="Times New Roman" panose="02020603050405020304" pitchFamily="18" charset="0"/>
                <a:cs typeface="Times New Roman" panose="02020603050405020304" pitchFamily="18" charset="0"/>
              </a:rPr>
              <a:t>рәфетдиновлар гаиләсе</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835612" y="1790637"/>
            <a:ext cx="4127929" cy="2025192"/>
          </a:xfrm>
          <a:ln>
            <a:noFill/>
          </a:ln>
        </p:spPr>
        <p:txBody>
          <a:bodyPr>
            <a:noAutofit/>
          </a:bodyPr>
          <a:lstStyle/>
          <a:p>
            <a:pPr marL="34290" indent="0">
              <a:lnSpc>
                <a:spcPct val="107000"/>
              </a:lnSpc>
              <a:spcAft>
                <a:spcPts val="800"/>
              </a:spcAft>
              <a:buNone/>
            </a:pPr>
            <a:r>
              <a:rPr lang="tt-RU" sz="16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Гарәфетдиновлар гаиләсе үзләре нәселенең 11 буын шәҗәрә агачын төзи. Нәсел агачын төзү эшен Татарстанның атказанган фән эшлеклесе, галим, профессор, тарих фәннәре докторы Гарәфетдинов Рәфыйк Әбзәл улы башлап җибәрә.</a:t>
            </a:r>
            <a:endParaRPr lang="ru-RU" sz="12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16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608198" y="394380"/>
            <a:ext cx="1670917" cy="1253188"/>
          </a:xfrm>
          <a:prstGeom prst="ellipse">
            <a:avLst/>
          </a:prstGeom>
        </p:spPr>
      </p:pic>
      <p:pic>
        <p:nvPicPr>
          <p:cNvPr id="8" name="Рисунок 7"/>
          <p:cNvPicPr>
            <a:picLocks noChangeAspect="1"/>
          </p:cNvPicPr>
          <p:nvPr/>
        </p:nvPicPr>
        <p:blipFill>
          <a:blip r:embed="rId3"/>
          <a:stretch>
            <a:fillRect/>
          </a:stretch>
        </p:blipFill>
        <p:spPr>
          <a:xfrm>
            <a:off x="7636476" y="294744"/>
            <a:ext cx="1574199" cy="1420726"/>
          </a:xfrm>
          <a:prstGeom prst="rect">
            <a:avLst/>
          </a:prstGeom>
        </p:spPr>
      </p:pic>
      <p:pic>
        <p:nvPicPr>
          <p:cNvPr id="9" name="Рисунок 8">
            <a:extLst>
              <a:ext uri="{FF2B5EF4-FFF2-40B4-BE49-F238E27FC236}">
                <a16:creationId xmlns:a16="http://schemas.microsoft.com/office/drawing/2014/main" id="{08275DCF-D127-4DB7-8C68-069105B1AA79}"/>
              </a:ext>
            </a:extLst>
          </p:cNvPr>
          <p:cNvPicPr>
            <a:picLocks noChangeAspect="1"/>
          </p:cNvPicPr>
          <p:nvPr/>
        </p:nvPicPr>
        <p:blipFill rotWithShape="1">
          <a:blip r:embed="rId4">
            <a:extLst>
              <a:ext uri="{28A0092B-C50C-407E-A947-70E740481C1C}">
                <a14:useLocalDpi xmlns:a14="http://schemas.microsoft.com/office/drawing/2010/main" val="0"/>
              </a:ext>
            </a:extLst>
          </a:blip>
          <a:srcRect t="7012"/>
          <a:stretch/>
        </p:blipFill>
        <p:spPr>
          <a:xfrm>
            <a:off x="939797" y="1790637"/>
            <a:ext cx="3651904" cy="4527785"/>
          </a:xfrm>
          <a:prstGeom prst="rect">
            <a:avLst/>
          </a:prstGeom>
        </p:spPr>
      </p:pic>
      <p:pic>
        <p:nvPicPr>
          <p:cNvPr id="5" name="Рисунок 4">
            <a:extLst>
              <a:ext uri="{FF2B5EF4-FFF2-40B4-BE49-F238E27FC236}">
                <a16:creationId xmlns:a16="http://schemas.microsoft.com/office/drawing/2014/main" id="{AC60747A-856D-45B8-A3D1-4BF05B8FC4C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7813" t="24934" r="11431" b="2642"/>
          <a:stretch/>
        </p:blipFill>
        <p:spPr>
          <a:xfrm>
            <a:off x="5121420" y="3502325"/>
            <a:ext cx="4186700" cy="2816097"/>
          </a:xfrm>
          <a:prstGeom prst="rect">
            <a:avLst/>
          </a:prstGeom>
        </p:spPr>
      </p:pic>
    </p:spTree>
    <p:extLst>
      <p:ext uri="{BB962C8B-B14F-4D97-AF65-F5344CB8AC3E}">
        <p14:creationId xmlns:p14="http://schemas.microsoft.com/office/powerpoint/2010/main" val="3655417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6869" y="693964"/>
            <a:ext cx="7505136" cy="616824"/>
          </a:xfrm>
        </p:spPr>
        <p:txBody>
          <a:bodyPr>
            <a:noAutofit/>
          </a:bodyPr>
          <a:lstStyle/>
          <a:p>
            <a:pPr algn="ctr"/>
            <a:r>
              <a:rPr lang="ru-RU" sz="2400" b="1" dirty="0">
                <a:solidFill>
                  <a:schemeClr val="accent2">
                    <a:lumMod val="75000"/>
                  </a:schemeClr>
                </a:solidFill>
                <a:latin typeface="Times New Roman" panose="02020603050405020304" pitchFamily="18" charset="0"/>
                <a:cs typeface="Times New Roman" panose="02020603050405020304" pitchFamily="18" charset="0"/>
              </a:rPr>
              <a:t>Олы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Кайбыч</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авылыннан</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a:solidFill>
                  <a:schemeClr val="accent2">
                    <a:lumMod val="75000"/>
                  </a:schemeClr>
                </a:solidFill>
                <a:latin typeface="Times New Roman" panose="02020603050405020304" pitchFamily="18" charset="0"/>
                <a:cs typeface="Times New Roman" panose="02020603050405020304" pitchFamily="18" charset="0"/>
              </a:rPr>
              <a:t>Га</a:t>
            </a:r>
            <a:r>
              <a:rPr lang="tt-RU" sz="2400" b="1" dirty="0">
                <a:solidFill>
                  <a:schemeClr val="accent2">
                    <a:lumMod val="75000"/>
                  </a:schemeClr>
                </a:solidFill>
                <a:latin typeface="Times New Roman" panose="02020603050405020304" pitchFamily="18" charset="0"/>
                <a:cs typeface="Times New Roman" panose="02020603050405020304" pitchFamily="18" charset="0"/>
              </a:rPr>
              <a:t>рәфетдиновлар гаиләсе</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727345" y="1651562"/>
            <a:ext cx="3327466" cy="2235670"/>
          </a:xfrm>
          <a:ln>
            <a:noFill/>
          </a:ln>
        </p:spPr>
        <p:txBody>
          <a:bodyPr>
            <a:noAutofit/>
          </a:bodyPr>
          <a:lstStyle/>
          <a:p>
            <a:pPr marL="34290" indent="0" algn="ctr">
              <a:lnSpc>
                <a:spcPct val="100000"/>
              </a:lnSpc>
              <a:spcBef>
                <a:spcPts val="600"/>
              </a:spcBef>
              <a:buNone/>
              <a:defRPr/>
            </a:pPr>
            <a:r>
              <a:rPr lang="tt-RU" sz="1400" b="1" dirty="0">
                <a:solidFill>
                  <a:schemeClr val="accent2">
                    <a:lumMod val="75000"/>
                  </a:schemeClr>
                </a:solidFill>
                <a:latin typeface="Times New Roman" panose="02020603050405020304" pitchFamily="18" charset="0"/>
                <a:cs typeface="Times New Roman" panose="02020603050405020304" pitchFamily="18" charset="0"/>
              </a:rPr>
              <a:t>Шәҗәрә агачы </a:t>
            </a:r>
            <a:r>
              <a:rPr lang="tt-RU" sz="1400" dirty="0">
                <a:solidFill>
                  <a:schemeClr val="accent2">
                    <a:lumMod val="75000"/>
                  </a:schemeClr>
                </a:solidFill>
                <a:latin typeface="Times New Roman" panose="02020603050405020304" pitchFamily="18" charset="0"/>
                <a:cs typeface="Times New Roman" panose="02020603050405020304" pitchFamily="18" charset="0"/>
              </a:rPr>
              <a:t>төзү эшен </a:t>
            </a:r>
          </a:p>
          <a:p>
            <a:pPr marL="34290" indent="0" algn="ctr">
              <a:lnSpc>
                <a:spcPct val="100000"/>
              </a:lnSpc>
              <a:spcBef>
                <a:spcPts val="600"/>
              </a:spcBef>
              <a:buNone/>
              <a:defRPr/>
            </a:pPr>
            <a:r>
              <a:rPr lang="tt-RU" sz="1400" dirty="0">
                <a:solidFill>
                  <a:schemeClr val="accent2">
                    <a:lumMod val="75000"/>
                  </a:schemeClr>
                </a:solidFill>
                <a:latin typeface="Times New Roman" panose="02020603050405020304" pitchFamily="18" charset="0"/>
                <a:cs typeface="Times New Roman" panose="02020603050405020304" pitchFamily="18" charset="0"/>
              </a:rPr>
              <a:t>нәселнең иң мәртәбәле кешесе  </a:t>
            </a:r>
          </a:p>
          <a:p>
            <a:pPr marL="34290" indent="0" algn="ctr">
              <a:lnSpc>
                <a:spcPct val="100000"/>
              </a:lnSpc>
              <a:spcBef>
                <a:spcPts val="600"/>
              </a:spcBef>
              <a:buNone/>
              <a:defRPr/>
            </a:pPr>
            <a:r>
              <a:rPr lang="ru-RU" sz="1400" i="1" dirty="0" err="1">
                <a:solidFill>
                  <a:srgbClr val="7030A0"/>
                </a:solidFill>
                <a:latin typeface="Times New Roman" panose="02020603050405020304" pitchFamily="18" charset="0"/>
                <a:cs typeface="Times New Roman" panose="02020603050405020304" pitchFamily="18" charset="0"/>
              </a:rPr>
              <a:t>тарих</a:t>
            </a:r>
            <a:r>
              <a:rPr lang="ru-RU" sz="1400" i="1" dirty="0">
                <a:solidFill>
                  <a:srgbClr val="7030A0"/>
                </a:solidFill>
                <a:latin typeface="Times New Roman" panose="02020603050405020304" pitchFamily="18" charset="0"/>
                <a:cs typeface="Times New Roman" panose="02020603050405020304" pitchFamily="18" charset="0"/>
              </a:rPr>
              <a:t> </a:t>
            </a:r>
            <a:r>
              <a:rPr lang="ru-RU" sz="1400" i="1" dirty="0" err="1">
                <a:solidFill>
                  <a:srgbClr val="7030A0"/>
                </a:solidFill>
                <a:latin typeface="Times New Roman" panose="02020603050405020304" pitchFamily="18" charset="0"/>
                <a:cs typeface="Times New Roman" panose="02020603050405020304" pitchFamily="18" charset="0"/>
              </a:rPr>
              <a:t>фәннәре</a:t>
            </a:r>
            <a:r>
              <a:rPr lang="ru-RU" sz="1400" i="1" dirty="0">
                <a:solidFill>
                  <a:srgbClr val="7030A0"/>
                </a:solidFill>
                <a:latin typeface="Times New Roman" panose="02020603050405020304" pitchFamily="18" charset="0"/>
                <a:cs typeface="Times New Roman" panose="02020603050405020304" pitchFamily="18" charset="0"/>
              </a:rPr>
              <a:t> </a:t>
            </a:r>
            <a:r>
              <a:rPr lang="ru-RU" sz="1400" i="1" dirty="0" err="1">
                <a:solidFill>
                  <a:srgbClr val="7030A0"/>
                </a:solidFill>
                <a:latin typeface="Times New Roman" panose="02020603050405020304" pitchFamily="18" charset="0"/>
                <a:cs typeface="Times New Roman" panose="02020603050405020304" pitchFamily="18" charset="0"/>
              </a:rPr>
              <a:t>докторы</a:t>
            </a:r>
            <a:r>
              <a:rPr lang="ru-RU" sz="1400" i="1" dirty="0">
                <a:solidFill>
                  <a:srgbClr val="7030A0"/>
                </a:solidFill>
                <a:latin typeface="Times New Roman" panose="02020603050405020304" pitchFamily="18" charset="0"/>
                <a:cs typeface="Times New Roman" panose="02020603050405020304" pitchFamily="18" charset="0"/>
              </a:rPr>
              <a:t> (1984), Академик  Казан </a:t>
            </a:r>
            <a:r>
              <a:rPr lang="ru-RU" sz="1400" i="1" dirty="0" err="1">
                <a:solidFill>
                  <a:srgbClr val="7030A0"/>
                </a:solidFill>
                <a:latin typeface="Times New Roman" panose="02020603050405020304" pitchFamily="18" charset="0"/>
                <a:cs typeface="Times New Roman" panose="02020603050405020304" pitchFamily="18" charset="0"/>
              </a:rPr>
              <a:t>дәүләт</a:t>
            </a:r>
            <a:r>
              <a:rPr lang="ru-RU" sz="1400" i="1" dirty="0">
                <a:solidFill>
                  <a:srgbClr val="7030A0"/>
                </a:solidFill>
                <a:latin typeface="Times New Roman" panose="02020603050405020304" pitchFamily="18" charset="0"/>
                <a:cs typeface="Times New Roman" panose="02020603050405020304" pitchFamily="18" charset="0"/>
              </a:rPr>
              <a:t> </a:t>
            </a:r>
            <a:r>
              <a:rPr lang="ru-RU" sz="1400" i="1" dirty="0" err="1">
                <a:solidFill>
                  <a:srgbClr val="7030A0"/>
                </a:solidFill>
                <a:latin typeface="Times New Roman" panose="02020603050405020304" pitchFamily="18" charset="0"/>
                <a:cs typeface="Times New Roman" panose="02020603050405020304" pitchFamily="18" charset="0"/>
              </a:rPr>
              <a:t>мәдәният</a:t>
            </a:r>
            <a:r>
              <a:rPr lang="ru-RU" sz="1400" i="1" dirty="0">
                <a:solidFill>
                  <a:srgbClr val="7030A0"/>
                </a:solidFill>
                <a:latin typeface="Times New Roman" panose="02020603050405020304" pitchFamily="18" charset="0"/>
                <a:cs typeface="Times New Roman" panose="02020603050405020304" pitchFamily="18" charset="0"/>
              </a:rPr>
              <a:t> </a:t>
            </a:r>
            <a:r>
              <a:rPr lang="ru-RU" sz="1400" i="1" dirty="0" err="1">
                <a:solidFill>
                  <a:srgbClr val="7030A0"/>
                </a:solidFill>
                <a:latin typeface="Times New Roman" panose="02020603050405020304" pitchFamily="18" charset="0"/>
                <a:cs typeface="Times New Roman" panose="02020603050405020304" pitchFamily="18" charset="0"/>
              </a:rPr>
              <a:t>һәм</a:t>
            </a:r>
            <a:r>
              <a:rPr lang="ru-RU" sz="1400" i="1" dirty="0">
                <a:solidFill>
                  <a:srgbClr val="7030A0"/>
                </a:solidFill>
                <a:latin typeface="Times New Roman" panose="02020603050405020304" pitchFamily="18" charset="0"/>
                <a:cs typeface="Times New Roman" panose="02020603050405020304" pitchFamily="18" charset="0"/>
              </a:rPr>
              <a:t> </a:t>
            </a:r>
            <a:r>
              <a:rPr lang="ru-RU" sz="1400" i="1" dirty="0" err="1">
                <a:solidFill>
                  <a:srgbClr val="7030A0"/>
                </a:solidFill>
                <a:latin typeface="Times New Roman" panose="02020603050405020304" pitchFamily="18" charset="0"/>
                <a:cs typeface="Times New Roman" panose="02020603050405020304" pitchFamily="18" charset="0"/>
              </a:rPr>
              <a:t>сәнгать</a:t>
            </a:r>
            <a:r>
              <a:rPr lang="ru-RU" sz="1400" i="1" dirty="0">
                <a:solidFill>
                  <a:srgbClr val="7030A0"/>
                </a:solidFill>
                <a:latin typeface="Times New Roman" panose="02020603050405020304" pitchFamily="18" charset="0"/>
                <a:cs typeface="Times New Roman" panose="02020603050405020304" pitchFamily="18" charset="0"/>
              </a:rPr>
              <a:t> университеты профессоры (1985), «</a:t>
            </a:r>
            <a:r>
              <a:rPr lang="tt-RU" sz="1400" i="1" dirty="0">
                <a:solidFill>
                  <a:srgbClr val="7030A0"/>
                </a:solidFill>
                <a:latin typeface="Times New Roman" panose="02020603050405020304" pitchFamily="18" charset="0"/>
                <a:cs typeface="Times New Roman" panose="02020603050405020304" pitchFamily="18" charset="0"/>
              </a:rPr>
              <a:t>Татарстанның атказанган фән эшлеклесе</a:t>
            </a:r>
            <a:r>
              <a:rPr lang="ru-RU" sz="1400" i="1" dirty="0">
                <a:solidFill>
                  <a:srgbClr val="7030A0"/>
                </a:solidFill>
                <a:latin typeface="Times New Roman" pitchFamily="18" charset="0"/>
                <a:cs typeface="Times New Roman" pitchFamily="18" charset="0"/>
              </a:rPr>
              <a:t>» (1989), «Россия </a:t>
            </a:r>
            <a:r>
              <a:rPr lang="ru-RU" sz="1400" i="1" dirty="0" err="1">
                <a:solidFill>
                  <a:srgbClr val="7030A0"/>
                </a:solidFill>
                <a:latin typeface="Times New Roman" pitchFamily="18" charset="0"/>
                <a:cs typeface="Times New Roman" pitchFamily="18" charset="0"/>
              </a:rPr>
              <a:t>Федерациясенең</a:t>
            </a:r>
            <a:r>
              <a:rPr lang="ru-RU" sz="1400" i="1" dirty="0">
                <a:solidFill>
                  <a:srgbClr val="7030A0"/>
                </a:solidFill>
                <a:latin typeface="Times New Roman" pitchFamily="18" charset="0"/>
                <a:cs typeface="Times New Roman" pitchFamily="18" charset="0"/>
              </a:rPr>
              <a:t>  </a:t>
            </a:r>
            <a:r>
              <a:rPr lang="ru-RU" sz="1400" i="1" dirty="0" err="1">
                <a:solidFill>
                  <a:srgbClr val="7030A0"/>
                </a:solidFill>
                <a:latin typeface="Times New Roman" pitchFamily="18" charset="0"/>
                <a:cs typeface="Times New Roman" pitchFamily="18" charset="0"/>
              </a:rPr>
              <a:t>атказанган</a:t>
            </a:r>
            <a:r>
              <a:rPr lang="ru-RU" sz="1400" i="1" dirty="0">
                <a:solidFill>
                  <a:srgbClr val="7030A0"/>
                </a:solidFill>
                <a:latin typeface="Times New Roman" pitchFamily="18" charset="0"/>
                <a:cs typeface="Times New Roman" pitchFamily="18" charset="0"/>
              </a:rPr>
              <a:t> </a:t>
            </a:r>
            <a:r>
              <a:rPr lang="ru-RU" sz="1400" i="1" dirty="0" err="1">
                <a:solidFill>
                  <a:srgbClr val="7030A0"/>
                </a:solidFill>
                <a:latin typeface="Times New Roman" pitchFamily="18" charset="0"/>
                <a:cs typeface="Times New Roman" pitchFamily="18" charset="0"/>
              </a:rPr>
              <a:t>югары</a:t>
            </a:r>
            <a:r>
              <a:rPr lang="ru-RU" sz="1400" i="1" dirty="0">
                <a:solidFill>
                  <a:srgbClr val="7030A0"/>
                </a:solidFill>
                <a:latin typeface="Times New Roman" pitchFamily="18" charset="0"/>
                <a:cs typeface="Times New Roman" pitchFamily="18" charset="0"/>
              </a:rPr>
              <a:t> </a:t>
            </a:r>
            <a:r>
              <a:rPr lang="ru-RU" sz="1400" i="1" dirty="0" err="1">
                <a:solidFill>
                  <a:srgbClr val="7030A0"/>
                </a:solidFill>
                <a:latin typeface="Times New Roman" pitchFamily="18" charset="0"/>
                <a:cs typeface="Times New Roman" pitchFamily="18" charset="0"/>
              </a:rPr>
              <a:t>мәктәбе</a:t>
            </a:r>
            <a:r>
              <a:rPr lang="ru-RU" sz="1400" i="1" dirty="0">
                <a:solidFill>
                  <a:srgbClr val="7030A0"/>
                </a:solidFill>
                <a:latin typeface="Times New Roman" pitchFamily="18" charset="0"/>
                <a:cs typeface="Times New Roman" pitchFamily="18" charset="0"/>
              </a:rPr>
              <a:t> </a:t>
            </a:r>
            <a:r>
              <a:rPr lang="ru-RU" sz="1400" i="1" dirty="0" err="1">
                <a:solidFill>
                  <a:srgbClr val="7030A0"/>
                </a:solidFill>
                <a:latin typeface="Times New Roman" pitchFamily="18" charset="0"/>
                <a:cs typeface="Times New Roman" pitchFamily="18" charset="0"/>
              </a:rPr>
              <a:t>хезмәткәре</a:t>
            </a:r>
            <a:r>
              <a:rPr lang="ru-RU" sz="1400" i="1" dirty="0">
                <a:solidFill>
                  <a:srgbClr val="7030A0"/>
                </a:solidFill>
                <a:latin typeface="Times New Roman" pitchFamily="18" charset="0"/>
                <a:cs typeface="Times New Roman" pitchFamily="18" charset="0"/>
              </a:rPr>
              <a:t>»(1997)</a:t>
            </a:r>
            <a:r>
              <a:rPr lang="ru-RU" sz="1400" dirty="0">
                <a:solidFill>
                  <a:srgbClr val="7030A0"/>
                </a:solidFill>
                <a:latin typeface="Times New Roman" pitchFamily="18" charset="0"/>
                <a:cs typeface="Times New Roman" pitchFamily="18" charset="0"/>
              </a:rPr>
              <a:t> </a:t>
            </a:r>
          </a:p>
          <a:p>
            <a:pPr marL="34290" indent="0" algn="ctr">
              <a:lnSpc>
                <a:spcPct val="100000"/>
              </a:lnSpc>
              <a:spcBef>
                <a:spcPts val="600"/>
              </a:spcBef>
              <a:buNone/>
              <a:defRPr/>
            </a:pPr>
            <a:r>
              <a:rPr lang="tt-RU" sz="1400" b="1" u="sng" dirty="0">
                <a:solidFill>
                  <a:srgbClr val="C00000"/>
                </a:solidFill>
                <a:latin typeface="Times New Roman" panose="02020603050405020304" pitchFamily="18" charset="0"/>
                <a:cs typeface="Times New Roman" panose="02020603050405020304" pitchFamily="18" charset="0"/>
              </a:rPr>
              <a:t>Әбзәл улы  Гарәфетдинов Рәфыйк </a:t>
            </a:r>
          </a:p>
          <a:p>
            <a:pPr marL="34290" indent="0" algn="ctr">
              <a:lnSpc>
                <a:spcPct val="100000"/>
              </a:lnSpc>
              <a:spcBef>
                <a:spcPts val="600"/>
              </a:spcBef>
              <a:buNone/>
              <a:defRPr/>
            </a:pPr>
            <a:r>
              <a:rPr lang="tt-RU" sz="1400" dirty="0">
                <a:solidFill>
                  <a:schemeClr val="accent2">
                    <a:lumMod val="75000"/>
                  </a:schemeClr>
                </a:solidFill>
                <a:latin typeface="Times New Roman" panose="02020603050405020304" pitchFamily="18" charset="0"/>
                <a:cs typeface="Times New Roman" panose="02020603050405020304" pitchFamily="18" charset="0"/>
              </a:rPr>
              <a:t>абый </a:t>
            </a:r>
            <a:r>
              <a:rPr lang="ru-RU" sz="1400" dirty="0">
                <a:solidFill>
                  <a:schemeClr val="accent2">
                    <a:lumMod val="75000"/>
                  </a:schemeClr>
                </a:solidFill>
                <a:latin typeface="Times New Roman" pitchFamily="18" charset="0"/>
                <a:cs typeface="Times New Roman" pitchFamily="18" charset="0"/>
              </a:rPr>
              <a:t>(1936–2014) </a:t>
            </a:r>
            <a:r>
              <a:rPr lang="tt-RU" sz="1400" dirty="0">
                <a:solidFill>
                  <a:schemeClr val="accent2">
                    <a:lumMod val="75000"/>
                  </a:schemeClr>
                </a:solidFill>
                <a:latin typeface="Times New Roman" panose="02020603050405020304" pitchFamily="18" charset="0"/>
                <a:cs typeface="Times New Roman" panose="02020603050405020304" pitchFamily="18" charset="0"/>
              </a:rPr>
              <a:t> башлап җибәргән. </a:t>
            </a:r>
          </a:p>
        </p:txBody>
      </p:sp>
      <p:pic>
        <p:nvPicPr>
          <p:cNvPr id="7" name="Рисунок 6"/>
          <p:cNvPicPr>
            <a:picLocks noChangeAspect="1"/>
          </p:cNvPicPr>
          <p:nvPr/>
        </p:nvPicPr>
        <p:blipFill>
          <a:blip r:embed="rId2"/>
          <a:stretch>
            <a:fillRect/>
          </a:stretch>
        </p:blipFill>
        <p:spPr>
          <a:xfrm>
            <a:off x="608198" y="394380"/>
            <a:ext cx="1670917" cy="1253188"/>
          </a:xfrm>
          <a:prstGeom prst="ellipse">
            <a:avLst/>
          </a:prstGeom>
        </p:spPr>
      </p:pic>
      <p:pic>
        <p:nvPicPr>
          <p:cNvPr id="8" name="Рисунок 7"/>
          <p:cNvPicPr>
            <a:picLocks noChangeAspect="1"/>
          </p:cNvPicPr>
          <p:nvPr/>
        </p:nvPicPr>
        <p:blipFill>
          <a:blip r:embed="rId3"/>
          <a:stretch>
            <a:fillRect/>
          </a:stretch>
        </p:blipFill>
        <p:spPr>
          <a:xfrm>
            <a:off x="7636476" y="294744"/>
            <a:ext cx="1574199" cy="1420726"/>
          </a:xfrm>
          <a:prstGeom prst="rect">
            <a:avLst/>
          </a:prstGeom>
        </p:spPr>
      </p:pic>
      <p:pic>
        <p:nvPicPr>
          <p:cNvPr id="10" name="Picture 2" descr="E:\На 80 лет фото для ин-та\Р.А\IMG_2783.JPG"/>
          <p:cNvPicPr>
            <a:picLocks noChangeAspect="1" noChangeArrowheads="1"/>
          </p:cNvPicPr>
          <p:nvPr/>
        </p:nvPicPr>
        <p:blipFill>
          <a:blip r:embed="rId4" cstate="print">
            <a:extLst>
              <a:ext uri="{28A0092B-C50C-407E-A947-70E740481C1C}">
                <a14:useLocalDpi xmlns:a14="http://schemas.microsoft.com/office/drawing/2010/main" val="0"/>
              </a:ext>
            </a:extLst>
          </a:blip>
          <a:srcRect b="5521"/>
          <a:stretch>
            <a:fillRect/>
          </a:stretch>
        </p:blipFill>
        <p:spPr bwMode="auto">
          <a:xfrm>
            <a:off x="706231" y="1834118"/>
            <a:ext cx="1844190" cy="27687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Рисунок 3"/>
          <p:cNvPicPr>
            <a:picLocks noChangeAspect="1"/>
          </p:cNvPicPr>
          <p:nvPr/>
        </p:nvPicPr>
        <p:blipFill>
          <a:blip r:embed="rId5"/>
          <a:stretch>
            <a:fillRect/>
          </a:stretch>
        </p:blipFill>
        <p:spPr>
          <a:xfrm>
            <a:off x="285782" y="4817816"/>
            <a:ext cx="1223448" cy="1599561"/>
          </a:xfrm>
          <a:prstGeom prst="rect">
            <a:avLst/>
          </a:prstGeom>
        </p:spPr>
      </p:pic>
      <p:pic>
        <p:nvPicPr>
          <p:cNvPr id="5" name="Рисунок 4"/>
          <p:cNvPicPr>
            <a:picLocks noChangeAspect="1"/>
          </p:cNvPicPr>
          <p:nvPr/>
        </p:nvPicPr>
        <p:blipFill>
          <a:blip r:embed="rId6"/>
          <a:stretch>
            <a:fillRect/>
          </a:stretch>
        </p:blipFill>
        <p:spPr>
          <a:xfrm>
            <a:off x="1628326" y="4817816"/>
            <a:ext cx="1209410" cy="1590457"/>
          </a:xfrm>
          <a:prstGeom prst="rect">
            <a:avLst/>
          </a:prstGeom>
        </p:spPr>
      </p:pic>
      <p:pic>
        <p:nvPicPr>
          <p:cNvPr id="11" name="Рисунок 10">
            <a:extLst>
              <a:ext uri="{FF2B5EF4-FFF2-40B4-BE49-F238E27FC236}">
                <a16:creationId xmlns:a16="http://schemas.microsoft.com/office/drawing/2014/main" id="{A7D5DFFC-61AE-476C-93E1-A73763E36A9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12" r="11212"/>
          <a:stretch/>
        </p:blipFill>
        <p:spPr>
          <a:xfrm rot="5400000">
            <a:off x="2746491" y="5036705"/>
            <a:ext cx="1592482" cy="1154704"/>
          </a:xfrm>
          <a:prstGeom prst="rect">
            <a:avLst/>
          </a:prstGeom>
        </p:spPr>
      </p:pic>
      <p:pic>
        <p:nvPicPr>
          <p:cNvPr id="6" name="Рисунок 5"/>
          <p:cNvPicPr>
            <a:picLocks noChangeAspect="1"/>
          </p:cNvPicPr>
          <p:nvPr/>
        </p:nvPicPr>
        <p:blipFill>
          <a:blip r:embed="rId8"/>
          <a:stretch>
            <a:fillRect/>
          </a:stretch>
        </p:blipFill>
        <p:spPr>
          <a:xfrm>
            <a:off x="4232028" y="4830570"/>
            <a:ext cx="1201173" cy="1615824"/>
          </a:xfrm>
          <a:prstGeom prst="rect">
            <a:avLst/>
          </a:prstGeom>
        </p:spPr>
      </p:pic>
      <p:pic>
        <p:nvPicPr>
          <p:cNvPr id="12" name="Рисунок 11"/>
          <p:cNvPicPr>
            <a:picLocks noChangeAspect="1"/>
          </p:cNvPicPr>
          <p:nvPr/>
        </p:nvPicPr>
        <p:blipFill>
          <a:blip r:embed="rId9"/>
          <a:stretch>
            <a:fillRect/>
          </a:stretch>
        </p:blipFill>
        <p:spPr>
          <a:xfrm>
            <a:off x="5576234" y="4817816"/>
            <a:ext cx="1159985" cy="1617623"/>
          </a:xfrm>
          <a:prstGeom prst="rect">
            <a:avLst/>
          </a:prstGeom>
        </p:spPr>
      </p:pic>
      <p:pic>
        <p:nvPicPr>
          <p:cNvPr id="13" name="Рисунок 12"/>
          <p:cNvPicPr>
            <a:picLocks noChangeAspect="1"/>
          </p:cNvPicPr>
          <p:nvPr/>
        </p:nvPicPr>
        <p:blipFill>
          <a:blip r:embed="rId10"/>
          <a:stretch>
            <a:fillRect/>
          </a:stretch>
        </p:blipFill>
        <p:spPr>
          <a:xfrm>
            <a:off x="6889351" y="4851238"/>
            <a:ext cx="1194799" cy="1574488"/>
          </a:xfrm>
          <a:prstGeom prst="rect">
            <a:avLst/>
          </a:prstGeom>
        </p:spPr>
      </p:pic>
      <p:sp>
        <p:nvSpPr>
          <p:cNvPr id="14" name="Прямоугольник 13"/>
          <p:cNvSpPr/>
          <p:nvPr/>
        </p:nvSpPr>
        <p:spPr>
          <a:xfrm>
            <a:off x="6933756" y="1550325"/>
            <a:ext cx="2207849" cy="861774"/>
          </a:xfrm>
          <a:prstGeom prst="rect">
            <a:avLst/>
          </a:prstGeom>
        </p:spPr>
        <p:txBody>
          <a:bodyPr wrap="none">
            <a:spAutoFit/>
          </a:bodyPr>
          <a:lstStyle/>
          <a:p>
            <a:r>
              <a:rPr lang="tt-RU" sz="1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Районыбыз үзәгендә </a:t>
            </a:r>
          </a:p>
          <a:p>
            <a:r>
              <a:rPr lang="tt-RU" sz="1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Рәфыйк Гарәфетдинов </a:t>
            </a:r>
          </a:p>
          <a:p>
            <a:r>
              <a:rPr lang="tt-RU" sz="16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урамы да бар</a:t>
            </a:r>
            <a:r>
              <a:rPr lang="tt-RU"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Рисунок 14"/>
          <p:cNvPicPr>
            <a:picLocks noChangeAspect="1"/>
          </p:cNvPicPr>
          <p:nvPr/>
        </p:nvPicPr>
        <p:blipFill>
          <a:blip r:embed="rId11"/>
          <a:stretch>
            <a:fillRect/>
          </a:stretch>
        </p:blipFill>
        <p:spPr>
          <a:xfrm>
            <a:off x="6096794" y="2441335"/>
            <a:ext cx="1717126" cy="1010319"/>
          </a:xfrm>
          <a:prstGeom prst="rect">
            <a:avLst/>
          </a:prstGeom>
        </p:spPr>
      </p:pic>
      <p:pic>
        <p:nvPicPr>
          <p:cNvPr id="16" name="Рисунок 15"/>
          <p:cNvPicPr>
            <a:picLocks noChangeAspect="1"/>
          </p:cNvPicPr>
          <p:nvPr/>
        </p:nvPicPr>
        <p:blipFill>
          <a:blip r:embed="rId12"/>
          <a:stretch>
            <a:fillRect/>
          </a:stretch>
        </p:blipFill>
        <p:spPr>
          <a:xfrm>
            <a:off x="7539244" y="3031840"/>
            <a:ext cx="2036513" cy="1710784"/>
          </a:xfrm>
          <a:prstGeom prst="rect">
            <a:avLst/>
          </a:prstGeom>
        </p:spPr>
      </p:pic>
      <p:sp>
        <p:nvSpPr>
          <p:cNvPr id="17" name="Прямоугольник 16"/>
          <p:cNvSpPr/>
          <p:nvPr/>
        </p:nvSpPr>
        <p:spPr>
          <a:xfrm>
            <a:off x="8338242" y="4851238"/>
            <a:ext cx="1281975" cy="1233543"/>
          </a:xfrm>
          <a:prstGeom prst="rect">
            <a:avLst/>
          </a:prstGeom>
        </p:spPr>
        <p:txBody>
          <a:bodyPr wrap="square">
            <a:spAutoFit/>
          </a:bodyPr>
          <a:lstStyle/>
          <a:p>
            <a:pPr>
              <a:lnSpc>
                <a:spcPct val="107000"/>
              </a:lnSpc>
              <a:spcAft>
                <a:spcPts val="800"/>
              </a:spcAft>
            </a:pPr>
            <a:r>
              <a:rPr lang="tt-RU" sz="14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Рәфыйк Гарәфетдинов турында, һәм ул тудырган китаплар</a:t>
            </a:r>
            <a:endParaRPr lang="ru-RU" sz="14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382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6869" y="693964"/>
            <a:ext cx="7505136" cy="616824"/>
          </a:xfrm>
        </p:spPr>
        <p:txBody>
          <a:bodyPr>
            <a:noAutofit/>
          </a:bodyPr>
          <a:lstStyle/>
          <a:p>
            <a:pPr algn="ctr"/>
            <a:r>
              <a:rPr lang="ru-RU" sz="2400" b="1" dirty="0">
                <a:solidFill>
                  <a:schemeClr val="accent2">
                    <a:lumMod val="75000"/>
                  </a:schemeClr>
                </a:solidFill>
                <a:latin typeface="Times New Roman" panose="02020603050405020304" pitchFamily="18" charset="0"/>
                <a:cs typeface="Times New Roman" panose="02020603050405020304" pitchFamily="18" charset="0"/>
              </a:rPr>
              <a:t>Олы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Кайбыч</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авылыннан</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a:solidFill>
                  <a:schemeClr val="accent2">
                    <a:lumMod val="75000"/>
                  </a:schemeClr>
                </a:solidFill>
                <a:latin typeface="Times New Roman" panose="02020603050405020304" pitchFamily="18" charset="0"/>
                <a:cs typeface="Times New Roman" panose="02020603050405020304" pitchFamily="18" charset="0"/>
              </a:rPr>
              <a:t>Га</a:t>
            </a:r>
            <a:r>
              <a:rPr lang="tt-RU" sz="2400" b="1" dirty="0">
                <a:solidFill>
                  <a:schemeClr val="accent2">
                    <a:lumMod val="75000"/>
                  </a:schemeClr>
                </a:solidFill>
                <a:latin typeface="Times New Roman" panose="02020603050405020304" pitchFamily="18" charset="0"/>
                <a:cs typeface="Times New Roman" panose="02020603050405020304" pitchFamily="18" charset="0"/>
              </a:rPr>
              <a:t>рәфетдиновлар гаиләсе</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182714" y="1683945"/>
            <a:ext cx="5865653" cy="490233"/>
          </a:xfrm>
          <a:ln>
            <a:noFill/>
          </a:ln>
        </p:spPr>
        <p:txBody>
          <a:bodyPr>
            <a:noAutofit/>
          </a:bodyPr>
          <a:lstStyle/>
          <a:p>
            <a:pPr marL="34290" indent="0" algn="ctr">
              <a:lnSpc>
                <a:spcPct val="100000"/>
              </a:lnSpc>
              <a:spcBef>
                <a:spcPts val="600"/>
              </a:spcBef>
              <a:buNone/>
              <a:defRPr/>
            </a:pPr>
            <a:r>
              <a:rPr lang="tt-RU" sz="1800" b="1" i="1" dirty="0">
                <a:solidFill>
                  <a:schemeClr val="accent1">
                    <a:lumMod val="75000"/>
                  </a:schemeClr>
                </a:solidFill>
                <a:latin typeface="Times New Roman" panose="02020603050405020304" pitchFamily="18" charset="0"/>
                <a:cs typeface="Times New Roman" panose="02020603050405020304" pitchFamily="18" charset="0"/>
              </a:rPr>
              <a:t>Гарәфетдиновлар нәселенең хөрмәтле кешеләре</a:t>
            </a:r>
            <a:endParaRPr lang="ru-RU" sz="1800" i="1" dirty="0">
              <a:solidFill>
                <a:schemeClr val="accent1">
                  <a:lumMod val="75000"/>
                </a:schemeClr>
              </a:solidFill>
              <a:latin typeface="Times New Roman" pitchFamily="18" charset="0"/>
              <a:cs typeface="Times New Roman" pitchFamily="18" charset="0"/>
            </a:endParaRPr>
          </a:p>
          <a:p>
            <a:pPr marL="34290" indent="0">
              <a:lnSpc>
                <a:spcPct val="107000"/>
              </a:lnSpc>
              <a:spcAft>
                <a:spcPts val="800"/>
              </a:spcAft>
              <a:buNone/>
            </a:pPr>
            <a:endParaRPr lang="tt-RU" sz="1800" i="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608198" y="394380"/>
            <a:ext cx="1670917" cy="1253188"/>
          </a:xfrm>
          <a:prstGeom prst="ellipse">
            <a:avLst/>
          </a:prstGeom>
        </p:spPr>
      </p:pic>
      <p:pic>
        <p:nvPicPr>
          <p:cNvPr id="8" name="Рисунок 7"/>
          <p:cNvPicPr>
            <a:picLocks noChangeAspect="1"/>
          </p:cNvPicPr>
          <p:nvPr/>
        </p:nvPicPr>
        <p:blipFill>
          <a:blip r:embed="rId3"/>
          <a:stretch>
            <a:fillRect/>
          </a:stretch>
        </p:blipFill>
        <p:spPr>
          <a:xfrm>
            <a:off x="7636476" y="294744"/>
            <a:ext cx="1574199" cy="1420726"/>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618" y="2046788"/>
            <a:ext cx="1916075" cy="1431245"/>
          </a:xfrm>
          <a:prstGeom prst="rect">
            <a:avLst/>
          </a:prstGeom>
        </p:spPr>
      </p:pic>
      <p:pic>
        <p:nvPicPr>
          <p:cNvPr id="15" name="Рисунок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0194" y="2036627"/>
            <a:ext cx="1308939" cy="1674564"/>
          </a:xfrm>
          <a:prstGeom prst="rect">
            <a:avLst/>
          </a:prstGeom>
        </p:spPr>
      </p:pic>
      <p:pic>
        <p:nvPicPr>
          <p:cNvPr id="16" name="Picture 2" descr="C:\Users\User\Desktop\краеведческий музей\Заслуженные работники\Заслуженные работники\Заслуженные работники\Гарафутдинов Фирдус Абзалович.jpg"/>
          <p:cNvPicPr>
            <a:picLocks noChangeAspect="1" noChangeArrowheads="1"/>
          </p:cNvPicPr>
          <p:nvPr/>
        </p:nvPicPr>
        <p:blipFill>
          <a:blip r:embed="rId6">
            <a:extLst>
              <a:ext uri="{28A0092B-C50C-407E-A947-70E740481C1C}">
                <a14:useLocalDpi xmlns:a14="http://schemas.microsoft.com/office/drawing/2010/main" val="0"/>
              </a:ext>
            </a:extLst>
          </a:blip>
          <a:srcRect l="3088" r="-3088" b="10051"/>
          <a:stretch>
            <a:fillRect/>
          </a:stretch>
        </p:blipFill>
        <p:spPr bwMode="auto">
          <a:xfrm>
            <a:off x="2519024" y="3900264"/>
            <a:ext cx="1531756" cy="221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p:cNvPicPr>
            <a:picLocks noChangeAspect="1"/>
          </p:cNvPicPr>
          <p:nvPr/>
        </p:nvPicPr>
        <p:blipFill>
          <a:blip r:embed="rId7"/>
          <a:stretch>
            <a:fillRect/>
          </a:stretch>
        </p:blipFill>
        <p:spPr>
          <a:xfrm>
            <a:off x="4163925" y="2481519"/>
            <a:ext cx="1903229" cy="1750187"/>
          </a:xfrm>
          <a:prstGeom prst="rect">
            <a:avLst/>
          </a:prstGeom>
        </p:spPr>
      </p:pic>
      <p:pic>
        <p:nvPicPr>
          <p:cNvPr id="17" name="Рисунок 16"/>
          <p:cNvPicPr>
            <a:picLocks noChangeAspect="1"/>
          </p:cNvPicPr>
          <p:nvPr/>
        </p:nvPicPr>
        <p:blipFill rotWithShape="1">
          <a:blip r:embed="rId8" cstate="print">
            <a:extLst>
              <a:ext uri="{28A0092B-C50C-407E-A947-70E740481C1C}">
                <a14:useLocalDpi xmlns:a14="http://schemas.microsoft.com/office/drawing/2010/main" val="0"/>
              </a:ext>
            </a:extLst>
          </a:blip>
          <a:srcRect l="23779" r="9794" b="9223"/>
          <a:stretch/>
        </p:blipFill>
        <p:spPr>
          <a:xfrm>
            <a:off x="474276" y="3900264"/>
            <a:ext cx="1759840" cy="2364871"/>
          </a:xfrm>
          <a:prstGeom prst="rect">
            <a:avLst/>
          </a:prstGeom>
        </p:spPr>
      </p:pic>
      <p:pic>
        <p:nvPicPr>
          <p:cNvPr id="18" name="Рисунок 17"/>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6175" r="9861"/>
          <a:stretch/>
        </p:blipFill>
        <p:spPr>
          <a:xfrm>
            <a:off x="4290689" y="4670176"/>
            <a:ext cx="1818689" cy="1723280"/>
          </a:xfrm>
          <a:prstGeom prst="rect">
            <a:avLst/>
          </a:prstGeom>
        </p:spPr>
      </p:pic>
      <p:sp>
        <p:nvSpPr>
          <p:cNvPr id="20" name="Прямоугольник 19"/>
          <p:cNvSpPr/>
          <p:nvPr/>
        </p:nvSpPr>
        <p:spPr>
          <a:xfrm>
            <a:off x="6384160" y="2140130"/>
            <a:ext cx="3034614" cy="1936428"/>
          </a:xfrm>
          <a:prstGeom prst="rect">
            <a:avLst/>
          </a:prstGeom>
        </p:spPr>
        <p:txBody>
          <a:bodyPr wrap="square">
            <a:spAutoFit/>
          </a:bodyPr>
          <a:lstStyle/>
          <a:p>
            <a:pPr>
              <a:lnSpc>
                <a:spcPct val="107000"/>
              </a:lnSpc>
              <a:spcAft>
                <a:spcPts val="800"/>
              </a:spcAft>
            </a:pPr>
            <a:r>
              <a:rPr lang="tt-RU" sz="1400" i="1" dirty="0">
                <a:ln w="6350" cap="flat" cmpd="sng" algn="ctr">
                  <a:solidFill>
                    <a:srgbClr val="000000"/>
                  </a:solidFill>
                  <a:prstDash val="solid"/>
                  <a:round/>
                </a:ln>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Туган ягыбызны бөтен </a:t>
            </a:r>
            <a:r>
              <a:rPr lang="tt-RU" sz="1400" i="1" dirty="0">
                <a:ln w="6350" cap="flat" cmpd="sng" algn="ctr">
                  <a:solidFill>
                    <a:srgbClr val="262626"/>
                  </a:solidFill>
                  <a:prstDash val="solid"/>
                  <a:round/>
                </a:ln>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дөньяга</a:t>
            </a:r>
            <a:r>
              <a:rPr lang="tt-RU" sz="1400" i="1" dirty="0">
                <a:ln w="6350" cap="flat" cmpd="sng" algn="ctr">
                  <a:solidFill>
                    <a:srgbClr val="000000"/>
                  </a:solidFill>
                  <a:prstDash val="solid"/>
                  <a:round/>
                </a:ln>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 таныткан данлыклы опера җырчысы Галия Кайбицкая, аның әтисе Мотыйгулла Төхфәтулла хәзрәтнең тамырлары шушы нәселгә тоташа. Мотыйгулла хәзрәт, белүебезчә, бөек шагыйребез Габдулла Тукайның остазы була.</a:t>
            </a:r>
            <a:endParaRPr lang="ru-RU" sz="14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Рисунок 20"/>
          <p:cNvPicPr>
            <a:picLocks noChangeAspect="1"/>
          </p:cNvPicPr>
          <p:nvPr/>
        </p:nvPicPr>
        <p:blipFill>
          <a:blip r:embed="rId11"/>
          <a:stretch>
            <a:fillRect/>
          </a:stretch>
        </p:blipFill>
        <p:spPr>
          <a:xfrm>
            <a:off x="6514665" y="4257465"/>
            <a:ext cx="1280587" cy="1862771"/>
          </a:xfrm>
          <a:prstGeom prst="rect">
            <a:avLst/>
          </a:prstGeom>
        </p:spPr>
      </p:pic>
      <p:pic>
        <p:nvPicPr>
          <p:cNvPr id="22" name="Рисунок 21"/>
          <p:cNvPicPr>
            <a:picLocks noChangeAspect="1"/>
          </p:cNvPicPr>
          <p:nvPr/>
        </p:nvPicPr>
        <p:blipFill rotWithShape="1">
          <a:blip r:embed="rId12" cstate="print">
            <a:extLst>
              <a:ext uri="{28A0092B-C50C-407E-A947-70E740481C1C}">
                <a14:useLocalDpi xmlns:a14="http://schemas.microsoft.com/office/drawing/2010/main" val="0"/>
              </a:ext>
            </a:extLst>
          </a:blip>
          <a:srcRect b="18758"/>
          <a:stretch/>
        </p:blipFill>
        <p:spPr>
          <a:xfrm>
            <a:off x="7973964" y="4265223"/>
            <a:ext cx="1198598" cy="1855012"/>
          </a:xfrm>
          <a:prstGeom prst="rect">
            <a:avLst/>
          </a:prstGeom>
        </p:spPr>
      </p:pic>
    </p:spTree>
    <p:extLst>
      <p:ext uri="{BB962C8B-B14F-4D97-AF65-F5344CB8AC3E}">
        <p14:creationId xmlns:p14="http://schemas.microsoft.com/office/powerpoint/2010/main" val="2293454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05582" y="535105"/>
            <a:ext cx="4823801" cy="616824"/>
          </a:xfrm>
        </p:spPr>
        <p:txBody>
          <a:bodyPr>
            <a:noAutofit/>
          </a:bodyPr>
          <a:lstStyle/>
          <a:p>
            <a:pPr algn="ctr"/>
            <a:r>
              <a:rPr lang="ru-RU" sz="2400" b="1" dirty="0">
                <a:solidFill>
                  <a:schemeClr val="accent2">
                    <a:lumMod val="75000"/>
                  </a:schemeClr>
                </a:solidFill>
                <a:latin typeface="Times New Roman" panose="02020603050405020304" pitchFamily="18" charset="0"/>
                <a:cs typeface="Times New Roman" panose="02020603050405020304" pitchFamily="18" charset="0"/>
              </a:rPr>
              <a:t>Олы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Кайбыч</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авылыннан</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Нигъм</a:t>
            </a:r>
            <a:r>
              <a:rPr lang="tt-RU" sz="2400" b="1" dirty="0">
                <a:solidFill>
                  <a:schemeClr val="accent2">
                    <a:lumMod val="75000"/>
                  </a:schemeClr>
                </a:solidFill>
                <a:latin typeface="Times New Roman" panose="02020603050405020304" pitchFamily="18" charset="0"/>
                <a:cs typeface="Times New Roman" panose="02020603050405020304" pitchFamily="18" charset="0"/>
              </a:rPr>
              <a:t>ә</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туллиннар</a:t>
            </a:r>
            <a:r>
              <a:rPr lang="ru-RU" sz="2400" b="1" dirty="0">
                <a:solidFill>
                  <a:schemeClr val="accent2">
                    <a:lumMod val="75000"/>
                  </a:schemeClr>
                </a:solidFill>
                <a:latin typeface="Times New Roman" panose="02020603050405020304" pitchFamily="18" charset="0"/>
                <a:cs typeface="Times New Roman" panose="02020603050405020304" pitchFamily="18" charset="0"/>
              </a:rPr>
              <a:t> гаи</a:t>
            </a:r>
            <a:r>
              <a:rPr lang="tt-RU" sz="2400" b="1" dirty="0">
                <a:solidFill>
                  <a:schemeClr val="accent2">
                    <a:lumMod val="75000"/>
                  </a:schemeClr>
                </a:solidFill>
                <a:latin typeface="Times New Roman" panose="02020603050405020304" pitchFamily="18" charset="0"/>
                <a:cs typeface="Times New Roman" panose="02020603050405020304" pitchFamily="18" charset="0"/>
              </a:rPr>
              <a:t>ләсе</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570445" y="290793"/>
            <a:ext cx="1424880" cy="1068660"/>
          </a:xfrm>
          <a:prstGeom prst="ellipse">
            <a:avLst/>
          </a:prstGeom>
        </p:spPr>
      </p:pic>
      <p:pic>
        <p:nvPicPr>
          <p:cNvPr id="8" name="Рисунок 7"/>
          <p:cNvPicPr>
            <a:picLocks noChangeAspect="1"/>
          </p:cNvPicPr>
          <p:nvPr/>
        </p:nvPicPr>
        <p:blipFill>
          <a:blip r:embed="rId3"/>
          <a:stretch>
            <a:fillRect/>
          </a:stretch>
        </p:blipFill>
        <p:spPr>
          <a:xfrm>
            <a:off x="8160001" y="290793"/>
            <a:ext cx="1404901" cy="1267933"/>
          </a:xfrm>
          <a:prstGeom prst="rect">
            <a:avLst/>
          </a:prstGeom>
        </p:spPr>
      </p:pic>
      <p:sp>
        <p:nvSpPr>
          <p:cNvPr id="10" name="Объект 9"/>
          <p:cNvSpPr>
            <a:spLocks noGrp="1"/>
          </p:cNvSpPr>
          <p:nvPr>
            <p:ph idx="1"/>
          </p:nvPr>
        </p:nvSpPr>
        <p:spPr>
          <a:xfrm>
            <a:off x="4269871" y="1707702"/>
            <a:ext cx="4592580" cy="4038600"/>
          </a:xfrm>
        </p:spPr>
        <p:txBody>
          <a:bodyPr>
            <a:normAutofit/>
          </a:bodyPr>
          <a:lstStyle/>
          <a:p>
            <a:pPr marL="34290" indent="0">
              <a:lnSpc>
                <a:spcPct val="107000"/>
              </a:lnSpc>
              <a:spcAft>
                <a:spcPts val="800"/>
              </a:spcAft>
              <a:buNone/>
            </a:pPr>
            <a:r>
              <a:rPr lang="tt-RU"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Бүгенге көндә Олы Кайбыч авылында яшәп хезмәт итүче Ниг</a:t>
            </a:r>
            <a:r>
              <a:rPr lang="ru-RU"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ъ</a:t>
            </a:r>
            <a:r>
              <a:rPr lang="tt-RU"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мәтуллинар гаиләсен районда белмәгән кеше сирәктер. Алар - халыкка иң кирәкле һөнәр ияләре. Район үзәк хастаханәсендә Ниг</a:t>
            </a:r>
            <a:r>
              <a:rPr lang="ru-RU"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ъмәтуллин</a:t>
            </a:r>
            <a:r>
              <a:rPr lang="ru-RU"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Бәхтияр</a:t>
            </a:r>
            <a:r>
              <a:rPr lang="ru-RU"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Шамил</a:t>
            </a:r>
            <a:r>
              <a:rPr lang="ru-RU"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улы</a:t>
            </a:r>
            <a:r>
              <a:rPr lang="tt-RU"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 онколог, </a:t>
            </a:r>
            <a:r>
              <a:rPr lang="tt-RU" dirty="0">
                <a:solidFill>
                  <a:srgbClr val="418AB3">
                    <a:lumMod val="50000"/>
                  </a:srgbClr>
                </a:solidFill>
                <a:latin typeface="Times New Roman" panose="02020603050405020304" pitchFamily="18" charset="0"/>
                <a:ea typeface="Calibri" panose="020F0502020204030204" pitchFamily="34" charset="0"/>
                <a:cs typeface="Times New Roman" panose="02020603050405020304" pitchFamily="18" charset="0"/>
              </a:rPr>
              <a:t>Ниг</a:t>
            </a:r>
            <a:r>
              <a:rPr lang="ru-RU" dirty="0" err="1">
                <a:solidFill>
                  <a:srgbClr val="418AB3">
                    <a:lumMod val="50000"/>
                  </a:srgbClr>
                </a:solidFill>
                <a:latin typeface="Times New Roman" panose="02020603050405020304" pitchFamily="18" charset="0"/>
                <a:ea typeface="Calibri" panose="020F0502020204030204" pitchFamily="34" charset="0"/>
                <a:cs typeface="Times New Roman" panose="02020603050405020304" pitchFamily="18" charset="0"/>
              </a:rPr>
              <a:t>ъмәтуллина</a:t>
            </a:r>
            <a:r>
              <a:rPr lang="ru-RU" dirty="0">
                <a:solidFill>
                  <a:srgbClr val="418AB3">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rgbClr val="418AB3">
                    <a:lumMod val="50000"/>
                  </a:srgbClr>
                </a:solidFill>
                <a:latin typeface="Times New Roman" panose="02020603050405020304" pitchFamily="18" charset="0"/>
                <a:ea typeface="Calibri" panose="020F0502020204030204" pitchFamily="34" charset="0"/>
                <a:cs typeface="Times New Roman" panose="02020603050405020304" pitchFamily="18" charset="0"/>
              </a:rPr>
              <a:t>Айсылу</a:t>
            </a:r>
            <a:r>
              <a:rPr lang="ru-RU" dirty="0">
                <a:solidFill>
                  <a:srgbClr val="418AB3">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rgbClr val="418AB3">
                    <a:lumMod val="50000"/>
                  </a:srgbClr>
                </a:solidFill>
                <a:latin typeface="Times New Roman" panose="02020603050405020304" pitchFamily="18" charset="0"/>
                <a:ea typeface="Calibri" panose="020F0502020204030204" pitchFamily="34" charset="0"/>
                <a:cs typeface="Times New Roman" panose="02020603050405020304" pitchFamily="18" charset="0"/>
              </a:rPr>
              <a:t>Нурислам</a:t>
            </a:r>
            <a:r>
              <a:rPr lang="ru-RU" dirty="0">
                <a:solidFill>
                  <a:srgbClr val="418AB3">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rgbClr val="418AB3">
                    <a:lumMod val="50000"/>
                  </a:srgbClr>
                </a:solidFill>
                <a:latin typeface="Times New Roman" panose="02020603050405020304" pitchFamily="18" charset="0"/>
                <a:ea typeface="Calibri" panose="020F0502020204030204" pitchFamily="34" charset="0"/>
                <a:cs typeface="Times New Roman" panose="02020603050405020304" pitchFamily="18" charset="0"/>
              </a:rPr>
              <a:t>кызы</a:t>
            </a:r>
            <a:r>
              <a:rPr lang="tt-RU"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rPr>
              <a:t> күз табибы булып эшлиләр. Һәр эштә өлгер, үрнәк гаилә бүгенге көндә ике ир бала Кәрим һәм Мансурны үстерәләр. </a:t>
            </a:r>
            <a:endParaRPr lang="ru-RU"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Рисунок 11"/>
          <p:cNvPicPr>
            <a:picLocks noChangeAspect="1"/>
          </p:cNvPicPr>
          <p:nvPr/>
        </p:nvPicPr>
        <p:blipFill>
          <a:blip r:embed="rId4"/>
          <a:stretch>
            <a:fillRect/>
          </a:stretch>
        </p:blipFill>
        <p:spPr>
          <a:xfrm>
            <a:off x="919755" y="1747037"/>
            <a:ext cx="3350116" cy="3959930"/>
          </a:xfrm>
          <a:prstGeom prst="rect">
            <a:avLst/>
          </a:prstGeom>
        </p:spPr>
      </p:pic>
    </p:spTree>
    <p:extLst>
      <p:ext uri="{BB962C8B-B14F-4D97-AF65-F5344CB8AC3E}">
        <p14:creationId xmlns:p14="http://schemas.microsoft.com/office/powerpoint/2010/main" val="2458382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55990" y="718903"/>
            <a:ext cx="4823801" cy="616824"/>
          </a:xfrm>
        </p:spPr>
        <p:txBody>
          <a:bodyPr>
            <a:noAutofit/>
          </a:bodyPr>
          <a:lstStyle/>
          <a:p>
            <a:pPr algn="ctr"/>
            <a:r>
              <a:rPr lang="ru-RU" sz="2400" b="1" dirty="0">
                <a:solidFill>
                  <a:schemeClr val="accent2">
                    <a:lumMod val="75000"/>
                  </a:schemeClr>
                </a:solidFill>
                <a:latin typeface="Times New Roman" panose="02020603050405020304" pitchFamily="18" charset="0"/>
                <a:cs typeface="Times New Roman" panose="02020603050405020304" pitchFamily="18" charset="0"/>
              </a:rPr>
              <a:t>Олы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Кайбыч</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авылыннан</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Нигъмәтуллиннар</a:t>
            </a:r>
            <a:r>
              <a:rPr lang="ru-RU" sz="2400" b="1" dirty="0">
                <a:solidFill>
                  <a:schemeClr val="accent2">
                    <a:lumMod val="75000"/>
                  </a:schemeClr>
                </a:solidFill>
                <a:latin typeface="Times New Roman" panose="02020603050405020304" pitchFamily="18" charset="0"/>
                <a:cs typeface="Times New Roman" panose="02020603050405020304" pitchFamily="18" charset="0"/>
              </a:rPr>
              <a:t> гаи</a:t>
            </a:r>
            <a:r>
              <a:rPr lang="tt-RU" sz="2400" b="1" dirty="0">
                <a:solidFill>
                  <a:schemeClr val="accent2">
                    <a:lumMod val="75000"/>
                  </a:schemeClr>
                </a:solidFill>
                <a:latin typeface="Times New Roman" panose="02020603050405020304" pitchFamily="18" charset="0"/>
                <a:cs typeface="Times New Roman" panose="02020603050405020304" pitchFamily="18" charset="0"/>
              </a:rPr>
              <a:t>ләсе</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570445" y="290793"/>
            <a:ext cx="1424880" cy="1068660"/>
          </a:xfrm>
          <a:prstGeom prst="ellipse">
            <a:avLst/>
          </a:prstGeom>
        </p:spPr>
      </p:pic>
      <p:pic>
        <p:nvPicPr>
          <p:cNvPr id="8" name="Рисунок 7"/>
          <p:cNvPicPr>
            <a:picLocks noChangeAspect="1"/>
          </p:cNvPicPr>
          <p:nvPr/>
        </p:nvPicPr>
        <p:blipFill>
          <a:blip r:embed="rId3"/>
          <a:stretch>
            <a:fillRect/>
          </a:stretch>
        </p:blipFill>
        <p:spPr>
          <a:xfrm>
            <a:off x="8160001" y="290793"/>
            <a:ext cx="1404901" cy="1267933"/>
          </a:xfrm>
          <a:prstGeom prst="rect">
            <a:avLst/>
          </a:prstGeom>
        </p:spPr>
      </p:pic>
      <p:sp>
        <p:nvSpPr>
          <p:cNvPr id="10" name="Объект 9"/>
          <p:cNvSpPr>
            <a:spLocks noGrp="1"/>
          </p:cNvSpPr>
          <p:nvPr>
            <p:ph idx="1"/>
          </p:nvPr>
        </p:nvSpPr>
        <p:spPr>
          <a:xfrm>
            <a:off x="5494638" y="1474574"/>
            <a:ext cx="3731739" cy="4492852"/>
          </a:xfrm>
        </p:spPr>
        <p:txBody>
          <a:bodyPr>
            <a:normAutofit fontScale="92500" lnSpcReduction="20000"/>
          </a:bodyPr>
          <a:lstStyle/>
          <a:p>
            <a:pPr marL="0" lvl="0" indent="0" defTabSz="457200">
              <a:lnSpc>
                <a:spcPct val="115000"/>
              </a:lnSpc>
              <a:spcBef>
                <a:spcPts val="0"/>
              </a:spcBef>
              <a:spcAft>
                <a:spcPts val="1000"/>
              </a:spcAft>
              <a:buClrTx/>
              <a:buSzTx/>
              <a:buNone/>
            </a:pP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Үткәннәрне</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төплерәк</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аңлау</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өчен</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нәсел-ыру</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тарихын</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белү</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бик</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зур</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әһәмияткә</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ия</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Шәҗәрәләр</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аркылы</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тарихтагы</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күп</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кенә</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ак</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тапларны</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бетерергә</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мөмкин</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Үзеңнең</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килеп</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чыгышыңны</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нәселеңне</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ачыклау</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кан-кардәшләрне</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табарга</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ярдәм</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итә</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Шәҗәрә</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төзү</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буыннар</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тезмәсен</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барлау</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белән</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генә</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чикләнми</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Нәсел</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гаилә</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тарихы</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ул</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безнең</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илебезнең</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дә</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тарихы</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tt-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 ди гаилә башлыгы Бәхтияр Нигъмәтуллин.</a:t>
            </a:r>
          </a:p>
          <a:p>
            <a:pPr marL="205740" lvl="1" indent="0">
              <a:lnSpc>
                <a:spcPct val="120000"/>
              </a:lnSpc>
              <a:spcBef>
                <a:spcPts val="0"/>
              </a:spcBef>
              <a:buNone/>
            </a:pPr>
            <a:r>
              <a:rPr lang="tt-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Беренче буын бабам – Шамил,</a:t>
            </a:r>
            <a:endParaRPr lang="ru-RU" sz="1500" dirty="0">
              <a:solidFill>
                <a:schemeClr val="accent4">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205740" lvl="1" indent="0">
              <a:lnSpc>
                <a:spcPct val="120000"/>
              </a:lnSpc>
              <a:spcBef>
                <a:spcPts val="0"/>
              </a:spcBef>
              <a:buNone/>
            </a:pPr>
            <a:r>
              <a:rPr lang="tt-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Икенче буын бабам- Габдрахман,</a:t>
            </a:r>
            <a:endParaRPr lang="ru-RU" sz="1500" dirty="0">
              <a:solidFill>
                <a:schemeClr val="accent4">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205740" lvl="1" indent="0">
              <a:lnSpc>
                <a:spcPct val="120000"/>
              </a:lnSpc>
              <a:spcBef>
                <a:spcPts val="0"/>
              </a:spcBef>
              <a:buNone/>
            </a:pPr>
            <a:r>
              <a:rPr lang="tt-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Өченче буын бабам – Идият,</a:t>
            </a:r>
            <a:endParaRPr lang="ru-RU" sz="1500" dirty="0">
              <a:solidFill>
                <a:schemeClr val="accent4">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205740" lvl="1" indent="0">
              <a:lnSpc>
                <a:spcPct val="120000"/>
              </a:lnSpc>
              <a:spcBef>
                <a:spcPts val="0"/>
              </a:spcBef>
              <a:buNone/>
            </a:pPr>
            <a:r>
              <a:rPr lang="tt-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Дүртенче буын бабам – Нигъмәт,</a:t>
            </a:r>
            <a:endParaRPr lang="ru-RU" sz="1500" dirty="0">
              <a:solidFill>
                <a:schemeClr val="accent4">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205740" lvl="1" indent="0">
              <a:lnSpc>
                <a:spcPct val="120000"/>
              </a:lnSpc>
              <a:spcBef>
                <a:spcPts val="0"/>
              </a:spcBef>
              <a:buNone/>
            </a:pPr>
            <a:r>
              <a:rPr lang="tt-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Сезгә аңлаш булсын өчен</a:t>
            </a:r>
            <a:endParaRPr lang="ru-RU" sz="1500" dirty="0">
              <a:solidFill>
                <a:schemeClr val="accent4">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205740" lvl="1" indent="0">
              <a:lnSpc>
                <a:spcPct val="120000"/>
              </a:lnSpc>
              <a:spcBef>
                <a:spcPts val="0"/>
              </a:spcBef>
              <a:buNone/>
            </a:pPr>
            <a:r>
              <a:rPr lang="tt-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Ясадык без шәҗәрә, </a:t>
            </a:r>
            <a:endParaRPr lang="ru-RU" sz="1500" dirty="0">
              <a:solidFill>
                <a:schemeClr val="accent4">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205740" lvl="1" indent="0">
              <a:lnSpc>
                <a:spcPct val="120000"/>
              </a:lnSpc>
              <a:spcBef>
                <a:spcPts val="0"/>
              </a:spcBef>
              <a:buNone/>
            </a:pPr>
            <a:r>
              <a:rPr lang="tt-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Дүрт буын туганнарым да</a:t>
            </a:r>
            <a:endParaRPr lang="ru-RU" sz="1500" dirty="0">
              <a:solidFill>
                <a:schemeClr val="accent4">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205740" lvl="1" indent="0">
              <a:lnSpc>
                <a:spcPct val="120000"/>
              </a:lnSpc>
              <a:spcBef>
                <a:spcPts val="0"/>
              </a:spcBef>
              <a:buNone/>
            </a:pPr>
            <a:r>
              <a:rPr lang="tt-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Сурәтләнә нәкъ шунда.</a:t>
            </a:r>
            <a:endParaRPr lang="ru-RU" sz="1500" dirty="0">
              <a:solidFill>
                <a:schemeClr val="accent4">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0" lvl="0" indent="0" defTabSz="457200">
              <a:lnSpc>
                <a:spcPct val="115000"/>
              </a:lnSpc>
              <a:spcBef>
                <a:spcPts val="0"/>
              </a:spcBef>
              <a:spcAft>
                <a:spcPts val="1000"/>
              </a:spcAft>
              <a:buClrTx/>
              <a:buSzTx/>
              <a:buNone/>
            </a:pPr>
            <a:endParaRPr lang="tt-RU" sz="1400"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defTabSz="457200">
              <a:lnSpc>
                <a:spcPct val="115000"/>
              </a:lnSpc>
              <a:spcBef>
                <a:spcPts val="0"/>
              </a:spcBef>
              <a:spcAft>
                <a:spcPts val="1000"/>
              </a:spcAft>
              <a:buClrTx/>
              <a:buSzTx/>
              <a:buNone/>
            </a:pPr>
            <a:endParaRPr lang="ru-RU" sz="1100"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a:stretch>
            <a:fillRect/>
          </a:stretch>
        </p:blipFill>
        <p:spPr>
          <a:xfrm>
            <a:off x="759150" y="1993557"/>
            <a:ext cx="4437392" cy="3331034"/>
          </a:xfrm>
          <a:prstGeom prst="rect">
            <a:avLst/>
          </a:prstGeom>
        </p:spPr>
      </p:pic>
    </p:spTree>
    <p:extLst>
      <p:ext uri="{BB962C8B-B14F-4D97-AF65-F5344CB8AC3E}">
        <p14:creationId xmlns:p14="http://schemas.microsoft.com/office/powerpoint/2010/main" val="3196520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26292" y="393561"/>
            <a:ext cx="7287686" cy="973595"/>
          </a:xfrm>
        </p:spPr>
        <p:txBody>
          <a:bodyPr>
            <a:normAutofit fontScale="90000"/>
          </a:bodyPr>
          <a:lstStyle/>
          <a:p>
            <a:pPr algn="ctr"/>
            <a:br>
              <a:rPr lang="ru-RU" sz="1800" b="1" dirty="0">
                <a:solidFill>
                  <a:srgbClr val="A6B727">
                    <a:lumMod val="75000"/>
                  </a:srgbClr>
                </a:solidFill>
                <a:latin typeface="Times New Roman" panose="02020603050405020304" pitchFamily="18" charset="0"/>
                <a:cs typeface="Times New Roman" panose="02020603050405020304" pitchFamily="18" charset="0"/>
              </a:rPr>
            </a:br>
            <a:r>
              <a:rPr lang="ru-RU" sz="1800" b="1" dirty="0">
                <a:solidFill>
                  <a:srgbClr val="A6B727">
                    <a:lumMod val="75000"/>
                  </a:srgbClr>
                </a:solidFill>
                <a:latin typeface="Times New Roman" panose="02020603050405020304" pitchFamily="18" charset="0"/>
                <a:cs typeface="Times New Roman" panose="02020603050405020304" pitchFamily="18" charset="0"/>
              </a:rPr>
              <a:t>ТАТАРСТАН РЕСПУБЛИКАСЫ</a:t>
            </a:r>
            <a:br>
              <a:rPr lang="ru-RU" sz="1800" b="1" dirty="0">
                <a:solidFill>
                  <a:srgbClr val="A6B727">
                    <a:lumMod val="75000"/>
                  </a:srgbClr>
                </a:solidFill>
                <a:latin typeface="Times New Roman" panose="02020603050405020304" pitchFamily="18" charset="0"/>
                <a:cs typeface="Times New Roman" panose="02020603050405020304" pitchFamily="18" charset="0"/>
              </a:rPr>
            </a:br>
            <a:r>
              <a:rPr lang="tt-RU" sz="1800" b="1" dirty="0">
                <a:solidFill>
                  <a:srgbClr val="A6B727">
                    <a:lumMod val="75000"/>
                  </a:srgbClr>
                </a:solidFill>
                <a:latin typeface="Times New Roman" panose="02020603050405020304" pitchFamily="18" charset="0"/>
                <a:cs typeface="Times New Roman" panose="02020603050405020304" pitchFamily="18" charset="0"/>
              </a:rPr>
              <a:t>КАЙБЫЧ МУНИЦИПАЛЬ РАЙОНЫ</a:t>
            </a:r>
            <a:br>
              <a:rPr lang="tt-RU" sz="1800" b="1" dirty="0">
                <a:solidFill>
                  <a:srgbClr val="A6B727">
                    <a:lumMod val="75000"/>
                  </a:srgbClr>
                </a:solidFill>
                <a:latin typeface="Times New Roman" panose="02020603050405020304" pitchFamily="18" charset="0"/>
                <a:cs typeface="Times New Roman" panose="02020603050405020304" pitchFamily="18" charset="0"/>
              </a:rPr>
            </a:br>
            <a:endParaRPr lang="ru-RU" sz="1800" b="1" dirty="0">
              <a:ln w="22225">
                <a:solidFill>
                  <a:schemeClr val="accent2"/>
                </a:solidFill>
                <a:prstDash val="solid"/>
              </a:ln>
              <a:solidFill>
                <a:schemeClr val="accent5">
                  <a:lumMod val="50000"/>
                </a:schemeClr>
              </a:solidFill>
              <a:latin typeface="Arial Black" panose="020B0A04020102020204" pitchFamily="34" charset="0"/>
            </a:endParaRPr>
          </a:p>
        </p:txBody>
      </p:sp>
      <p:pic>
        <p:nvPicPr>
          <p:cNvPr id="4" name="Объект 3"/>
          <p:cNvPicPr>
            <a:picLocks noGrp="1" noChangeAspect="1"/>
          </p:cNvPicPr>
          <p:nvPr>
            <p:ph idx="1"/>
          </p:nvPr>
        </p:nvPicPr>
        <p:blipFill rotWithShape="1">
          <a:blip r:embed="rId2"/>
          <a:srcRect l="2462" r="2157"/>
          <a:stretch/>
        </p:blipFill>
        <p:spPr>
          <a:xfrm>
            <a:off x="1732405" y="1678729"/>
            <a:ext cx="6797163" cy="4513242"/>
          </a:xfrm>
          <a:prstGeom prst="rect">
            <a:avLst/>
          </a:prstGeom>
          <a:ln>
            <a:noFill/>
          </a:ln>
          <a:effectLst/>
        </p:spPr>
      </p:pic>
      <p:sp>
        <p:nvSpPr>
          <p:cNvPr id="5" name="Прямоугольник 4"/>
          <p:cNvSpPr/>
          <p:nvPr/>
        </p:nvSpPr>
        <p:spPr>
          <a:xfrm>
            <a:off x="1234729" y="247370"/>
            <a:ext cx="7122887" cy="62132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sz="1600" b="1" dirty="0">
              <a:solidFill>
                <a:srgbClr val="DF5327">
                  <a:lumMod val="50000"/>
                </a:srgbClr>
              </a:solidFill>
              <a:latin typeface="Sitka Small" panose="02000505000000020004" pitchFamily="2" charset="0"/>
              <a:cs typeface="Times New Roman" panose="02020603050405020304" pitchFamily="18" charset="0"/>
            </a:endParaRPr>
          </a:p>
        </p:txBody>
      </p:sp>
      <p:pic>
        <p:nvPicPr>
          <p:cNvPr id="6" name="Picture 2" descr="T:\глава\kaibitsy_rayon_coa_n1253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304" y="259033"/>
            <a:ext cx="1044988" cy="973595"/>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4"/>
          <a:stretch>
            <a:fillRect/>
          </a:stretch>
        </p:blipFill>
        <p:spPr>
          <a:xfrm>
            <a:off x="8357616" y="192357"/>
            <a:ext cx="1214280" cy="1093401"/>
          </a:xfrm>
          <a:prstGeom prst="rect">
            <a:avLst/>
          </a:prstGeom>
        </p:spPr>
      </p:pic>
    </p:spTree>
    <p:extLst>
      <p:ext uri="{BB962C8B-B14F-4D97-AF65-F5344CB8AC3E}">
        <p14:creationId xmlns:p14="http://schemas.microsoft.com/office/powerpoint/2010/main" val="604322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05582" y="535105"/>
            <a:ext cx="4823801" cy="616824"/>
          </a:xfrm>
        </p:spPr>
        <p:txBody>
          <a:bodyPr>
            <a:noAutofit/>
          </a:bodyPr>
          <a:lstStyle/>
          <a:p>
            <a:pPr algn="ctr"/>
            <a:r>
              <a:rPr lang="ru-RU" sz="2400" b="1" dirty="0">
                <a:solidFill>
                  <a:schemeClr val="accent2">
                    <a:lumMod val="75000"/>
                  </a:schemeClr>
                </a:solidFill>
                <a:latin typeface="Times New Roman" panose="02020603050405020304" pitchFamily="18" charset="0"/>
                <a:cs typeface="Times New Roman" panose="02020603050405020304" pitchFamily="18" charset="0"/>
              </a:rPr>
              <a:t>Олы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Кайбыч</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авылыннан</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Нигъмәтуллиннар</a:t>
            </a:r>
            <a:r>
              <a:rPr lang="ru-RU" sz="2400" b="1" dirty="0">
                <a:solidFill>
                  <a:schemeClr val="accent2">
                    <a:lumMod val="75000"/>
                  </a:schemeClr>
                </a:solidFill>
                <a:latin typeface="Times New Roman" panose="02020603050405020304" pitchFamily="18" charset="0"/>
                <a:cs typeface="Times New Roman" panose="02020603050405020304" pitchFamily="18" charset="0"/>
              </a:rPr>
              <a:t> гаи</a:t>
            </a:r>
            <a:r>
              <a:rPr lang="tt-RU" sz="2400" b="1" dirty="0">
                <a:solidFill>
                  <a:schemeClr val="accent2">
                    <a:lumMod val="75000"/>
                  </a:schemeClr>
                </a:solidFill>
                <a:latin typeface="Times New Roman" panose="02020603050405020304" pitchFamily="18" charset="0"/>
                <a:cs typeface="Times New Roman" panose="02020603050405020304" pitchFamily="18" charset="0"/>
              </a:rPr>
              <a:t>ләсе</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570445" y="290793"/>
            <a:ext cx="1424880" cy="1068660"/>
          </a:xfrm>
          <a:prstGeom prst="ellipse">
            <a:avLst/>
          </a:prstGeom>
        </p:spPr>
      </p:pic>
      <p:pic>
        <p:nvPicPr>
          <p:cNvPr id="8" name="Рисунок 7"/>
          <p:cNvPicPr>
            <a:picLocks noChangeAspect="1"/>
          </p:cNvPicPr>
          <p:nvPr/>
        </p:nvPicPr>
        <p:blipFill>
          <a:blip r:embed="rId3"/>
          <a:stretch>
            <a:fillRect/>
          </a:stretch>
        </p:blipFill>
        <p:spPr>
          <a:xfrm>
            <a:off x="8160001" y="290793"/>
            <a:ext cx="1404901" cy="1267933"/>
          </a:xfrm>
          <a:prstGeom prst="rect">
            <a:avLst/>
          </a:prstGeom>
        </p:spPr>
      </p:pic>
      <p:sp>
        <p:nvSpPr>
          <p:cNvPr id="10" name="Объект 9"/>
          <p:cNvSpPr>
            <a:spLocks noGrp="1"/>
          </p:cNvSpPr>
          <p:nvPr>
            <p:ph idx="1"/>
          </p:nvPr>
        </p:nvSpPr>
        <p:spPr>
          <a:xfrm>
            <a:off x="4028303" y="1622854"/>
            <a:ext cx="5536599" cy="4344571"/>
          </a:xfrm>
        </p:spPr>
        <p:txBody>
          <a:bodyPr>
            <a:normAutofit fontScale="92500"/>
          </a:bodyPr>
          <a:lstStyle/>
          <a:p>
            <a:pPr marL="34290" indent="0">
              <a:lnSpc>
                <a:spcPct val="120000"/>
              </a:lnSpc>
              <a:spcAft>
                <a:spcPts val="1000"/>
              </a:spcAft>
              <a:buNone/>
            </a:pPr>
            <a:r>
              <a:rPr lang="tt-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Бәхтиярнең әтисе Шамил Нигъмәт - Татарстан Республикасының атказанган сәнгать эшлеклесе, 1951 елда Буа районының Черки -  Кильдураз авылында дөньяга килә. Рәсемнәр, балчыктан сыннар ясау сәләте кечкенәдән үк ачыклана. Яшәгән чорында  500 дән артык картина яза. Күп кенә әсәрләре Татарстан Республикасының сынлы сәнгать дәүләт музеенда, Буадагы милли музейда, шәхси коллекцияләрдә, үз гаиләләрендә һәм туганнарында саклана торганнары да бар.                                                                                     </a:t>
            </a:r>
          </a:p>
          <a:p>
            <a:pPr marL="34290" indent="0">
              <a:lnSpc>
                <a:spcPct val="120000"/>
              </a:lnSpc>
              <a:spcAft>
                <a:spcPts val="1000"/>
              </a:spcAft>
              <a:buNone/>
            </a:pP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«2022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нче</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елның</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гыйнвар</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аенда</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әтиебезнең</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туган</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авылында</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Буа</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якташлык</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җәмгыяте</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туганнар</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ярдәме</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белән</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Шамил</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Нигъмәт</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музее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ачылды</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Шәхси</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киемнәре</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рәсем</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кораллары</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40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тан</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артык</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картиналары</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гаиләбез</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исеменнән</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шунда</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тапшырылды</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Шәхси</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музее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булгач</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рәссам</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Шамил</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Нигъмәт</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исеме</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тарихтан</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югалмас</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киләсе</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буыннар</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өчен</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мирас</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булып</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барыр</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Кызганычка</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каршы</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гомере</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генә</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бик</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кыска</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булды</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5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әтиебезнең</a:t>
            </a:r>
            <a:r>
              <a:rPr lang="ru-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tt-RU" sz="15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дип искә ала әтисен Бәхтияр. </a:t>
            </a:r>
            <a:endParaRPr lang="ru-RU" sz="1500" dirty="0">
              <a:solidFill>
                <a:schemeClr val="accent4">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a:p>
            <a:pPr marL="0" lvl="0" indent="0" defTabSz="457200">
              <a:lnSpc>
                <a:spcPct val="120000"/>
              </a:lnSpc>
              <a:spcBef>
                <a:spcPts val="0"/>
              </a:spcBef>
              <a:spcAft>
                <a:spcPts val="1000"/>
              </a:spcAft>
              <a:buClrTx/>
              <a:buSzTx/>
              <a:buNone/>
            </a:pPr>
            <a:endParaRPr lang="ru-RU" sz="1100"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098" name="Picture 2" descr="Picture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272" y="1558726"/>
            <a:ext cx="3007754" cy="22558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icture backgr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354" y="4013815"/>
            <a:ext cx="2835589" cy="2126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896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05582" y="535105"/>
            <a:ext cx="4823801" cy="616824"/>
          </a:xfrm>
        </p:spPr>
        <p:txBody>
          <a:bodyPr>
            <a:noAutofit/>
          </a:bodyPr>
          <a:lstStyle/>
          <a:p>
            <a:pPr algn="ctr"/>
            <a:r>
              <a:rPr lang="ru-RU" sz="2400" b="1" dirty="0">
                <a:solidFill>
                  <a:schemeClr val="accent2">
                    <a:lumMod val="75000"/>
                  </a:schemeClr>
                </a:solidFill>
                <a:latin typeface="Times New Roman" panose="02020603050405020304" pitchFamily="18" charset="0"/>
                <a:cs typeface="Times New Roman" panose="02020603050405020304" pitchFamily="18" charset="0"/>
              </a:rPr>
              <a:t>Олы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Кайбыч</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авылыннан</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Нигъмәтуллиннар</a:t>
            </a:r>
            <a:r>
              <a:rPr lang="ru-RU" sz="2400" b="1" dirty="0">
                <a:solidFill>
                  <a:schemeClr val="accent2">
                    <a:lumMod val="75000"/>
                  </a:schemeClr>
                </a:solidFill>
                <a:latin typeface="Times New Roman" panose="02020603050405020304" pitchFamily="18" charset="0"/>
                <a:cs typeface="Times New Roman" panose="02020603050405020304" pitchFamily="18" charset="0"/>
              </a:rPr>
              <a:t> гаи</a:t>
            </a:r>
            <a:r>
              <a:rPr lang="tt-RU" sz="2400" b="1" dirty="0">
                <a:solidFill>
                  <a:schemeClr val="accent2">
                    <a:lumMod val="75000"/>
                  </a:schemeClr>
                </a:solidFill>
                <a:latin typeface="Times New Roman" panose="02020603050405020304" pitchFamily="18" charset="0"/>
                <a:cs typeface="Times New Roman" panose="02020603050405020304" pitchFamily="18" charset="0"/>
              </a:rPr>
              <a:t>ләсе</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570445" y="290793"/>
            <a:ext cx="1424880" cy="1068660"/>
          </a:xfrm>
          <a:prstGeom prst="ellipse">
            <a:avLst/>
          </a:prstGeom>
        </p:spPr>
      </p:pic>
      <p:pic>
        <p:nvPicPr>
          <p:cNvPr id="8" name="Рисунок 7"/>
          <p:cNvPicPr>
            <a:picLocks noChangeAspect="1"/>
          </p:cNvPicPr>
          <p:nvPr/>
        </p:nvPicPr>
        <p:blipFill>
          <a:blip r:embed="rId3"/>
          <a:stretch>
            <a:fillRect/>
          </a:stretch>
        </p:blipFill>
        <p:spPr>
          <a:xfrm>
            <a:off x="8160001" y="290793"/>
            <a:ext cx="1404901" cy="1267933"/>
          </a:xfrm>
          <a:prstGeom prst="rect">
            <a:avLst/>
          </a:prstGeom>
        </p:spPr>
      </p:pic>
      <p:sp>
        <p:nvSpPr>
          <p:cNvPr id="10" name="Объект 9"/>
          <p:cNvSpPr>
            <a:spLocks noGrp="1"/>
          </p:cNvSpPr>
          <p:nvPr>
            <p:ph idx="1"/>
          </p:nvPr>
        </p:nvSpPr>
        <p:spPr>
          <a:xfrm>
            <a:off x="3310664" y="1713470"/>
            <a:ext cx="5718006" cy="1802588"/>
          </a:xfrm>
        </p:spPr>
        <p:txBody>
          <a:bodyPr>
            <a:normAutofit/>
          </a:bodyPr>
          <a:lstStyle/>
          <a:p>
            <a:pPr marL="0" lvl="0" indent="0" defTabSz="457200">
              <a:lnSpc>
                <a:spcPct val="115000"/>
              </a:lnSpc>
              <a:spcBef>
                <a:spcPts val="0"/>
              </a:spcBef>
              <a:spcAft>
                <a:spcPts val="1000"/>
              </a:spcAft>
              <a:buClrTx/>
              <a:buSzTx/>
              <a:buNone/>
            </a:pPr>
            <a:r>
              <a:rPr lang="ru-RU"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2023 </a:t>
            </a:r>
            <a:r>
              <a:rPr lang="ru-RU"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елда</a:t>
            </a:r>
            <a:r>
              <a:rPr lang="ru-RU"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Кайбыч</a:t>
            </a:r>
            <a:r>
              <a:rPr lang="ru-RU"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район </a:t>
            </a:r>
            <a:r>
              <a:rPr lang="ru-RU"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үзәгендә</a:t>
            </a:r>
            <a:r>
              <a:rPr lang="ru-RU"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Айсылуның</a:t>
            </a:r>
            <a:r>
              <a:rPr lang="ru-RU"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балачак</a:t>
            </a:r>
            <a:r>
              <a:rPr lang="ru-RU"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хыялы</a:t>
            </a:r>
            <a:r>
              <a:rPr lang="ru-RU"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тормышка</a:t>
            </a:r>
            <a:r>
              <a:rPr lang="ru-RU"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ашып</a:t>
            </a:r>
            <a:r>
              <a:rPr lang="ru-RU"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Айсылу</a:t>
            </a:r>
            <a:r>
              <a:rPr lang="ru-RU"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tt-RU"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  исемле матурлык студиясе һәм оптика эшләп килә.</a:t>
            </a:r>
            <a:endParaRPr lang="ru-RU"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a:stretch>
            <a:fillRect/>
          </a:stretch>
        </p:blipFill>
        <p:spPr>
          <a:xfrm>
            <a:off x="570445" y="2036206"/>
            <a:ext cx="2407309" cy="3231910"/>
          </a:xfrm>
          <a:prstGeom prst="rect">
            <a:avLst/>
          </a:prstGeom>
        </p:spPr>
      </p:pic>
      <p:pic>
        <p:nvPicPr>
          <p:cNvPr id="4" name="Рисунок 3"/>
          <p:cNvPicPr>
            <a:picLocks noChangeAspect="1"/>
          </p:cNvPicPr>
          <p:nvPr/>
        </p:nvPicPr>
        <p:blipFill>
          <a:blip r:embed="rId5"/>
          <a:stretch>
            <a:fillRect/>
          </a:stretch>
        </p:blipFill>
        <p:spPr>
          <a:xfrm>
            <a:off x="3310665" y="3652161"/>
            <a:ext cx="3034813" cy="2278566"/>
          </a:xfrm>
          <a:prstGeom prst="rect">
            <a:avLst/>
          </a:prstGeom>
        </p:spPr>
      </p:pic>
      <p:pic>
        <p:nvPicPr>
          <p:cNvPr id="5" name="Рисунок 4"/>
          <p:cNvPicPr>
            <a:picLocks noChangeAspect="1"/>
          </p:cNvPicPr>
          <p:nvPr/>
        </p:nvPicPr>
        <p:blipFill>
          <a:blip r:embed="rId6"/>
          <a:stretch>
            <a:fillRect/>
          </a:stretch>
        </p:blipFill>
        <p:spPr>
          <a:xfrm>
            <a:off x="6770430" y="3652161"/>
            <a:ext cx="1995700" cy="2656614"/>
          </a:xfrm>
          <a:prstGeom prst="rect">
            <a:avLst/>
          </a:prstGeom>
        </p:spPr>
      </p:pic>
    </p:spTree>
    <p:extLst>
      <p:ext uri="{BB962C8B-B14F-4D97-AF65-F5344CB8AC3E}">
        <p14:creationId xmlns:p14="http://schemas.microsoft.com/office/powerpoint/2010/main" val="4085514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7920" y="668487"/>
            <a:ext cx="3968870" cy="620776"/>
          </a:xfrm>
        </p:spPr>
        <p:txBody>
          <a:bodyPr>
            <a:noAutofit/>
          </a:bodyPr>
          <a:lstStyle/>
          <a:p>
            <a:pPr algn="ct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Борындык</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авылыннан</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err="1">
                <a:solidFill>
                  <a:schemeClr val="accent2">
                    <a:lumMod val="75000"/>
                  </a:schemeClr>
                </a:solidFill>
                <a:latin typeface="Times New Roman" panose="02020603050405020304" pitchFamily="18" charset="0"/>
                <a:cs typeface="Times New Roman" panose="02020603050405020304" pitchFamily="18" charset="0"/>
              </a:rPr>
              <a:t>Хөснетдиновлар</a:t>
            </a:r>
            <a:r>
              <a:rPr lang="ru-RU" sz="2400" b="1" dirty="0">
                <a:solidFill>
                  <a:schemeClr val="accent2">
                    <a:lumMod val="75000"/>
                  </a:schemeClr>
                </a:solidFill>
                <a:latin typeface="Times New Roman" panose="02020603050405020304" pitchFamily="18" charset="0"/>
                <a:cs typeface="Times New Roman" panose="02020603050405020304" pitchFamily="18" charset="0"/>
              </a:rPr>
              <a:t> гаи</a:t>
            </a:r>
            <a:r>
              <a:rPr lang="tt-RU" sz="2400" b="1" dirty="0">
                <a:solidFill>
                  <a:schemeClr val="accent2">
                    <a:lumMod val="75000"/>
                  </a:schemeClr>
                </a:solidFill>
                <a:latin typeface="Times New Roman" panose="02020603050405020304" pitchFamily="18" charset="0"/>
                <a:cs typeface="Times New Roman" panose="02020603050405020304" pitchFamily="18" charset="0"/>
              </a:rPr>
              <a:t>ләсе</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339785" y="294744"/>
            <a:ext cx="1424880" cy="1068660"/>
          </a:xfrm>
          <a:prstGeom prst="ellipse">
            <a:avLst/>
          </a:prstGeom>
        </p:spPr>
      </p:pic>
      <p:pic>
        <p:nvPicPr>
          <p:cNvPr id="8" name="Рисунок 7"/>
          <p:cNvPicPr>
            <a:picLocks noChangeAspect="1"/>
          </p:cNvPicPr>
          <p:nvPr/>
        </p:nvPicPr>
        <p:blipFill>
          <a:blip r:embed="rId3"/>
          <a:stretch>
            <a:fillRect/>
          </a:stretch>
        </p:blipFill>
        <p:spPr>
          <a:xfrm>
            <a:off x="8300045" y="195107"/>
            <a:ext cx="1404901" cy="1267933"/>
          </a:xfrm>
          <a:prstGeom prst="rect">
            <a:avLst/>
          </a:prstGeom>
        </p:spPr>
      </p:pic>
      <p:sp>
        <p:nvSpPr>
          <p:cNvPr id="3" name="Объект 2"/>
          <p:cNvSpPr>
            <a:spLocks noGrp="1"/>
          </p:cNvSpPr>
          <p:nvPr>
            <p:ph idx="1"/>
          </p:nvPr>
        </p:nvSpPr>
        <p:spPr>
          <a:xfrm>
            <a:off x="4481384" y="1705129"/>
            <a:ext cx="4930331" cy="4151869"/>
          </a:xfrm>
        </p:spPr>
        <p:txBody>
          <a:bodyPr>
            <a:normAutofit fontScale="62500" lnSpcReduction="20000"/>
          </a:bodyPr>
          <a:lstStyle/>
          <a:p>
            <a:pPr marL="34290" indent="0">
              <a:lnSpc>
                <a:spcPct val="120000"/>
              </a:lnSpc>
              <a:spcAft>
                <a:spcPts val="800"/>
              </a:spcAft>
              <a:buNone/>
            </a:pPr>
            <a:r>
              <a:rPr lang="tt-RU" sz="3200"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Хөснетдиновлар гаиләсе 2012 нче елның 15 сентябрендә барлыкка килә. 2013 нче елда беренче уллары Кәбир туа.  2014 нче елда икенче уллары Солтан дөньяга килә. 2020 нче елда өченче уллары Ислам туа.                                                           Илсинә бүгенге көндә Борындык авылы мәдәният йорты мөдире булып эшли. Тормыш иптәше Марат </a:t>
            </a:r>
            <a:r>
              <a:rPr lang="ru-RU" sz="3200"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ru-RU" sz="3200"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Карауҗа</a:t>
            </a:r>
            <a:r>
              <a:rPr lang="ru-RU" sz="3200"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3200"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агрофирмасы</a:t>
            </a:r>
            <a:r>
              <a:rPr lang="ru-RU" sz="3200"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tt-RU" sz="3200"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ҖЧҖ дә механизатор булып хезмәт итә.                                                </a:t>
            </a:r>
          </a:p>
          <a:p>
            <a:pPr marL="34290" indent="0">
              <a:lnSpc>
                <a:spcPct val="120000"/>
              </a:lnSpc>
              <a:spcAft>
                <a:spcPts val="800"/>
              </a:spcAft>
              <a:buNone/>
            </a:pPr>
            <a:r>
              <a:rPr lang="tt-RU" sz="3200"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Гаилә девизы: </a:t>
            </a:r>
            <a:r>
              <a:rPr lang="ru-RU" sz="3200"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ru-RU" sz="3200"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Һәрвакыт</a:t>
            </a:r>
            <a:r>
              <a:rPr lang="ru-RU" sz="3200"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3200"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алга</a:t>
            </a:r>
            <a:r>
              <a:rPr lang="ru-RU" sz="3200"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3200"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барырга</a:t>
            </a:r>
            <a:r>
              <a:rPr lang="ru-RU" sz="3200"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3200"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утырган</a:t>
            </a:r>
            <a:r>
              <a:rPr lang="ru-RU" sz="3200"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3200"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арбадан</a:t>
            </a:r>
            <a:r>
              <a:rPr lang="ru-RU" sz="3200"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3200"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төшеп</a:t>
            </a:r>
            <a:r>
              <a:rPr lang="ru-RU" sz="3200"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3200"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калмаска</a:t>
            </a:r>
            <a:r>
              <a:rPr lang="ru-RU" sz="3200"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tt-RU" sz="3200" kern="100"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800"/>
              </a:spcAft>
            </a:pPr>
            <a:endParaRPr lang="ru-RU" sz="3200" kern="100" dirty="0">
              <a:solidFill>
                <a:schemeClr val="accent4">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195" y="1705129"/>
            <a:ext cx="3551195" cy="3196075"/>
          </a:xfrm>
          <a:prstGeom prst="rect">
            <a:avLst/>
          </a:prstGeom>
        </p:spPr>
      </p:pic>
    </p:spTree>
    <p:extLst>
      <p:ext uri="{BB962C8B-B14F-4D97-AF65-F5344CB8AC3E}">
        <p14:creationId xmlns:p14="http://schemas.microsoft.com/office/powerpoint/2010/main" val="2698587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7920" y="668487"/>
            <a:ext cx="3968870" cy="620776"/>
          </a:xfrm>
        </p:spPr>
        <p:txBody>
          <a:bodyPr>
            <a:noAutofit/>
          </a:bodyPr>
          <a:lstStyle/>
          <a:p>
            <a:pPr algn="ct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Борындык</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авылыннан</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err="1">
                <a:solidFill>
                  <a:schemeClr val="accent2">
                    <a:lumMod val="75000"/>
                  </a:schemeClr>
                </a:solidFill>
                <a:latin typeface="Times New Roman" panose="02020603050405020304" pitchFamily="18" charset="0"/>
                <a:cs typeface="Times New Roman" panose="02020603050405020304" pitchFamily="18" charset="0"/>
              </a:rPr>
              <a:t>Хөснетдиновлар</a:t>
            </a:r>
            <a:r>
              <a:rPr lang="ru-RU" sz="2400" b="1" dirty="0">
                <a:solidFill>
                  <a:schemeClr val="accent2">
                    <a:lumMod val="75000"/>
                  </a:schemeClr>
                </a:solidFill>
                <a:latin typeface="Times New Roman" panose="02020603050405020304" pitchFamily="18" charset="0"/>
                <a:cs typeface="Times New Roman" panose="02020603050405020304" pitchFamily="18" charset="0"/>
              </a:rPr>
              <a:t> гаи</a:t>
            </a:r>
            <a:r>
              <a:rPr lang="tt-RU" sz="2400" b="1" dirty="0">
                <a:solidFill>
                  <a:schemeClr val="accent2">
                    <a:lumMod val="75000"/>
                  </a:schemeClr>
                </a:solidFill>
                <a:latin typeface="Times New Roman" panose="02020603050405020304" pitchFamily="18" charset="0"/>
                <a:cs typeface="Times New Roman" panose="02020603050405020304" pitchFamily="18" charset="0"/>
              </a:rPr>
              <a:t>ләсе</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339785" y="294744"/>
            <a:ext cx="1424880" cy="1068660"/>
          </a:xfrm>
          <a:prstGeom prst="ellipse">
            <a:avLst/>
          </a:prstGeom>
        </p:spPr>
      </p:pic>
      <p:pic>
        <p:nvPicPr>
          <p:cNvPr id="8" name="Рисунок 7"/>
          <p:cNvPicPr>
            <a:picLocks noChangeAspect="1"/>
          </p:cNvPicPr>
          <p:nvPr/>
        </p:nvPicPr>
        <p:blipFill>
          <a:blip r:embed="rId3"/>
          <a:stretch>
            <a:fillRect/>
          </a:stretch>
        </p:blipFill>
        <p:spPr>
          <a:xfrm>
            <a:off x="8300045" y="195107"/>
            <a:ext cx="1404901" cy="1267933"/>
          </a:xfrm>
          <a:prstGeom prst="rect">
            <a:avLst/>
          </a:prstGeom>
        </p:spPr>
      </p:pic>
      <p:sp>
        <p:nvSpPr>
          <p:cNvPr id="3" name="Объект 2"/>
          <p:cNvSpPr>
            <a:spLocks noGrp="1"/>
          </p:cNvSpPr>
          <p:nvPr>
            <p:ph idx="1"/>
          </p:nvPr>
        </p:nvSpPr>
        <p:spPr>
          <a:xfrm>
            <a:off x="4448432" y="2055237"/>
            <a:ext cx="4938569" cy="3451653"/>
          </a:xfrm>
        </p:spPr>
        <p:txBody>
          <a:bodyPr>
            <a:normAutofit lnSpcReduction="10000"/>
          </a:bodyPr>
          <a:lstStyle/>
          <a:p>
            <a:pPr marL="34290" indent="0">
              <a:lnSpc>
                <a:spcPct val="120000"/>
              </a:lnSpc>
              <a:spcAft>
                <a:spcPts val="800"/>
              </a:spcAft>
              <a:buNone/>
            </a:pPr>
            <a:r>
              <a:rPr lang="tt-RU" dirty="0">
                <a:solidFill>
                  <a:schemeClr val="accent4">
                    <a:lumMod val="75000"/>
                  </a:schemeClr>
                </a:solidFill>
                <a:latin typeface="Times New Roman" panose="02020603050405020304" pitchFamily="18" charset="0"/>
                <a:ea typeface="Calibri" panose="020F0502020204030204" pitchFamily="34" charset="0"/>
              </a:rPr>
              <a:t>Хөснетдиновлар гаиләсе милли мәдәниятне, гореф-гадәтләрне хөрмәт итә, гаилә истәлекләрен генә түгел, Ватаныбызның да рухи кыйммәтләрен саклый! Илсинәнең нәселе, әнисе, әбисе, абый-апалары-барысы да мәдәният хезмәткәрләре. Ул күп еллар дәвамында Борындык авылының рухи мирасын, мәдәниятен саклау белән шөгыльләнә.</a:t>
            </a:r>
            <a:endParaRPr lang="tt-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800"/>
              </a:spcAft>
            </a:pPr>
            <a:endParaRPr lang="ru-RU" sz="1600" kern="100"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920" y="2013793"/>
            <a:ext cx="3655566" cy="3493097"/>
          </a:xfrm>
          <a:prstGeom prst="rect">
            <a:avLst/>
          </a:prstGeom>
        </p:spPr>
      </p:pic>
    </p:spTree>
    <p:extLst>
      <p:ext uri="{BB962C8B-B14F-4D97-AF65-F5344CB8AC3E}">
        <p14:creationId xmlns:p14="http://schemas.microsoft.com/office/powerpoint/2010/main" val="2589104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7920" y="668487"/>
            <a:ext cx="3968870" cy="620776"/>
          </a:xfrm>
        </p:spPr>
        <p:txBody>
          <a:bodyPr>
            <a:noAutofit/>
          </a:bodyPr>
          <a:lstStyle/>
          <a:p>
            <a:pPr algn="ct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Борындык</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авылыннан</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err="1">
                <a:solidFill>
                  <a:schemeClr val="accent2">
                    <a:lumMod val="75000"/>
                  </a:schemeClr>
                </a:solidFill>
                <a:latin typeface="Times New Roman" panose="02020603050405020304" pitchFamily="18" charset="0"/>
                <a:cs typeface="Times New Roman" panose="02020603050405020304" pitchFamily="18" charset="0"/>
              </a:rPr>
              <a:t>Хөснетдиновлар</a:t>
            </a:r>
            <a:r>
              <a:rPr lang="ru-RU" sz="2400" b="1" dirty="0">
                <a:solidFill>
                  <a:schemeClr val="accent2">
                    <a:lumMod val="75000"/>
                  </a:schemeClr>
                </a:solidFill>
                <a:latin typeface="Times New Roman" panose="02020603050405020304" pitchFamily="18" charset="0"/>
                <a:cs typeface="Times New Roman" panose="02020603050405020304" pitchFamily="18" charset="0"/>
              </a:rPr>
              <a:t> гаи</a:t>
            </a:r>
            <a:r>
              <a:rPr lang="tt-RU" sz="2400" b="1" dirty="0">
                <a:solidFill>
                  <a:schemeClr val="accent2">
                    <a:lumMod val="75000"/>
                  </a:schemeClr>
                </a:solidFill>
                <a:latin typeface="Times New Roman" panose="02020603050405020304" pitchFamily="18" charset="0"/>
                <a:cs typeface="Times New Roman" panose="02020603050405020304" pitchFamily="18" charset="0"/>
              </a:rPr>
              <a:t>ләсе</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339785" y="294744"/>
            <a:ext cx="1424880" cy="1068660"/>
          </a:xfrm>
          <a:prstGeom prst="ellipse">
            <a:avLst/>
          </a:prstGeom>
        </p:spPr>
      </p:pic>
      <p:pic>
        <p:nvPicPr>
          <p:cNvPr id="8" name="Рисунок 7"/>
          <p:cNvPicPr>
            <a:picLocks noChangeAspect="1"/>
          </p:cNvPicPr>
          <p:nvPr/>
        </p:nvPicPr>
        <p:blipFill>
          <a:blip r:embed="rId3"/>
          <a:stretch>
            <a:fillRect/>
          </a:stretch>
        </p:blipFill>
        <p:spPr>
          <a:xfrm>
            <a:off x="8300045" y="195107"/>
            <a:ext cx="1404901" cy="1267933"/>
          </a:xfrm>
          <a:prstGeom prst="rect">
            <a:avLst/>
          </a:prstGeom>
        </p:spPr>
      </p:pic>
      <p:sp>
        <p:nvSpPr>
          <p:cNvPr id="3" name="Объект 2"/>
          <p:cNvSpPr>
            <a:spLocks noGrp="1"/>
          </p:cNvSpPr>
          <p:nvPr>
            <p:ph idx="1"/>
          </p:nvPr>
        </p:nvSpPr>
        <p:spPr>
          <a:xfrm>
            <a:off x="4448432" y="2055237"/>
            <a:ext cx="5090984" cy="3451653"/>
          </a:xfrm>
        </p:spPr>
        <p:txBody>
          <a:bodyPr>
            <a:normAutofit/>
          </a:bodyPr>
          <a:lstStyle/>
          <a:p>
            <a:pPr marL="34290" indent="0">
              <a:lnSpc>
                <a:spcPct val="120000"/>
              </a:lnSpc>
              <a:spcAft>
                <a:spcPts val="800"/>
              </a:spcAft>
              <a:buNone/>
            </a:pPr>
            <a:r>
              <a:rPr lang="tt-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2018 нче елда Борындык авылында яшәүче Марат һәм Илсинә Хөснетдиновлар «Нечкәбил» республика конкурсында катнашты. </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Нечкәбил</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tt-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 матурлык, ана һәм гаилә бәйгесе. Хөснетдиновлар гаиләсе безнең районнан лаеклы чыгыш ясап  «Мәхәббәт һәм тугрылык» номинациясендә диплом белән бүләкләнде. </a:t>
            </a:r>
            <a:endParaRPr lang="ru-RU" sz="1600" kern="1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endParaRPr lang="ru-RU" sz="1600" kern="100"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906" y="2150075"/>
            <a:ext cx="3064347" cy="3268637"/>
          </a:xfrm>
          <a:prstGeom prst="rect">
            <a:avLst/>
          </a:prstGeom>
        </p:spPr>
      </p:pic>
    </p:spTree>
    <p:extLst>
      <p:ext uri="{BB962C8B-B14F-4D97-AF65-F5344CB8AC3E}">
        <p14:creationId xmlns:p14="http://schemas.microsoft.com/office/powerpoint/2010/main" val="875748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10032" y="594916"/>
            <a:ext cx="6290013" cy="620776"/>
          </a:xfrm>
        </p:spPr>
        <p:txBody>
          <a:bodyPr>
            <a:noAutofit/>
          </a:bodyPr>
          <a:lstStyle/>
          <a:p>
            <a:pPr algn="ct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Бортас</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авылыннан</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Биктимировлар</a:t>
            </a:r>
            <a:r>
              <a:rPr lang="ru-RU" sz="2400" b="1" dirty="0">
                <a:solidFill>
                  <a:schemeClr val="accent2">
                    <a:lumMod val="75000"/>
                  </a:schemeClr>
                </a:solidFill>
                <a:latin typeface="Times New Roman" panose="02020603050405020304" pitchFamily="18" charset="0"/>
                <a:cs typeface="Times New Roman" panose="02020603050405020304" pitchFamily="18" charset="0"/>
              </a:rPr>
              <a:t> -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Насыйбуллиннар</a:t>
            </a:r>
            <a:r>
              <a:rPr lang="ru-RU" sz="2400" b="1" dirty="0">
                <a:solidFill>
                  <a:schemeClr val="accent2">
                    <a:lumMod val="75000"/>
                  </a:schemeClr>
                </a:solidFill>
                <a:latin typeface="Times New Roman" panose="02020603050405020304" pitchFamily="18" charset="0"/>
                <a:cs typeface="Times New Roman" panose="02020603050405020304" pitchFamily="18" charset="0"/>
              </a:rPr>
              <a:t> гаи</a:t>
            </a:r>
            <a:r>
              <a:rPr lang="tt-RU" sz="2400" b="1" dirty="0">
                <a:solidFill>
                  <a:schemeClr val="accent2">
                    <a:lumMod val="75000"/>
                  </a:schemeClr>
                </a:solidFill>
                <a:latin typeface="Times New Roman" panose="02020603050405020304" pitchFamily="18" charset="0"/>
                <a:cs typeface="Times New Roman" panose="02020603050405020304" pitchFamily="18" charset="0"/>
              </a:rPr>
              <a:t>ләсе</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339785" y="294744"/>
            <a:ext cx="1424880" cy="1068660"/>
          </a:xfrm>
          <a:prstGeom prst="ellipse">
            <a:avLst/>
          </a:prstGeom>
        </p:spPr>
      </p:pic>
      <p:pic>
        <p:nvPicPr>
          <p:cNvPr id="8" name="Рисунок 7"/>
          <p:cNvPicPr>
            <a:picLocks noChangeAspect="1"/>
          </p:cNvPicPr>
          <p:nvPr/>
        </p:nvPicPr>
        <p:blipFill>
          <a:blip r:embed="rId3"/>
          <a:stretch>
            <a:fillRect/>
          </a:stretch>
        </p:blipFill>
        <p:spPr>
          <a:xfrm>
            <a:off x="8300045" y="195107"/>
            <a:ext cx="1404901" cy="1267933"/>
          </a:xfrm>
          <a:prstGeom prst="rect">
            <a:avLst/>
          </a:prstGeom>
        </p:spPr>
      </p:pic>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t="26186" b="23363"/>
          <a:stretch/>
        </p:blipFill>
        <p:spPr>
          <a:xfrm>
            <a:off x="1034745" y="1713470"/>
            <a:ext cx="3475574" cy="3797644"/>
          </a:xfrm>
          <a:prstGeom prst="rect">
            <a:avLst/>
          </a:prstGeom>
        </p:spPr>
      </p:pic>
      <p:sp>
        <p:nvSpPr>
          <p:cNvPr id="6" name="Прямоугольник 5"/>
          <p:cNvSpPr/>
          <p:nvPr/>
        </p:nvSpPr>
        <p:spPr>
          <a:xfrm>
            <a:off x="4947851" y="1713470"/>
            <a:ext cx="3578311" cy="3170099"/>
          </a:xfrm>
          <a:prstGeom prst="rect">
            <a:avLst/>
          </a:prstGeom>
        </p:spPr>
        <p:txBody>
          <a:bodyPr wrap="square">
            <a:spAutoFit/>
          </a:bodyPr>
          <a:lstStyle/>
          <a:p>
            <a:r>
              <a:rPr lang="ru-RU" sz="2000" dirty="0" err="1">
                <a:solidFill>
                  <a:schemeClr val="accent4">
                    <a:lumMod val="50000"/>
                  </a:schemeClr>
                </a:solidFill>
                <a:latin typeface="Times New Roman" panose="02020603050405020304" pitchFamily="18" charset="0"/>
                <a:cs typeface="Times New Roman" panose="02020603050405020304" pitchFamily="18" charset="0"/>
              </a:rPr>
              <a:t>Насыйбуллинар</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гаиләсе</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районыбызның</a:t>
            </a:r>
            <a:r>
              <a:rPr lang="ru-RU" sz="2000" dirty="0">
                <a:solidFill>
                  <a:schemeClr val="accent4">
                    <a:lumMod val="50000"/>
                  </a:schemeClr>
                </a:solidFill>
                <a:latin typeface="Times New Roman" panose="02020603050405020304" pitchFamily="18" charset="0"/>
                <a:cs typeface="Times New Roman" panose="02020603050405020304" pitchFamily="18" charset="0"/>
              </a:rPr>
              <a:t> ин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матур</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авылларының</a:t>
            </a:r>
            <a:r>
              <a:rPr lang="ru-RU" sz="2000" dirty="0">
                <a:solidFill>
                  <a:schemeClr val="accent4">
                    <a:lumMod val="50000"/>
                  </a:schemeClr>
                </a:solidFill>
                <a:latin typeface="Times New Roman" panose="02020603050405020304" pitchFamily="18" charset="0"/>
                <a:cs typeface="Times New Roman" panose="02020603050405020304" pitchFamily="18" charset="0"/>
              </a:rPr>
              <a:t> берсе, -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Бортас</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авылында</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гомер</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кичерә</a:t>
            </a:r>
            <a:r>
              <a:rPr lang="ru-RU" sz="2000" dirty="0">
                <a:solidFill>
                  <a:schemeClr val="accent4">
                    <a:lumMod val="50000"/>
                  </a:schemeClr>
                </a:solidFill>
                <a:latin typeface="Times New Roman" panose="02020603050405020304" pitchFamily="18" charset="0"/>
                <a:cs typeface="Times New Roman" panose="02020603050405020304" pitchFamily="18" charset="0"/>
              </a:rPr>
              <a:t>. Земфира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ханым</a:t>
            </a:r>
            <a:r>
              <a:rPr lang="ru-RU" sz="2000" dirty="0">
                <a:solidFill>
                  <a:schemeClr val="accent4">
                    <a:lumMod val="50000"/>
                  </a:schemeClr>
                </a:solidFill>
                <a:latin typeface="Times New Roman" panose="02020603050405020304" pitchFamily="18" charset="0"/>
                <a:cs typeface="Times New Roman" panose="02020603050405020304" pitchFamily="18" charset="0"/>
              </a:rPr>
              <a:t> татар теле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һәм</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әдәбияты</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укытучысы</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булып</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эшли</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Тормыш</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иптәше</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Ленар</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белән</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уллары</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Рамил</a:t>
            </a:r>
            <a:r>
              <a:rPr lang="ru-RU" sz="2000" dirty="0">
                <a:solidFill>
                  <a:schemeClr val="accent4">
                    <a:lumMod val="50000"/>
                  </a:schemeClr>
                </a:solidFill>
                <a:latin typeface="Times New Roman" panose="02020603050405020304" pitchFamily="18" charset="0"/>
                <a:cs typeface="Times New Roman" panose="02020603050405020304" pitchFamily="18" charset="0"/>
              </a:rPr>
              <a:t>, Ранил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кызлары</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Айсылуны</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тәрбияләп</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үстерәләр</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тормышлы</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4">
                    <a:lumMod val="50000"/>
                  </a:schemeClr>
                </a:solidFill>
                <a:latin typeface="Times New Roman" panose="02020603050405020304" pitchFamily="18" charset="0"/>
                <a:cs typeface="Times New Roman" panose="02020603050405020304" pitchFamily="18" charset="0"/>
              </a:rPr>
              <a:t>итәләр</a:t>
            </a:r>
            <a:r>
              <a:rPr lang="ru-RU" sz="2000" dirty="0">
                <a:solidFill>
                  <a:schemeClr val="accent4">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85991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34746" y="742628"/>
            <a:ext cx="6265299" cy="620776"/>
          </a:xfrm>
        </p:spPr>
        <p:txBody>
          <a:bodyPr>
            <a:noAutofit/>
          </a:bodyPr>
          <a:lstStyle/>
          <a:p>
            <a:pPr algn="ct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Бортас</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авылыннан</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Биктимировлар-Насыйбуллиннар</a:t>
            </a:r>
            <a:r>
              <a:rPr lang="ru-RU" sz="2400" b="1" dirty="0">
                <a:solidFill>
                  <a:schemeClr val="accent2">
                    <a:lumMod val="75000"/>
                  </a:schemeClr>
                </a:solidFill>
                <a:latin typeface="Times New Roman" panose="02020603050405020304" pitchFamily="18" charset="0"/>
                <a:cs typeface="Times New Roman" panose="02020603050405020304" pitchFamily="18" charset="0"/>
              </a:rPr>
              <a:t> гаи</a:t>
            </a:r>
            <a:r>
              <a:rPr lang="tt-RU" sz="2400" b="1" dirty="0">
                <a:solidFill>
                  <a:schemeClr val="accent2">
                    <a:lumMod val="75000"/>
                  </a:schemeClr>
                </a:solidFill>
                <a:latin typeface="Times New Roman" panose="02020603050405020304" pitchFamily="18" charset="0"/>
                <a:cs typeface="Times New Roman" panose="02020603050405020304" pitchFamily="18" charset="0"/>
              </a:rPr>
              <a:t>ләсе</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339785" y="294744"/>
            <a:ext cx="1424880" cy="1068660"/>
          </a:xfrm>
          <a:prstGeom prst="ellipse">
            <a:avLst/>
          </a:prstGeom>
        </p:spPr>
      </p:pic>
      <p:pic>
        <p:nvPicPr>
          <p:cNvPr id="8" name="Рисунок 7"/>
          <p:cNvPicPr>
            <a:picLocks noChangeAspect="1"/>
          </p:cNvPicPr>
          <p:nvPr/>
        </p:nvPicPr>
        <p:blipFill>
          <a:blip r:embed="rId3"/>
          <a:stretch>
            <a:fillRect/>
          </a:stretch>
        </p:blipFill>
        <p:spPr>
          <a:xfrm>
            <a:off x="8300045" y="195107"/>
            <a:ext cx="1404901" cy="1267933"/>
          </a:xfrm>
          <a:prstGeom prst="rect">
            <a:avLst/>
          </a:prstGeom>
        </p:spPr>
      </p:pic>
      <p:pic>
        <p:nvPicPr>
          <p:cNvPr id="3075" name="Рисунок 1"/>
          <p:cNvPicPr>
            <a:picLocks noChangeAspect="1" noChangeArrowheads="1"/>
          </p:cNvPicPr>
          <p:nvPr/>
        </p:nvPicPr>
        <p:blipFill>
          <a:blip r:embed="rId4">
            <a:extLst>
              <a:ext uri="{28A0092B-C50C-407E-A947-70E740481C1C}">
                <a14:useLocalDpi xmlns:a14="http://schemas.microsoft.com/office/drawing/2010/main" val="0"/>
              </a:ext>
            </a:extLst>
          </a:blip>
          <a:srcRect l="20915" t="18675" r="20459" b="8810"/>
          <a:stretch>
            <a:fillRect/>
          </a:stretch>
        </p:blipFill>
        <p:spPr bwMode="auto">
          <a:xfrm>
            <a:off x="537227" y="2218292"/>
            <a:ext cx="4502594" cy="313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5209958" y="1804086"/>
            <a:ext cx="3501979" cy="4241546"/>
          </a:xfrm>
          <a:prstGeom prst="rect">
            <a:avLst/>
          </a:prstGeom>
        </p:spPr>
        <p:txBody>
          <a:bodyPr wrap="square">
            <a:spAutoFit/>
          </a:bodyPr>
          <a:lstStyle/>
          <a:p>
            <a:pPr>
              <a:lnSpc>
                <a:spcPct val="107000"/>
              </a:lnSpc>
              <a:spcAft>
                <a:spcPts val="0"/>
              </a:spcAft>
            </a:pPr>
            <a:r>
              <a:rPr lang="tt-RU" sz="14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Гаилә тарихын туган як тарихыннан, ил  тарихыннан аерып карау мөмкин түгел. Гаилә шәҗәрәсе үз-үзеңә читтән карарга ярдәм итә. Һәр кешедә туадыр ул сорау: “Кем мин? Кайдан? Тамырларым нинди?”</a:t>
            </a:r>
            <a:endParaRPr lang="ru-RU" sz="11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t-RU" sz="14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Безнең Биктимировлар нәселе шәҗәрәсе ерак 16 нчы гасырга барып тоташа. Бу шәҗәрәне төзегәндә югалган бәйләнешләр, күптән өзелгән туганлык җепләре ялганды. Хәзерге вакытта Биктимировлар нәселеннән булганнар арасында данлыклы умартачылар, укытучылар, дин әһелләре һәм тагын бик күп һөнәр ияләре бар. Димәк, шәҗәрә агачы яши, үсә, ныгый. </a:t>
            </a:r>
          </a:p>
          <a:p>
            <a:pPr>
              <a:lnSpc>
                <a:spcPct val="107000"/>
              </a:lnSpc>
              <a:spcAft>
                <a:spcPts val="0"/>
              </a:spcAft>
            </a:pPr>
            <a:r>
              <a:rPr lang="tt-RU" sz="14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2024 нче елда Насыйбуллиннар гаиләсе дә «Без тарихта эзлебез» шәҗәрәләр фестивалендә катнаша.</a:t>
            </a:r>
            <a:endParaRPr lang="ru-RU" dirty="0">
              <a:solidFill>
                <a:schemeClr val="accent4">
                  <a:lumMod val="75000"/>
                </a:schemeClr>
              </a:solidFill>
            </a:endParaRPr>
          </a:p>
        </p:txBody>
      </p:sp>
    </p:spTree>
    <p:extLst>
      <p:ext uri="{BB962C8B-B14F-4D97-AF65-F5344CB8AC3E}">
        <p14:creationId xmlns:p14="http://schemas.microsoft.com/office/powerpoint/2010/main" val="1422340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34746" y="742628"/>
            <a:ext cx="6265299" cy="620776"/>
          </a:xfrm>
        </p:spPr>
        <p:txBody>
          <a:bodyPr>
            <a:noAutofit/>
          </a:bodyPr>
          <a:lstStyle/>
          <a:p>
            <a:pPr algn="ct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Бортас</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авылыннан</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Биктимировлар-Насыйбуллиннар</a:t>
            </a:r>
            <a:r>
              <a:rPr lang="ru-RU" sz="2400" b="1" dirty="0">
                <a:solidFill>
                  <a:schemeClr val="accent2">
                    <a:lumMod val="75000"/>
                  </a:schemeClr>
                </a:solidFill>
                <a:latin typeface="Times New Roman" panose="02020603050405020304" pitchFamily="18" charset="0"/>
                <a:cs typeface="Times New Roman" panose="02020603050405020304" pitchFamily="18" charset="0"/>
              </a:rPr>
              <a:t> гаи</a:t>
            </a:r>
            <a:r>
              <a:rPr lang="tt-RU" sz="2400" b="1" dirty="0">
                <a:solidFill>
                  <a:schemeClr val="accent2">
                    <a:lumMod val="75000"/>
                  </a:schemeClr>
                </a:solidFill>
                <a:latin typeface="Times New Roman" panose="02020603050405020304" pitchFamily="18" charset="0"/>
                <a:cs typeface="Times New Roman" panose="02020603050405020304" pitchFamily="18" charset="0"/>
              </a:rPr>
              <a:t>ләсе</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339785" y="294744"/>
            <a:ext cx="1424880" cy="1068660"/>
          </a:xfrm>
          <a:prstGeom prst="ellipse">
            <a:avLst/>
          </a:prstGeom>
        </p:spPr>
      </p:pic>
      <p:pic>
        <p:nvPicPr>
          <p:cNvPr id="8" name="Рисунок 7"/>
          <p:cNvPicPr>
            <a:picLocks noChangeAspect="1"/>
          </p:cNvPicPr>
          <p:nvPr/>
        </p:nvPicPr>
        <p:blipFill>
          <a:blip r:embed="rId3"/>
          <a:stretch>
            <a:fillRect/>
          </a:stretch>
        </p:blipFill>
        <p:spPr>
          <a:xfrm>
            <a:off x="8300045" y="195107"/>
            <a:ext cx="1404901" cy="1267933"/>
          </a:xfrm>
          <a:prstGeom prst="rect">
            <a:avLst/>
          </a:prstGeom>
        </p:spPr>
      </p:pic>
      <p:sp>
        <p:nvSpPr>
          <p:cNvPr id="3" name="Прямоугольник 2"/>
          <p:cNvSpPr/>
          <p:nvPr/>
        </p:nvSpPr>
        <p:spPr>
          <a:xfrm>
            <a:off x="1453504" y="4506097"/>
            <a:ext cx="3501979" cy="311496"/>
          </a:xfrm>
          <a:prstGeom prst="rect">
            <a:avLst/>
          </a:prstGeom>
        </p:spPr>
        <p:txBody>
          <a:bodyPr wrap="square">
            <a:spAutoFit/>
          </a:bodyPr>
          <a:lstStyle/>
          <a:p>
            <a:pPr>
              <a:lnSpc>
                <a:spcPct val="107000"/>
              </a:lnSpc>
              <a:spcAft>
                <a:spcPts val="0"/>
              </a:spcAft>
            </a:pPr>
            <a:r>
              <a:rPr lang="tt-RU" sz="14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ru-RU" dirty="0">
              <a:solidFill>
                <a:schemeClr val="accent4">
                  <a:lumMod val="75000"/>
                </a:schemeClr>
              </a:solidFill>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16" y="2016884"/>
            <a:ext cx="4220256" cy="3165192"/>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7353" y="2010944"/>
            <a:ext cx="4236096" cy="3177072"/>
          </a:xfrm>
          <a:prstGeom prst="rect">
            <a:avLst/>
          </a:prstGeom>
        </p:spPr>
      </p:pic>
    </p:spTree>
    <p:extLst>
      <p:ext uri="{BB962C8B-B14F-4D97-AF65-F5344CB8AC3E}">
        <p14:creationId xmlns:p14="http://schemas.microsoft.com/office/powerpoint/2010/main" val="1697819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7920" y="668487"/>
            <a:ext cx="3968870" cy="620776"/>
          </a:xfrm>
        </p:spPr>
        <p:txBody>
          <a:bodyPr>
            <a:noAutofit/>
          </a:bodyPr>
          <a:lstStyle/>
          <a:p>
            <a:pPr algn="ctr"/>
            <a:r>
              <a:rPr lang="ru-RU" sz="2400" b="1" dirty="0">
                <a:solidFill>
                  <a:schemeClr val="accent2">
                    <a:lumMod val="75000"/>
                  </a:schemeClr>
                </a:solidFill>
                <a:latin typeface="Times New Roman" panose="02020603050405020304" pitchFamily="18" charset="0"/>
                <a:cs typeface="Times New Roman" panose="02020603050405020304" pitchFamily="18" charset="0"/>
              </a:rPr>
              <a:t>село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Хозесаново</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a:solidFill>
                  <a:schemeClr val="accent2">
                    <a:lumMod val="75000"/>
                  </a:schemeClr>
                </a:solidFill>
                <a:latin typeface="Times New Roman" panose="02020603050405020304" pitchFamily="18" charset="0"/>
                <a:cs typeface="Times New Roman" panose="02020603050405020304" pitchFamily="18" charset="0"/>
              </a:rPr>
              <a:t>семья Матвеевых</a:t>
            </a:r>
          </a:p>
        </p:txBody>
      </p:sp>
      <p:pic>
        <p:nvPicPr>
          <p:cNvPr id="7" name="Рисунок 6"/>
          <p:cNvPicPr>
            <a:picLocks noChangeAspect="1"/>
          </p:cNvPicPr>
          <p:nvPr/>
        </p:nvPicPr>
        <p:blipFill>
          <a:blip r:embed="rId2"/>
          <a:stretch>
            <a:fillRect/>
          </a:stretch>
        </p:blipFill>
        <p:spPr>
          <a:xfrm>
            <a:off x="339785" y="294744"/>
            <a:ext cx="1424880" cy="1068660"/>
          </a:xfrm>
          <a:prstGeom prst="ellipse">
            <a:avLst/>
          </a:prstGeom>
        </p:spPr>
      </p:pic>
      <p:pic>
        <p:nvPicPr>
          <p:cNvPr id="8" name="Рисунок 7"/>
          <p:cNvPicPr>
            <a:picLocks noChangeAspect="1"/>
          </p:cNvPicPr>
          <p:nvPr/>
        </p:nvPicPr>
        <p:blipFill>
          <a:blip r:embed="rId3"/>
          <a:stretch>
            <a:fillRect/>
          </a:stretch>
        </p:blipFill>
        <p:spPr>
          <a:xfrm>
            <a:off x="8300045" y="195107"/>
            <a:ext cx="1404901" cy="1267933"/>
          </a:xfrm>
          <a:prstGeom prst="rect">
            <a:avLst/>
          </a:prstGeom>
        </p:spPr>
      </p:pic>
      <p:sp>
        <p:nvSpPr>
          <p:cNvPr id="3" name="Объект 2"/>
          <p:cNvSpPr>
            <a:spLocks noGrp="1"/>
          </p:cNvSpPr>
          <p:nvPr>
            <p:ph idx="1"/>
          </p:nvPr>
        </p:nvSpPr>
        <p:spPr>
          <a:xfrm>
            <a:off x="4646140" y="1705233"/>
            <a:ext cx="4744995" cy="3962400"/>
          </a:xfrm>
        </p:spPr>
        <p:txBody>
          <a:bodyPr>
            <a:normAutofit/>
          </a:bodyPr>
          <a:lstStyle/>
          <a:p>
            <a:pPr marL="34290" indent="0">
              <a:lnSpc>
                <a:spcPct val="120000"/>
              </a:lnSpc>
              <a:buNone/>
            </a:pPr>
            <a:r>
              <a:rPr lang="ru-RU" sz="1900" dirty="0">
                <a:solidFill>
                  <a:schemeClr val="accent4">
                    <a:lumMod val="75000"/>
                  </a:schemeClr>
                </a:solidFill>
                <a:latin typeface="Times New Roman" panose="02020603050405020304" pitchFamily="18" charset="0"/>
                <a:ea typeface="Calibri" panose="020F0502020204030204" pitchFamily="34" charset="0"/>
              </a:rPr>
              <a:t> В 2012 году в селе </a:t>
            </a:r>
            <a:r>
              <a:rPr lang="ru-RU" sz="1900" dirty="0" err="1">
                <a:solidFill>
                  <a:schemeClr val="accent4">
                    <a:lumMod val="75000"/>
                  </a:schemeClr>
                </a:solidFill>
                <a:latin typeface="Times New Roman" panose="02020603050405020304" pitchFamily="18" charset="0"/>
                <a:ea typeface="Calibri" panose="020F0502020204030204" pitchFamily="34" charset="0"/>
              </a:rPr>
              <a:t>Хозесаново</a:t>
            </a:r>
            <a:r>
              <a:rPr lang="ru-RU" sz="1900" dirty="0">
                <a:solidFill>
                  <a:schemeClr val="accent4">
                    <a:lumMod val="75000"/>
                  </a:schemeClr>
                </a:solidFill>
                <a:latin typeface="Times New Roman" panose="02020603050405020304" pitchFamily="18" charset="0"/>
                <a:ea typeface="Calibri" panose="020F0502020204030204" pitchFamily="34" charset="0"/>
              </a:rPr>
              <a:t>  родилась семья Матвеевых.                                              </a:t>
            </a:r>
          </a:p>
          <a:p>
            <a:pPr marL="34290" indent="0">
              <a:lnSpc>
                <a:spcPct val="120000"/>
              </a:lnSpc>
              <a:buNone/>
            </a:pPr>
            <a:r>
              <a:rPr lang="ru-RU" sz="1900" dirty="0">
                <a:solidFill>
                  <a:schemeClr val="accent4">
                    <a:lumMod val="75000"/>
                  </a:schemeClr>
                </a:solidFill>
                <a:latin typeface="Times New Roman" panose="02020603050405020304" pitchFamily="18" charset="0"/>
                <a:ea typeface="Calibri" panose="020F0502020204030204" pitchFamily="34" charset="0"/>
              </a:rPr>
              <a:t> В 2016 году переехали в свой новый дом.                                                    </a:t>
            </a:r>
          </a:p>
          <a:p>
            <a:pPr marL="34290" indent="0">
              <a:lnSpc>
                <a:spcPct val="120000"/>
              </a:lnSpc>
              <a:buNone/>
            </a:pPr>
            <a:r>
              <a:rPr lang="ru-RU" sz="1900" dirty="0">
                <a:solidFill>
                  <a:schemeClr val="accent4">
                    <a:lumMod val="75000"/>
                  </a:schemeClr>
                </a:solidFill>
                <a:latin typeface="Times New Roman" panose="02020603050405020304" pitchFamily="18" charset="0"/>
                <a:ea typeface="Calibri" panose="020F0502020204030204" pitchFamily="34" charset="0"/>
              </a:rPr>
              <a:t> Сегодня глава семьи Матвеев Пётр Алексеевич работает менеджером по продаже в ООО </a:t>
            </a:r>
            <a:r>
              <a:rPr lang="ru-RU" sz="1900" dirty="0" err="1">
                <a:solidFill>
                  <a:schemeClr val="accent4">
                    <a:lumMod val="75000"/>
                  </a:schemeClr>
                </a:solidFill>
                <a:latin typeface="Times New Roman" panose="02020603050405020304" pitchFamily="18" charset="0"/>
                <a:ea typeface="Calibri" panose="020F0502020204030204" pitchFamily="34" charset="0"/>
              </a:rPr>
              <a:t>АгроКласс</a:t>
            </a:r>
            <a:r>
              <a:rPr lang="ru-RU" sz="1900" dirty="0">
                <a:solidFill>
                  <a:schemeClr val="accent4">
                    <a:lumMod val="75000"/>
                  </a:schemeClr>
                </a:solidFill>
                <a:latin typeface="Times New Roman" panose="02020603050405020304" pitchFamily="18" charset="0"/>
                <a:ea typeface="Calibri" panose="020F0502020204030204" pitchFamily="34" charset="0"/>
              </a:rPr>
              <a:t>. Жена Матвеева Анна Александровна работает заведующий КДУ </a:t>
            </a:r>
            <a:r>
              <a:rPr lang="ru-RU" sz="1900" dirty="0" err="1">
                <a:solidFill>
                  <a:schemeClr val="accent4">
                    <a:lumMod val="75000"/>
                  </a:schemeClr>
                </a:solidFill>
                <a:latin typeface="Times New Roman" panose="02020603050405020304" pitchFamily="18" charset="0"/>
                <a:ea typeface="Calibri" panose="020F0502020204030204" pitchFamily="34" charset="0"/>
              </a:rPr>
              <a:t>Хозесановского</a:t>
            </a:r>
            <a:r>
              <a:rPr lang="ru-RU" sz="1900" dirty="0">
                <a:solidFill>
                  <a:schemeClr val="accent4">
                    <a:lumMod val="75000"/>
                  </a:schemeClr>
                </a:solidFill>
                <a:latin typeface="Times New Roman" panose="02020603050405020304" pitchFamily="18" charset="0"/>
                <a:ea typeface="Calibri" panose="020F0502020204030204" pitchFamily="34" charset="0"/>
              </a:rPr>
              <a:t> СДК. Воспитывают двух дочерей и сына</a:t>
            </a:r>
            <a:r>
              <a:rPr lang="ru-RU" dirty="0">
                <a:solidFill>
                  <a:schemeClr val="accent4">
                    <a:lumMod val="75000"/>
                  </a:schemeClr>
                </a:solidFill>
                <a:latin typeface="Times New Roman" panose="02020603050405020304" pitchFamily="18" charset="0"/>
                <a:ea typeface="Calibri" panose="020F0502020204030204" pitchFamily="34" charset="0"/>
              </a:rPr>
              <a:t>.</a:t>
            </a:r>
          </a:p>
          <a:p>
            <a:endParaRPr lang="ru-RU" dirty="0"/>
          </a:p>
        </p:txBody>
      </p:sp>
      <p:sp>
        <p:nvSpPr>
          <p:cNvPr id="4" name="AutoShape 2"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BALDA4MChAODQ4SERATGCgaGBYWGDEjJR0oOjM9PDkzODdASFxOQERXRTc4UG1RV19iZ2hnPk1xeXBkeFxlZ2P/2wBDARESEhgVGC8aGi9jQjhCY2NjY2NjY2NjY2NjY2NjY2NjY2NjY2NjY2NjY2NjY2NjY2NjY2NjY2NjY2NjY2NjY2P/wAARCAUAA1UDASIAAhEBAxEB/8QAGwAAAgMBAQEAAAAAAAAAAAAAAwQBAgUABgf/xABBEAACAQMDAwMCBAQFBAIBAgcBAgMABBESITEFQVETImEycRQjgZEGQqGxFVLB0fAkM2LhcvE0QxaSoiU1RFOC/8QAGQEAAwEBAQAAAAAAAAAAAAAAAAECAwQF/8QALBEAAgICAwACAwACAgICAwAAAAECESExAxJBE1EEImEycRRCI4EkUpGh0f/aAAwDAQACEQMRAD8A8K5BY4GBmqbVJ5qtIobgI9PBFaPSbw2sxVmIB4NZ9vAzxggbeaZa2aNlEm6nuO1JpNUy0z2UE88PTpZycqw7ncUyVlmtV9QBIyPpHP614eLqUlti3ExaAsCR4r0zfxLZLa4aUs2OAM1xz4ZSkr0gbEriwSachdKpnagXkQt09i4+9VP8SQRnMduxPyaSuerXF8xWO3wW4AGTWy7J1WCQVxKzjBOaXYBVLEirPZX3LxMn32pZ4XUkMw2rRICCQfvVGO9ESLIOTihsmDtVBkpUg11RTJGob64hhMUTlVPOKZ6askkhVWCE8seaVs9J1Bh9qYVsNkHDCspJZSKQTqtmLZgRIXz3NZtM3U7yn3nOKW5qoJpUwINFs0Z7hQvNBNOdKkSK+R3GVFVLTF6eu6VEkUYaV8ADNI/xFOstpnXgE+1fNVk6tbTawy5C8DP9awLu5adyc+0bD4rihw3LsCAQhPXXX9Gd60GkkkytjCyAcsNqzoxmVfvXp4fQSzbMoGRwDit+afVpgeXfUGOvnvUEVaUgyNjjNVrdAcBRIiRmhiiRnmga2ETdagiui+iuIqTQqNmq2f2qpGTXY2pkWQ2KqpIYYqxAxXRj3D70xBJA0wGkFm8c1QKI/r3PijR3fotIpXZvBxihloDk6X/ekPAF2LfbxVoVJNdrTYBBnyauH1Dx22piWy++a4HC4quSDVlPbzUlokHtnFcV1A5apIGqqynC4oGCAJNVbb5FSrVVzljVGZBAPFRg+K7mpGfNBJx5otsoaULgHPmgk5+1MWwyxcnGkbUMa2CnXTKR/ah1Z2LMSaigRIqcVFXCEpmgZTGKuMadxU4Gn5ruM53oAvHGBImogqfFFmPoy4XcdsVDwL6IKE6u4NFtrSK5ib88pMP5T3qLRR6r+Fbq1ngMTygSf5G2oX8VRxKyrEFDEbkV5JZZbaQahweDRTfa5dbawBxk6v71l0kpWgwaPTUyv0rleCaz5yy3zHAJBztxUyXrTyqCQg4yBgU83T9DRzieOePO4Q74+1HZwf7Du8CNx+eU04J+BWihRenGBkcXOOCuxHkGr3KWX+JQPZj2kjK8b16G7iDW6TC298XxuBWXJ+T1rGwo8XGpZSADttVACDvv2r1kXSYpHlB5cavFYd/bpbSMgGCK3hyKWhGT6RUFgNqYS1eZdQG1MrHrtSvahWLuhaJhj4NaWBnyxmJ8VaIpvnvxT11b62270pNbPDg4yKq7Jo0LZhC6NbsGyMEGtLoghaeRbnQ23ftXnVwwBUkGiQXDwSc896n2x+HpjY2wuNRJMTHA1Himbnp8FuhKIueQawYbxyhUnUp5BpuPqLriOVyyYwpJ4oYjK6i+p2DKNXYis3J71uXwilbUtZEkeGIpoGBzUGr6DXFMc0xA6kCpIxVkXUfmmFFcV2KK0ZXc1QgUgIqKsFyNqgjFAFKsBXAV3emIkV2d64DerFfFIZU12akiq4pgWIJGTxVMUXI9PHeh0DZWp3rsbVK80hIsF1Cp0DSTq38VG4NXLR6caN/NBQE7Vw5q0mCBiqigllzjHNQDtVc70zaWn4hyusKfmjQ1nQDbNQeacms/TmCI2snxQprdouWBpWV1dAK6pCk7VwWmTRA5q641DPFV0nNWxvigAzOvagNUb5qQM0Bs5WKjauqSp7V1AgZrgMmpz8VIOTjigDWtpbWKHFxMzbbIm2DSkkpmbEMTEHgnJo/T3soJVadPUP8A5cVq3N5anBh0LtwNqluijEi6e7MPWYIv9a0pOhwNCpgkYuR3oEh9eQDVsT5r0HS4DGcaiMrsfFZzUm8Mqkeakgltxolt8hdsqK0ujTW8d4rAjjBzW3O5h3lj1L5rL6tD0w23rx/lTeV70r+ydlusTepI0o/7eMDHevO+k7KZmB0ZwDRJ764kgEUm4HFUa59VFiLEKO1WlWgSBSNg47UE0WVcDbeg1aAioNWqppiGLeYRoRjc96sUkk+hWP2FVjhX0PVzuDuK3en9Qtbe3OuPJ81hyTcVcVYzz0gKneq4GKa6hcJcXBdFCj4FKmtYttWxFTXKcHauPNcBvVCGbeMSsNbFV+KPeLbpbhYvcc80GBTJhRtRLqIxwgGsn/kihe1iaa4SNeWOKd6jZT2IAfdWpSyna2u45UXUVOcUx1TqUt9JmQaQO1KXf5FWheCA5qDzXV1bCJWrp3oY5osRwTmgqIRNlqCc1APOKoCcmkU2STvU9qqBippiIY7US1GWGw+5oZ3osOwOT9qAWwMu8rH5qpojxk+4AnzQzQSVosfb71QrhQc1eMcUAthDvzXYrsgcnepAzg1JZcZBGamQZqhbJGOBUEsTntQNsGAO1Uc70ShNVGZA3qajipYYAoERRlbRCdjvQhzR5MmDjigpC1dXVYDzTJIo6N7cHihqM7VOnHFIZ2oDI5qyFcjJH2NQVxjaq7Bs8igDSE0IkRhFgAbgH+tBllMkxwAC3el1LOcbYO1PW1vGSVkJ142xWagouykCR0i1JdRl8jbO1M21msduj3CgwytgMOVoF/MXRY3T3JtqI3NMdJ6dc30bJFIFXnD8GlKlFtsBi86elgFZwk0LcEc4q56XY3UQexnaKTGdOc1n3i3Nk/4a5LaR2JyP0q9qJ7aZZ7PMmORiufrLralkAaQyrMfXmZHU+1+2fvW/bdZ6gbVgyR3A+gsGwf1rnS2venGcaQ/EieDXnpUks21wOdDds0uvzKpLKHZrw9altLlUulKFRjzVr+e0vcskisTvtWBJO8jB3bV23q/5L4LMq/atVwJO0I1ejIGuGDcAbZo/V+lNbSR3MPuycFax1mEDBobgnHYimL3rk9zAiFCug80pQn3Tiws65Vorlc7bZxRjpddwDkVmveepu5JapW6Yj2qTW6T9EVubf021J9PihOFaPUDv4piOV2f34C0tOB6h08VYF7aTS2k8Gtc20bW2axU0nvWhFeKLfQTuKiSYA48glCdxVJYcxlxzVJXB9yHDCqpcMAe9VQimjHFX0qdjQzJkmpEm/FAFZE0tjt5qg9p2ozuv70AkUwZZnY8nNDzXZqM0xFlODzii+wj6TQBzRdbAYI5oBFM9u1dVzpGDiqkb0gOFEZCVyTv/AHoJNTqPnamAUsCo80I/VUajnaozmgLsIUI+alkxVEJzztRlIJKtx2pFbAkLjY71UHBorwsq6sEr5FVVQT3oFRwI31VTNWcYO1VxQB1d2rq7O1MRFEjlaNtSnBodcOaBaG4Z2SUMxP3qs8pmkLH96GDqWoxUml4o4bCuzVgu29ckZLADck4FMQ7Y2n4lGKqxwewrrm2WJiK2ul2k9vanROB/mSsrqmI7vI93kGp9KFIoUKlmbFAcjUdPFMNdM9uYvTGM5zQIxpcFhsaaEVBXvXUdkQsSDiupioVYd6mNdTioG+1HtSIiXIye2aBLZD7HFHgggZQZJCp8UNyGbUeTRI0V9iAaCvRyCygckrOR4waMEvLRtUFwW8A70g8TW+GQ7eKbsurC2cSMmpl4BqXYMevb/qcUCPdxoFP8p5rJe6E8nqTRsF7YGwo13dz9RkDzEYHCjgVX8UIoTHs2fNLF0JCcskbTgr9NMSrGUAKDfvS6W4my2dIztQ5C8bYJyBVDOkQx/ScigZzRzOGXBFBNAiAd65qgc1JFMQ9YekYXElDAw5XPtzVLRA7YJxRbgBSDqGah7H4AuFCtsc0PG1WdtTVU1aEVqYxlsVBq0edQA5oEPw2zMmVODUXttcpCskv0mmYLa4WPWJVxjtQr6WaSBfVmDAbACsc9sFCEMnpSq2M47Ue7dJjrxg9xSoOGyKs8hPNa1mxFCK7auNRTEdV0J+9UxV12FA0X7CqpyalBkVIGM0iv6VyDipxUBcVw5piONGhUOQMb0E4Bpu3aOMa28Y2oGtiod45CVOCDRZZlkRcoue5xS7/Wa4brigSZLKOxq0exok7II0ROVG5zzS+aBaDEgkCiYXfB4oCHDZq3qDJ2xSLTVBDjPiu5jbNBLnOasXx+tMVkgDGaGOTUZIqKCbObmpO4qMHxUgEjimB0YOrOMgUa4fVj26apCVWQa/p74q07iRsrsO1Ia0L96twN64DfmrFyRuc0EormrLUVfQyx6tJ0ng0DRqdOsre5yHk0nHJpfqVkLRxGGDZGcil0uZFAArvzZnyTknuTWKjJStvBREXsbO3602k8cfvLjUfApf8ACPoZiwyO3mpX0NKjT7u+a0tMNFbq69Zh3A74puxvmtgSolO3CtgU3JZ2ElmdPslxkHtWdCSfysgAfO1Z2ppqgHLiG9u8TyY0NxrbNLtPdWMhEbrjH8o2p9fSey9KR/eOADShRvTZOF7VEHimgBrIrwvIt2yzN9SYwDQY4/VU6ixx81Qx5OkbMKvGCrEZKN47GtUkgLLZeoupcgUKMJHLokGCDzTQunQ6SMDuKExie4Otfa3cU036No3Om9Mub5CY3iCDg45oHVumXdrGVfSw+BRumR3topl6e5IG7RtwRWxB1BepRSi5hMUsa4xyDXNcozbk8Cs8lB09pAp05B+cUW66RPaxeqpAXxmtdMC2XC4waXvWkliK5OK6E7Is896hz7uasMHeudPeQakRkD2nHxWgwbIFbP8AKajYNtxViTupX9qH/NzTEFUgciqHAyRtU6e/NQzCgCpIqQ3zVM11AEneoxtnNWU8jFSkfqMQDigCnNcFOsCrPGY2xkH5FTGNRCk4PY0BQy9v+WCV00B1IOM58GmPxVxHH6bjUBxmqlg+Dp0nxSKYrnIwa4g/ejNCpBbO9SYlCglsE+KLFQqRvXYounbjNQqj7UCoFVhVzpzxUd6AOVc/aiadwBvVQc7YzRBtikUiwmeIMgOzdqgGEJwQ/wDeqORg55oRNMbYWaJgA/Y0A1qWkAvYdOdLDg+aQuYHt5jG4wwpIJL0DU1FTVEHVFSRXDagRKnFdnBrhvXUiidbY5q8TYcHOCO9UCk1fSBy4/SihmqvVfSiIxqfGxpJ2kmzK5zml9SDyTU/iCF0gDFFBYzrW3CyRsCfGKHI0ly+tYiB/wCIoK3LqfaAP0q5u52QKZDp7CgLCGJiAdlPgmupVixOST+9dQFle9FiPuGaFV4vqoYkMSshI01MTZcAHAqsq4GaqrBfp5pIYzLJllVNydt6aWxtwy+oSx+KShUCUGbIWnor0Ww/L9wzkAjmgYBYJop/T0HLfSD3od5CUkEfMp5A4FaMl9qRp7mFzORiM5wBWQ87JIS+7HvSS9AKymBAG3P9q5I9RBdQc70BrnUeKP8AiWiCloiMeRSdgWurOJYDIAVNZprQveom6j0aABWfiiCaWSX/AA4VY1AqTVgchfJ05/SnrW2S4H1e7waSikMZyBmrvMxOpfafipkm9Ais6elKyZ48VTNQSSd66qQiCavGATvtVKJEwGcrmgA6SqBhnYDwKDI5bjOntmmhZuyiaVdEZ4+aDdSK2FT6RUqrwV4L981chmGcYFVXkZozSD09IqiQFdU1BoAtjCg+akV2cxAfNWTYZ5oGSpw+M1JAqABqBxUk47Ui/Cjb1AFWO/FVJxTJOPmixSmM8agexoZ2AokGDJuQB5oD0HIctmqb0ac5k2xgeKEKBMl0ZMagRkZFVFXd2fGo5rimmgKJiHmqNuxq8e/3rpFwc0vSnoFvV2GQDUhR3q2MrkUxJA28VMQDNgnB7VD8g1HFMXpaRXjbS4INVGfNHE+uP05V1f5W7ihOhjOD+lIGiqkahnijKsbbF9PyaEFzncCrBVC85oBHei43A1L5FS8ZHNQkrqcKxFWMmUPmgMAu9EcsI1Gcr4oWatnIxzQIlFZjtWnbxSwoGMec9zS9mYtXv2PatC4JeMaSMDwazcldFpegbiWZoypRV+1I8ncb03rfPOv4qzINtSYNNKg2RbwNv32yN6W2EjalyKdm9SJFcDAbbFK3LaSGzz4o9GGljaJI5chww4zuKMTFKBpyhxuazRPhhqGR4p2Vo5VAQ747Umh2gTIiyHS2ojvVolWWQJJsPIoago5Vjt5o0YSOQMWyPih/wAF7C0J0kZXs1CCyBFYqcHg1q9QvIp41ghi3896IbSW1swJo9cTDnxU3JIXpq/w3dQTQ7v6dxGMEZ2YUp/EXpPKJbaTTKBh8HBrz6OVYxo2N8qw5olzNIVAmOXHcis48CXI52I9F0u0/HdP/ACrgiZPqQ0vOfRVkk9rjb71a0YvGk9vPDFKo3AONXxQOq334iDLxKHGxZWrfqSZD4aUmpznOOBQtQBxvmjRnAxj9TVDBFS/behTRkAE708Aq75pa5lDNhaEJi4O2RzVc+RXd/FcTVCOwcZqMGuyamgCACDRYpNPKg0LvVtWBQCwGYxliTtmoUR6jk4FBzmuUZakOzVgMboFZA/gjmh4CXHvQhfFDjcrDlcY4oZmdm91BVnTSKWIUYFBINQxznzmpR8bGgWzmGNxtVdXmruQftVGHjigR2Qe9diq1KnHemIIpHirjG4FDBq2RUlohlJG/NCo2PFDIGc0xMLFcNGhUfpVpJfxSfmH8wbZNA3qODQFlSpBx3qQDVuRnvUb0EnbDvXVIGalspjg0wK5x2rgT9qknJzUFiNqQypyfNcBgb1Oo1HNMRFdXYoiRBiNTaRSAt6ShVZXVvKnYiq6CxOlf60YQQaSTPv401XESn680rK6g9Of5SP1rqP6cZGdRGfiuosKFjV486vbzQ6sMrTEGLEbPXW//AHQw5HmhvJqG9VBoCx24ljIA+pu+KH6zyaQBxxjmlwM0aCQwnJFAxiSJ3VQzkHuWPFBNrrlCQsZW+BVlnQvrdS58HimYL9rdy6QgA+KiTaWB4E1glSYJpCuD3raj6KZ7czXNw2OcAYrKvb4TXazpHpIxkGmbjrNxdRrGqhV+Kyn8jqhWBe1gjilZn3Bwo81nE05MWOdQBPxSRFawusgzqtVat2qxExprOOKvIWiGk4NDUlWzXSMX3NL0PCldXCpNUIirwSCKQMRnHaqVaIAyDVjGd80mA1LcXF4MAHSOwpdwy4VlxitAXsMR0qgI/wDGlbuX1X1aNIqIt3VYKFzXZzXDnepPfArQkrXGuIxU80ARn2USIZWqEY2okXFIa2X3A4qGqTUH6RSNPCu9dj4rhnFSDTIKNvipGNJyDntXMeK7J0k42oAgnOK7AI2NRgY3qACTQIkqaJk6MVQueO1XXOnHmgaOAAqdt9s124z5qyp5qS0DAw2+4qw/YVdx7hjxVTxTQnhlJVAIxxUA424NTJ9NGsLhLafXJCkqYwVcZFMn0DhgM6QRUoyMwDrt96cu4I5sz2Qwh3MY/lpLX/mGaB6JdkBIEeB96qGUtuCB8VYhH+k4PzVDGw7ZFBJDKRuNx5qAG8UdCq98g8g1VvK7UDoDV1G9W0at8gVaJCzYzmgVB7a09cjDYydq126fLbxxsEEi9xStuiHQmh13wWxgCt68mS2skgJ1cDNcXLLktNFYRiXtwBJGBFgr27UGSeWT+QfpW5PYWAkjkZ9avzvxVLzpsNr7opAVI71UPyVLFBRkxzTCFw8YYEYB8VnzqyjLd+1PF3J0N9APal5/TllftgbV0KQxM5bFWDMh3G/xUH28c0WFDKR3qyfSUncE+D5oyQFvdG6kjfBq09oyRA43xnalRIV9o5qaL1scspgt2GlG6nivR3V8zWgQRYDjAzzXl7cIWIdSWPBrR9f8OoMkyTL8HdaTRJl3MDwSZ4/0q2PxUYXUMqNs0ee5Vy+Cp1ck0ip0OSBkVSB0MosSRptls+4AkVS5RCpaJHXfuaujIzIdvkGtWAJE5EyxlSNtRyKGxGAq6hnO/wA0dHj21HcUK7KrdSaAAueBxQd2O21MQ7JNERgA0q+kn21A8GiFAq570DFzzUYzUneuBxtTJIxiozVjXYFAitTmpK1Gk0DJVc1IWpXPargZpDo5DhSCxHxVdROFNXjTLb009tGI853qXKh1Yg2xqMURgnGd6rp3AppiooSakHarMoHxVKYiRua4qPNdXYoAnftVlzVQMc1OojvQMkmoO25qNWagnNAE6q4bmqmu70wJJIqDXasVOQe2KQEqMg1xz96gbd6IhUZ1b5oAHiubeikpjmhkjFAylTip2rgc/amI44HFSqlzjNSyrkYNSgT/AMifikBcWz52/c1cW+SAoLHxiiek4UFUYA+TUpP6R3/pSKLxrHFlJ4vcK6htdl3LOoY/NdRY8CODmuwe9RkmpHIqjMLHGGwAMk1d49O2MGi2scrMfTXSO5NXnt3G7Pk1F5KFQx2AwDRkXWxyVIA70RLQJC0kg37ZoIh7tsDTTT0MgxOzfl8k7AVJkeH8uVcEVVgyMNLVUtn6hvSoQT1I3yD3oKvoJUb1YiMjwa4QA8HejAjW/C20ViJHbVIw4rFf6jimHW5gGXBK0sTk5pqvBkVY8VXNWxlaYFQMtirPGUG/FTBgSrq4zvWh1N4PSVYcZ+KXojLrjxXDeuNUIiuHNdRo4yV1cCgC8EkYYErjFRcyiSTI4qrx6d6H3pUMkfUKJjPFWjtZ5I/VSNmQckVDAgnFDAoUzxVNJFEVyON67XndhSHSKaaum1RrHirAjSKYIs2Kgj2iobNTytIornjAqh5omcVQ70yWQBkVbTnAqowKJnSV1DI5xTBETrokwO1TGcxlcqO+e9dMo1EgY+KFxSE8M7uKZXgeKW5NGU+zH9qGOJc9yK4MfuaqhAU5q3FSWdJq2IoTsaPqDKaECuTmqQmVYe0VclFQKME+aoWHFWlkiZQFQgjvmhkhbe6ltJllj7djwaavfw19Gbi2T05uXTsftWZrPFSGKsGU4oCynB8VIkZeDRWxNvsr/wB6AdjQIL6udioNW1oV3BH2oFTmgExhTH5xmphZIpAwbNBjwWGalVGs5GaB2bydahjtTF6WdQwazvxg16dTFO2TxR7aC1dBqQGqT2MKXURxiNzgjNR+qA78SCmn1CB2qs16zBVMpZR2zRrnpqRjUhI8Ypc2TINX+lJdXoZBuU0+0MaWJ8Bt6KQ+dGRXOHXZgD9qrCAAR/4k0e2WU59LC+aqMBssMfem7LUjkruG2xTsAEjTnYzE0JY8thmpu+jAORs3cV1naPMrOBnG5oTHQMWoAJJ2rkFusnvXIHO9VllZQy1aKIaQz7g+KVjx4GvILV4y1spGkbntSbxCMgEg532oplIQomQDQC2Od6aIJWDW2A2PkmrESRqPexA281xbI4we1VDYVgxwTTDBRsncjeoDb42osRycHBHzUyQR6/Y4380CBgaidwD9qlwy9xXekyOARRTCzc0AhY5qjE0aRSNqERTERyBXCuwRUGgCSarXV1Ai4JHFEB28GhISDRiucZOKRSGFCCHUH91UNzlNJFA04kCk5Bq06aBkUnVjsj0w3HJq0ls8ShuRS4cjitC1uGlYCQZXuamVrKBUxIksfmu9NvGa3JOnxzlfRAUeaTmhexfTKAyt3xUrlTwtj6mcBhtxRnlVz7UC7YxXS4LZQYBoeg+MGtNi0VJyarmpI92K4jBpkkCpNQK40wJPzVTU1BoA41yjJxUVKnByKALEFTg07rikt1U4DDvSLNqOatGmvPuxSGgrmHRgD3eaARXYw2Ks24oDZQ11SQeaigRY74pi2dQ2kqoHzSxO1M2io+dQyaTwilsJJPpQxpx5pUnHB3q8o0PjtQqEDJLtnNdUCupklQKLbkCYZGaGdqNaKry+7ihjN5BHBCCeTvSk5DsG4Aoc7emo/MOmlzIW3GcDjNY9WUFuJHcY4UdqE5LIBjOKgM2yvkjnFG3OMLgU/wDFUgIRPWX+VQKBJCFbnNXOpZNI4NMekQMPStpiYgylB5q9ucZY0R48DbcUHLRgoRWl2hDy3CtCyNvttWW3JoysAhzQDuc0oqhsiiD6aGauD7asSIUFmwOatIrKN6qrFWBFEmcyAGgAIrq7vXUxEU3DI7Q6ANhSppqyOmQq3BqZaBFvTL/pVJVRHAAyDzWkljI+XjCMBzhhTfTukWtz6kt7N6UajOARmo7FpWZlo4jJ22I2AOKXnUlyAN/inrtumqGW1E4I41EHNJFkA92oGqTsKFz7dsb1XvvRpGQ4K/uaG5yKolle1XQZAoeaLHjFDBbLmqjcV23c5qMjVtSLsqw3riKluaimIgDeizPrZfaARttQhRCuQvxzQIo7kk5qpqZCDKdIwKjk0COG5AHNGjGV8UHJ1bbUwDpAA8UmUiFU5I7VJ2qQcZNRnakX4coB5qpK4+aspGccVVlGs0xeFSmRmhnmjEYBNCO5zTIZUioqc71JoJIBxVjh/vQ6lThhTA7GK6iSjhhwaFQBYb01GoGHOCByPNKBiKupY7YOKQ0xwSxZJQ6fg1eW5DQ6S4pAQyEZ0nFWFvIScjH3qXFBZp2t9HIgEz4YfsaNd3aFQqEEVlQWjy99PjNVNuysVLYI7UKKWgGkZHcksARxvXNpxnUDSwtyRs2T4rvw0uCQDinSY7GAQRxmnLeJFT1In0yjtyDWUpkTg0ZdT8HS39DSoeBp3a4mJkABGxANFtb1bT9djjxWeNSvluO9AdSWODt80UMZmmRpGYDYnOKPbzqYCuBqHBxSGhQPcxJ8UZ3MWIth3yOadCsly3BxjzQvYMkmjgiVVQD3dyTQnVlUgJkg0xAy5PGwFTI+vfg1UlcfTg1TOD8UCLY0nxRF2O9DB1GuJ7UCD6t9zijowxgyFT+9JpiiyZ0gjj7UFIvKpY7EH5pcpsaNE6jknNVfDMf5aAoDntVQuTRQDnBGT2q2lW5Qg/egKAFcGu05NMJErAkhgPNd6Sn6Dv8AagOoMAJzVGYk0zHZzN7vTZh9q6WFSPaMGgKYqr+4E0y49ZRp5pYrpbFFgk0P5FAkXjtCRqk9qiukuAPZCMAd6i7uGlOM+2lwMUBdYRoi7lSIBdQIqk169xHplySKLa3sXpmKVdjS9yI0bMZrFLOigG45G1HDKEz3xQGl1LjFUJI2rWrFdE/NQRXc0TBEeNP60xFFHniufY1Oo4xVTuaAIztVcVY1FMR2mpCHFVqd8c0ATpqOGxVgpxmoINAFyuE1VXtVoyCwVjtVm0o507rSGiikMhU1TFXZ88ACo1mgCO1FglaPIA5oWo4rg1Gw0NLAZGBLcmm7azRJAZlyncikYGQsNZI+aft4JZ1cxy+3tnvWPI2lspAryx0zH0gSh4rqiVLuFtBBx23rqS7VseDOO9Gt3KNkb0GtDp0Eckbs537VtJ9UQiVRSdcjajzgVDv6jbLhRxip9PRkc5pyS0eK21sABjsaiUqHdC9ldfh5C7IHGeDT1xe2dzGNMXpv8bVj6WxsNq454NVSeQsYuI8HUrZ+aGZXBHqA47Gnk6bNPa+pGu3yaSlmKL6Uqe5dqjsm6QMlHVm52qLnQQDSzMFJK8VaL85vecKO1VXoASCTngVBFNylBGV/alGqk7ArVs1WppiOA1HFXdGTniqA4YGryOWOaAB966uO4rqYiUx6g1cZ3pqZ1WfMY2xSg5q2ok7mpatjGGn7INPnFQZ3UfVtQdgKgsWxq7UUFlwSSKZmdJS2E/lHFLR7k4GTXbqDTGU34rs7VB5qCd6ZJxNEj4NCo0RGk0hrZVhg1fGKggZyTV+RSLRXkVGdq4k1FMkr/ejoPcrY1fFBPNHicKhyM+KBoA27k4xvXDSOd66Q+4/NcGwuNINAiWKEjSuKvqCbgZPzUvchoRH6Ua4P1Bd6CTk80BYwG1IfvXAZFChbGQeKtqI7bUirLYwa481cFSM9q4qDgimAJsgGqgbkgiiTMAPb+opcn3UEvB1cTU49uarTJIrqmuoEGQl4mTGe4oFWRirZqZVwdQ4NA9lBzvWnDcwxRYRQQRuD2rPjXVzVmj08HNIaGUuNSaTtvmpe5DKQRiktxXbmlQWalvcwiDSx38GlJmDNlWyaXCMTUjdsNToQ3bZkmVAMMdgKeux6AEY571Totl+KncyMyJGurWOQe1Ae7PqyEhXJONTLnNIrwXYkvniiggnYgn4oTyE57faoUYOc0Ai0rHBz2qZXEpBwNgBkV0repx2oKsQpwaEMvKukKM5JG47iq84GRkeaqD53oxijaEOkylyd0Iwf34oEUXbIG57YruB7hUKWjOhhjerSN6gGnnvTACTlqr8Vc7VQ80ySRtVk05wapnNWUZ7UAGEGscgDzQmDJtnIo0RddwMiqTAZyP2oGCDHNaELxXMBjk9sq/S3mkBvRACN+KTHEZSIkYIyB3p1LISRkr7TjuOaUilTR7nII7CrveSFdIfbiodmyoE6PESu5A/ahesVORsR3FakEwMYXnA4NJXJjZzqXHjFCkKUfUSnUbkjY4+QKEz+o2pn91RG4QEYoUhBORVGdhHjQ76s1eGBGyQ4zQIlDHBOKZeNEX2tvTBZFig1HLVVlXzmm4eny3ALKAPua6eyaBfeMGgVCeFFVJ1HeruDmh0CLAVzLvUDerHigZQHBpgTZXTjNLd6spwaGhJhJDqOy4FCIxRlYahr4qs3p6/y+KQ9gjUc1Y7VU1RJ2Mc1Ga6uoAsOeasV2zVM1YMcUgKqMmi49tD71ccUMcQZqKsaigR2KjFSN6JHpJw1AURGMsAeKfDSWxGB7Tzg0OzgV5wOQa9ItjCsamQZH2rm5uVR2aJGJJeRMF3Ofmuod/6BuD6QIUbcV1VFJqx2Zhpq0mWNSCDk0pTtrbq8BZjg1s9GaGlOpVOd80zf3bPAse3u5xS4uYzaLFj3jalp85Bzms1nYUNAjGMUpcSLqwq7134jA4oYOpskZpqNZEeg6W91cWgRHC6exFY/ULaSK6IlORnkU0OquuEhULtigXsjmP3HJrn44yjNv7K9E5I1XcGhltsCoZiRULsc12CsIqMRqbiqEVfWz7cChE70AdirHYCqVbGRQBy/UKtJvVQcGpJzQBSuqag0xHd6kbc1wHepUBmAJwPNICQARnvVTzVpF9NtmzVSc0AM2IzI32qbmIpCrZzk1NjHq9Rs4AFCmeQoFfOO1RnsV4AqKkiorQk6jIuwoNMKDoFJjiVPuI2xRD9OKhRnNcdqReihriuFzXc1xXIpiKZzV+2O1VGNs8URtOVCHFAkCYe7FQaI4I+rc+aFQJk1AqyHfer4FAFAMVcHAyajG1XwDHQUkVHHejgDQcnaltwaYUhkxmhjiDf6T3oeBV5DjahE0EvZZixGO1UNdk1OTTJKipqc1Gx7UAcOaurdjuKqAKjBFABWXSMjda7II5qYJNDAlQy9we9TPGinVGco3bxSGDOKgKSdqirrjO+1AiMkHeoY9+KszA9s1XcimBp2N+IbGaPUVd6zyw33oeCKuHXgqBSGSGzRDgfTq/Wh5WrjffNAHDBzuRVXXG44riaqCdVAHc1JqSCPtUgj+Y7UAcsjY0ndfBqp52qxXG4BxVDvQBLEniqGrruMVxAC5oBgxzREYo2RXaRkYq4j9w+aLGkWHu34J8UR4oQvvLZ+KrA2hzrGV4NEuzgDD6h2oAVYD+Ug/wB6gN81UbtUE4O1MQYthatGdQxigauKkSaTtUtFKQ0JDEwI3FFeRGTWN80g0rMN6rqPY4NHUbmFeTPAxQyxqfVJXSw/WqVRmWQnNGVieTQVODVi1IaNaxvTCAjbrVrz05wGRu/FZAciriU52pFWXliw21KtzRnc5oLc00S2cDgVbVkVVFZjgDNFeFkGfNAKwTCpBFQysBk8VQGgQZmGKpyarUr9VAEsMVU1dqrigbK1wrq4UySTzXAVB5qRzQBJ4qw+muxtXL9JzSZaKmq1J5qKCSRtUqcVwrlHuoA0rU+lGGYGnv8AFnMRi1Aj5rHlkIQAH71WHWdwDv3rHonll2HlmDNkrvXVBjkHauqv1GJUzby6YyDxStOWyK0W4rRkLZQsDlhzUhw2MmrBNz58UKQFMA0DLZCnI3rg55/pXAbcVGNXxQIknfOcVBJfdjmoUMScCoyQdxilQHEYGMVGNVQck13B2pgXGFU55oPejgZU43NCxg0AVq1QatQBUbtUtsa5cat+K5tycUAVrhXVOcCmIkHfB4qX044qI8ZOa480hkc1FWNUoEN2jxIknqEgkYAFVvJvVkAGMKMbUvUUlHNhZPaorq6qAnvR84QUAc0Vvp28UmNF46h23rmGEFQRtSLZAqTXKMVBO9MRXFTnfxUb5qN80ySWNUzV8jvVDzSBlk7ferke44qIl3BPFXBBJPAoGihyKKn/AG6ofc2BxRUBCFaTKiUcDT5NUGwPY0TV7uO1VC8+aYmgbnjFV+a5jlqimQTmoqaigDhUioqTsKAOxmuyRXKcVHegC+dvFEgK+oFkzoY7nxQsVKqTxSGM3lkbeYKrh423Vh3FBMWBk70WE7FX/Q+KgySRtp1YH9KB0ihC44waskRYZxRJptaqDpJ77CpRwmPcQKABMmKFoB+KYmOTnOx80IDDCgVFDGQMiuBGMA4por+XtSzx6d8ZFCA4ZxUcb12dqgHagC7Z5FcBtXagwqN+1AHBiu2dqkKzn2jNVxuM0Z2eD2qdjTAF6bqdxiiFUCj3ZNXR0dfccN5NDdNJye9IaJGDV1X2mhA70VVK4LggHjapLTCQiN9pGx52oU+lR7RkZqJCpIKHcVHq6lCtTFYHVk+3b4rn5opUAbYFAYYO9Mhqjq6uHNX04FMkrXVcLgb1GBmgZGMjcVQjFMBG407Grm1Y6eBk4pWOgCLxmi6UI5rUtLSAo0cuNa0jdWvpSlUbbtmpUk3Q6oX0qO9WtYFmuFQvpUnc+K6Mqx0vsaZCpCupRk1VhVkXtlJbSEAiRP8AMKSKeKNJdOykBiB4oIbP3oDAe1TSwIOT4pmUxv7e9TaWcrx61QsD45p1ulKcOCR3J8VnLkimNaMpl0sQRtSr6QxwK3eo9LeC3EysWFYLqQxzThNTyhMrmrqNxVO1WU71oSiT3qhq571Q0hsipT6qirJu1MRz/UagVL/UaigPS5JqMHTVQd6uaQ0UNcK41INAHYIrhRlZX9pXeoVBr+KLCiEC8tmnra7hjwjplfNSbaP0tYZSO470H1Y/TMegZ81k2p4K0Fnmj9U+kSV+9dSLNg4ArqtQSDsBrSssemFVCzeBWbWx0fQpVm3JOMU5K0TEcuPRNsqpbssgG5xWU9tLIrscAJzmt656pDgRLGBg7kVkXNxqD6dg1LNYHZnqzHbxRFTUwB2qp2YHzV3YgUwKyJh8IaG6sp33NGUYXURtVGILZoQgfu8VXemN9PGRVFUNRYUDBIrjRDERuBmqE0xlat2qvNWOy0CK1xq8aagWPAqpFAEVWrGopiCRxlkLDgVXfxVkRwCVBx3okZH6+KQwB+KrTMqRhNQ5pemI7FRVsjFRigCK4VNRQIsgy1F3wVA5qkeBvRY8GTHYb0i0SwwoFU/lq8hw1VJpIplQagirdqqSaYjqqdmqRuKhuaZJzbVGMDepfgVXmkAaP6R4q8aawdu/FUX6BR7fvSZpDZQpgY71y/Vjt5oj4ye1QNIPFJFNZKOCKoDtyKYdRg/2oGgbmmiZADnUcV2COaltmNRnPNUZEV1dVuPvQBGMD5qNq7NdtigDhXV1Tj3UARmrpzVauhPakCLA4BqSQRhjkVwXWccGqOult+KCiwQ4yN6g6vvUk6TmMnHipOD8UAQrgHcZooaJ8ljjbah4AwAN6NHavIwRNLE9qTaAMGieIANue1EMCLFknJ8UE2WiRlc4K7+00J2eP+bUPBoArPGEOV4NB+nkUx6gYbiq6UOQx280AAKnkVAJzRWUKcZyKow8UxUSNJG5watKGONwRQwMioJIoAn6dqJCrSE6TuOxNBzmrBds5xQILpOripZnYBd9qiN3U5BOB3xVzIu+rdj4pFWC4HzVTRHIc7DAoeKAL5QqBg581VwDUcVUnc5phZ2PNdmu7V33pkho2B9pHNaLdOU2gmiYZHIrIBKsCvIpoXM8o0jAHxSGmaVraSFQ86+zsaLcQRxoJ0YalOcHg0gL2f0fTMuANsUnNNMww7kilRQ9PeepMswGk8Eea6d1mUHvWZrYjGcirLI4FFCsu6ZJ3okcw+l+R/WghmIyRXFC/wBPIooDRi6U12BJDx4rTsOg+r7ZY8dqS6R1T8EQsynR3IFeiH8Q2BwFkAJrk5JTTpodkx9HHSmSUTaoSfcCOK7rckcMaywOoLDBHY1aTqtlPA6vONJHGa8bd3RLtGHLRg+2kuPvKx2Pz9Rf8H6Em++xrIyrye7aqNMWG5zQ9XeuqPH1JbLumGODkVXauBY7CivazRoHddIPmrF/oFmqmrYXHO9VOM0xHYoscEjbjYfNUB3qWlcjGdqBqiGADc71xx4qua7VQI4c12aiuoAsQcVWrIMsBmufZsUAShxUq2G53qI11HFGRItw5wfNIpI4u8mx3obe370XMcbHfNCZgxpJAyuquqytGBuK6qFQKmreZoc6TjIperZxSFoOZSzDJqsrZPNUU7iuYEkmgZZv+2PNdqzjND4pqG4RVX8tSRyD3ooC8IVl/MyFHG3NBcxmXA+mt276jHLZhRAAMViM0e/sFZ+jLMYv5XxS7NofkH7UYeiVORg0sUBb28VaEwwmLbRrzzQGByc81cMYz7TVHOWzTAgVLHtXDmpagDkZsFc7VBrlBINQaAIqKmupiH7SK4e2b0kJHmlnSRCSV371pdMuXSIJj21e8QyDKJpP96yTfZ2OzNk9F4NQOl/FK0SWNo2wwodaIRIqSSeajtXYpgQRXVJFRQIspxREbU221DFXjPupFIIwyKqRirH71QnOTmgpk1DHIAFdnY1WmIgA+anG1cDn4qYn0NvuDzSEVftVe1GnTSQRup4NBoB7Dxj2iiRAhM+TVISBHRYwWj+57UmaRVkZycE1J9o+9WIVFxjfzQX3pLI3gtISFPmqAezJIrgCfmqke3IGPmqRLyDfZmqtS3NRTM2SOCajmpz7KgDNAEcV2a6uoETzRIiocF+KGOaJGA2xpDRzAFjjiqj2mrmCQE4U4qUClsSBhQmM7Xjcc1DknkYq8aI8wUkgZ7c09d2sUFuDq1s/HxSGZedxTsVskgyGpd4WBxjeujlaPih50IZ/Csu5OB2qSskWGP0nll5qI5zjfcUVHdYy/wDKalplC09xrkymoDjJrtsZxnPmumXDEbAnfahHVgd6tEsIhAODtRZCGjxgUsGzsalSSNj+hoaAqRk7VxUgZ5HkVcHTyK4MM5BGPFBRC6UGec0M7naiP5UihYPY0CZ2MHeq/apII7V1Mk7UeM7VwriKkLlgKALgbCiCFyuQpx5q/wCEkGCDkGji8McfpOvbmpTT0OhFkwd+aGw3okra2zQ6YiYzsQa5lI2IxULjO9EbDDOaBg8UeJsLihY2rl2oBFzkS710v0/FWlKgLnmgMc9zigbwV+1SGxUV21MgNG2FyaKkid9qWY+0AVX9aTVlWMmYLLnlT2oTspYkChk5qyLn7UJBdkgM3HFVbnmrlse1aqBQIqBV44i7Yzgea7ArixHBoA0I7i2tYiqRhpP8xpSe7lnbDtt4oBOagc0DbssRVaseKrTEQOaJjAzQ6sN1oBEHmi2yLI+lthQjV4udqQI6dBHIQOKHRJAc70OmB2cV3NRUigQSMAgknFVzXZ2xXYpFEcmipGTRbS1MzZwdI5rUt1gjmBIBA7EUrBL0yhAozryD9q6vSE2ku5UfpXUrKpHlKnvXYzXCqICxrsT8VodNgS6hZCMNzqNZZJrQ6ZcpCxWQ4BoGi0vTyuQBnHes51MchFekT0mgL+ptWJfwsJdR2zSAr+KZ0CEDxQnYZ+a6OF34G3mpkiMZpiO9MsNR2FFVVVOKrGpYb0fR+XUt0ULMmrgUBhg06kugFSMfNJv9RpoCo5rm5qVqGpiLpshNDPNTqOgCopiIrqmo70AOWc2llUk4zvithr2KfRb20GGO2WFJp0sCzEyOTJjOANqmxuo4LhPVT3g96xk6TaQxTqcElvJiTcmka2f4inWe5UqQRjtWSoGoZ81UG3G2IYtrKSXDfSOcnigyjS7KeQa9X05LR4fUuwuAPao4rzXUCjXkrRrhS2wFRx8ndsYrUVNcBW4iKuDp+9dp3zVTuaA0SXJqNW9dioIoAIGzUg7UMVYHegdkgbVWuDb7V1AgwbKlDweKAecVZiQR2qWXOGXvSGwqkJHnk0WCQAYO1UCacKdz8VDDA+aRadBZOR3oZqxkXGOTQ9R32oQ5ZOOQviqNn9Kvuc5O1T6Z0ZB28Uydiz7GuFcTk1w23pkEnkDtXascVWuoEWyDzsfNQQRzXV2SB5FAyKPEDpJGdu+KEF1H20/ZzGKJ0ABB5BFTK6wNGt0q8tnQfiFHtrurWttOBLbkFnbGBtisuMQAt6ylS26kcChPMyN7WyM+01zLgan2ix0Xnt0tZNSSLIyn6aFJIzbPkMOxoZmcyF3JLHk0Qn12J7+Sd66FaWQLhiI8OoyRkMDxS2RqzmpSKV20xqzt4AzQ/wClNKhBWOwxtUiVsAE7DtQganmmFli5bPzVQcbZqpqKYrCDGSTtU6qHqqRgnmgLLk1H6V23mowvmkMrmrH6ajHmoPgUCJVytXJBG4x9qERipFMLCY4xg1wH5g2xUEYweDRImXUNbEDyBSGOyl44ljfY8gZpbTryT/WuklAkPptrXsSMUEvzyM1KVDJeIBcg0Egg1cye3HfzVCcneqVksiprtq7+lMRI+TXYxwar3riaB2XwW/m3+agqQOKjNcGI70AdjI5qvFXJBG+x+K7Ge9AFDvXVJUiu05oA6u1HGO1SVI7GpVSe1AFRVtzVtAHergZ+kUh0U0EDNQRVyWGx2oZagAZ5q+2KggGpAzTEcTVKuRVTSBkVOdqiu7UxE0WBC7YFCxWl0e2klm1IhYDkVE5dY2UtgbiEKn1ZNJ4xWz1iL05BhGQ43BFYzc0Ql2VjkiK6uqRVkknimbC2a5mCgbUsxrS6LIqTnVSGth/w9zaMTANS43FLJcZJEibmvVKYxbE7ZNeflRFaR2AxnapRayUEiqoxtXV0SJcrkY2rqB9TNOM7VHBquasW1c81RmTpZt8bVKKc10bkEAnanEjEo9m3kmpcqArbz6D791HarTTG5nDONK+KDpKufbmhl3Z6LGPB1C6RtVZY/UXYbCg24Lyac4JrTuYVgiUgnPzU19AKQouj3c0aEI7+mu5NLvIM7VZLn0ZFdMZU5FKmxhL7p8kA1Mu33rHkADmti+6v+JTRpx5rGfdiauKa2IgVB3NW4FU71RJNTioFdTA6uHIqKsh0sDzg0gNO2lkgID50gbA0z6EfUZvb7G8ikZb4vgEYGMVaKVo3DQNhq55RlVrY/wDQvfLJFcGKRtWjYGh2zItwjSbqDvVrxna4YyHLd6CAWYADJNbRzHIGql7HliY/b2rNmcPKzDgmpkSWAaXUrnsRQqUYKLtCOqRzUZ3zUjkVoBxPNSo23riN6sMaduaBkAbioerR/ViucYakPwHUip24rqZJTvRAF09w1V7VZT5pDRB35o9roZvSkOFbv4NDxnvVSjKA3agNDLIYpSnOmqFc9964OWYZPI3rjgHuaRZGPNWdcLtxUEYx+9Xkzj4oH4DwTmjAhYN6GM71Mh0gL8UxIUPNQak81FMzOrq6pAzQI6oqSK7FAEqd6Lh9jQRtV1JztvSGghdmwGOw4qCrjfTkVAVy2nGD4rneRBoLHHikUSGGMYopNu0YAVlcd/NVt7lYW1NEr/eqMTJIzBQAd8ClVsLCRXLwBtB3PDDkUNpVYjK/f5qrLjc7VyRPLn01LY3OKeBOy8whwGiJHkGhZqVjYtpxhvBqNDZIxuKYie1QfiuIYKM8Vw3XmmBxFRjxVhvtmpK6R2waAKgkVxOa4bEZ3oxMZz7GH+WgECzn4q/p4TVq92eKjYjb6qsZfZpAwaQ/9lTlsAio0kcCqgnNSWNAE6WNTjHJqmo/pXEkd6BFtXiiKUVPd7ie1BBq3agEVxUZqc1WmIk11RXUAT3rqgVJoA4VO3Y1XipFAEkb813Ga4io5NAyd6lCO9dXYxSA4nNV+xomnPHNUZMUAcGI5o4YKowcGgKhNE0oo5JoGi6TKWJlGoUNk1MdA28VX6j7RTdrG0Ta5FYLjxSboayKBGJ4rsEEitR5IHiYADNZ4UDVnehMKBGq0RvpoZpksiurq6mInNbf8O3f4WRiWwueKxKYs30vgn21nyR7RaKjs1+vXUd0fVVhq4xWCa0eotG6J6fbms5uaXEqjQ5FakVFcK1JLc0a3kMUgZdyO1C0GmLGVLe6SSVdSg8UmM0JOpSPGE0Y2rNlnLkhiaf6vfW1zo/DJpPfArKIJOTUx/pT/geKXQuM11B3HauphZUUZItQyDigoN6MHbGkbLTJRGMds0SCVkO+dPOK6MDPuoqgAVLA5pA7E52qkajBahSbNt3q3qYUDvSr6GXwxcFDg1LyuWAkcsR80NGI74rmxkHvTQmaEURmTbCjyaXntxFnvUR3LKNqLLcLJFg80VRWzPbk4odGxnNBbmqJIzXV2KnamIgfSajNSOK6gRFSOajFSoywFAB4QjSjX9NbtvY29xJHHDjfcmsP0jHuwyPNGgnkgYvE5U4qGrLA366b2Vc5AbGav06QwXHradQTfFKsxZyzHJPNEiYrkKcE7VWkJbNeeRuu3YKoVjjGPmsq8h9G4aPGMea9T/D7QW1o3qYDjn5rz/WJBL1GVwMAnYVy8fNKfK41hAZ9WT6xUVK/VmusRL/VXDipxvVSKBlovqzXP5q8ey1VxkUhlQN6g7GuGQc1xOaYiKII8gYdaGRXGgBhYfbn1Y/tmhOGLYzmhVIpBYeNcsB8UUgbYNCQHkeKuMjkUi1oq31ZooOU3qmM1ZdgTzigaK4IG1RLqUqT3qrZOe1c2+MnNMkAeTUVYlfFSAhHJBpkFKsvO/FQwwdjmooAK2jbT/WoIoYokeCcHakFkYNEik0HOnJqshQye3On5qocqaYGlYdMn6iXKOqFBqAPelmgCsyyHDKcEVMd04TMchRuMg4NFit3Myy3Ks0Z3JG+aTKQoIs5I4FcFXVuxWmrtrUNm2bbxS7gvj2gA8VNgVKHB31fNFhM0WPSk06u1EjhkiiVnT8osPvWpeWnTbq312k3oyKMlXqbsZlRwiaRvVl0OPPeqTQSRYDgYzsw71V0lYhG57E1KNqUrM5wnAzzRlCAnAOM5FHaymMAnEeEPBppo7WK2Dp75W2KEbAfeki5A0hiF8A07b0JgTlT80SCQxzK4UMVOcEbVVjnkZ+aqMqc1YD1xexzje3WMjgoMVWK4GnTpQkEkFqXEuUKncGqgKTsKCrCHS6s2wPihDc5qWGjI71XIoJC6FMeSMHsaF3q4kIXHY1UigRWo5qe9SvO4piIxXZxVid9hUHegZwwRuKqakAk4FcRQIiuqcV2KAOqRUYruKBk966uq4U0Aihq8aF+BUbBhnir+oqjAH60hkMhXaqVLuWFQq5GRQInOcV2c1I5FQdnz2oAnQ3g4o8drK67IT+lGSYSKoUDIrbsJkBDFMr3rm5OWUdIukYdr0+R7hVYafvXqG6ZbzWwSNPfjkc1n3E6vd/k+0/FG/H3Fg2uQav0rn5fknUk6DWjIuOlSJdNEmQ3ilp7OeCTTMunO2e1emsUnvZmupBpBG1R1yLTaOZBq25pw/Il3UWB5KeMwtpJB+RQKuSSNzVDXoEtnVBrhzXGmSSKNblBKC/FAFWUFmAHNIaHLqSN8BBsKSbmjyReljPJFAbmkimRUioqV5qiSxNTGAzYNVbmiW//AHAKT0V6ej6Z0OK5hAJBZtwwqLvoqWTFJAW1/SaZ6RM8AjycDzWvdKk08TOQQN/1rzuSc+2Hgo8bHBINQMR2Piur2F5aB5dSxqQe9dUv8prwdnz6Ncn70zJbPEqk9xmlVJDA0+11qjUFCcDGa9QzFQcHFHUjSSaAc54xQ21Z55pVYBD72yvFcFxvUqQqYxUkjFSwOypFDJFQwwar3ppAFVhxXO1UAydqPFEM5emB0ETybKOaWkGlyvinzcGHePHGKz2OWJPJpLYECoNWHFVNMGSOKrVhxUUxHVynBBFRUrzQAz650FTQ8lUyR7TwalELk7UR5HSExfyHekMVq8O8g+DmqZq8Rwc0PQjXsbvReAy40tt8ClOrFDfP6bZHxVXIKncUockk1lHjSl2KZ1cnNRmpi3bFbC9LkZFdgY5q8gwooeQMUhhQMAVU71YHIqhODvQimUbHmoxkVx3O1dTIIP012a45xVaBHV1TUUANwjVt5FSwIYjPFVgfDLtxUyg6yean008IOoHmp1e3GKgZGCeK4Eat9jQGjs1xFcSAea5qoQqa6pPJqKDMnPxXGoqTQBwxUg44qtdQBNEJUj6cUMc1PegZcR5XUMY+9EtZZI5PZk9sUDB7UeGO4iIlWMkUhrYOV8k5UA0W1uZEkGFWQ4wAwqjgsx9RSpPehumg80mk0GRt2n1aJcordu1atsUtrPSUWRX4esRLj26ZMkec0QTej/25NSHfFT1fhVjpspJmORpIrNlRoZCjjevYWF7YtbKrurHHbk1idat09Uug0g8Y/wBamLadMkyhKcYBqjNnioIwcVFaiLp7jjOKait1Qa3Ktj+Q96UjbQ4bGcGtA3KzursqgjkeaGVGhWSAOWaMaRzpNBQb4O1aMiIWDq2c9gNhSTgMT2NFjaButERCYiQpOO+OKJBEZzoGNQ3we9a/S0aOIxx4zIdLE8D7is58nXQqMArgVBr01/8Aw9DGcxz+wfzHg1iSWgikBLhoycZB3qlNaFQoARU0/fQQxyhYiWTHNDEOoKipkmhSTyFChzip4G9bNr0705FFymkEZGd80rc2RNwyRJgDnHao+WPagoRCqRscHxVDzg0w9sULDO4oGCfvWqaYMnI4xVk0tyDn4osFt65bcAqM/er2/qQN60Z0leDSckOgGhCPaTqzwarLBJEfepFb0MHqxhi0GpvccnBH3zVOtXOsrEdJGgHbBGfjFZfK3Kkh9TBGO9TqOOavJjahkY71tsnRzE1IBK5qK4GmScNjUg4qHwG23FRQMt/NVmWqDkUyo1LgDNS8FLJexjMjGPck8V6Pp9qYG0TKdJ70h0+BoTHMi5I5Hc16vp1ul4qyP9PiuHlm3NRQGNf2tvYzJPCucnzQbxpbxowEXSSCSK1usQWy3sUcj4TkgVNw1jGI0hKgHsKnkbi0qGqBRyaAsUY7cUl/Et1os/SKEsw5rlLydTPotnTvjzVOvXSaPSce7ncVjCDhyL+j2ePzUciruBk44zVa9gzIrq6uoEcKLCdLgjmhCroTq2pDQe5k9RwcY2pc0SQ5oZoKZWpFRVloJINO9LVTeJq4pUKGpmz0JMrMcAHelJWqKWzdlcC4EcZyPin5OnzlEcOR3rPE8AuIzHg/atqe9CxomMZ/rXm8qlFpRLNIQhoo/dvjc11KRXCRoFkOSPJrqy/485ZCz5uDvWjbNFJAVY4cVnBSWwKuhMbA+DXsmQZ1IPihgEtnmjSzJNIMbACix6CcDFIoqqZXNDeIk7CmkiYErlQPvV5IvTXUZFpBQiLdycVSSJo291OxzIrfUKpdSJINtzRbChXVpG1SrM5xmueLxVovYRkUCIdTtk0BuaZkYE4FKnvTQMsOKoeasDtVTzQDJFca7gV1MRFWiHuqhpi0h9Vm3xikC2EBAQ7V040RgNyaiRfTOD2oMrs5y36UimDIosT6RpPFCq77rxTJDSMsjjAwPigSKUcrjHwaujnRgbGqOcuSTmgCuavCPfVM71ZOduaAWwxORVHGKJjAxVGHux2oLJ8VUkCrHmqMMUCZU/FTUEYxXCmIg/TVat2quaBE9qiprhQAxHtj7VLD5qItkqTvxSL8JJyF+1coB2bmuQbZqCMk52pDZUk8CraSFzniuxjg1JI05pghU81FWO5NVpmZ1cK6uoEdUiuFTsKAI71PepDVxUqAfNAyO9aNkJZVwLlUA4DVn4I3o8ETSsAGwDUy0NBbi5kbMbqrqD9QFKvpYjTtW5Z9LZ9WtS6Dup3oF10+JSwzoYcZ71lHlhdIrZlmJgMkbVAgdvpGftRgHRPzBleM0Nsj3Idu4rWxNIGCyN3BFN/4hJIqpNpZV743pQkHkVZ4GWMOMFT4puvSSXZXckVUDeq4I5qc0AXweAKOsbxaWI3YZApZWYcGr+pLJgDc9sUDQyr+odGdJ7k9quYhHGEkQNncMKWgmMWrKg523FGSUN7QcjweaiVlpkNHlMrs4480zZXj2EqyXMLOORnb+tb1j0yCSzW6t/ewG6k96Je3tr1K1Wx9A+pwARjSRWEOWM7X0SxW3tpb6IXBHrFx7Y850iiXPSPxKKscaoEZVYEYO9W6Ja3PTj+XKA7D2o+6t8fBosnUGN1JHdg20sgH1fSSDsQaUZ8cnvIsmbedDwSbchSOUZtqRt5GtblNS4dDuCcg166/lSHprSvFqBGcng14u6lebLKBgeBxVw1saN0XNrcRs0oKgn2+AKyZ7m1WQvFI0jE8Y7VloWLBHZtBPY1oxWB//SYaCN/P6VTjGKtjBzXE8mfaEUjfbc0nJEyklckfatKe0SGRfUukZQucE4P2rTtLiwaF9DRKSPpYjeoly9EuqEef9INFrR8nG4q8Fz6K6XhD4Oc5xQJwUuG0kBSTjByBV9LRoD9R5yK1aUlkLDXV41yTKUIPGTSRbJ3pl7hZ4khWNVx/Nnc0FoyMAYJpxpYBlWKgDG5oZ3zTM2gxgKCCOSe9AwCMg7+KpOxMqEYjOMj4qcfpV0DHIAz9qhVOaYimKjSaY9FttueKag6dNKwCITUykkrY0jPC5NP2zLHHuu9Pt0GWOH1SuCORXR22qLYb1muWM9FpDXTOoJnEnA7U3/izW97pgOEfkdqx7W0b1WDbAGt6z6bCyCVhk1jKMYS7CeBr8FHeq00j5bvWBED+LdV4BxW1P7GEEL6S1Jw2Zs75PUYMH7/NNTV5Eitjbzpd+vGAVGxB2rN67ru7oaEOVGGreune2Oq39wIyVpPpJa5vZC8bFSM5I4NJ1feOykeQdcZzQzWh1SJY+oTouy6thSDV1p2rJZU11dyalhg1RJ1WTJcBRvVamMlZFI7GgA9xE8eNYxmgGnLyYzaSewpMmkUyKkD96irR41UCRxGKPYwtPOEBoDH3HxT/AEOMydRRQ2PNJ6H6a1pZ6AwdASO1K65zcCNGJCnIVjxWtK34O+KSHIK7NWRdSgXJePZc1zpO3ZX8HW6r6OBNEWJ4Irqzmt2mbWrnf4rqFKKAyoz7gRyKYubeSNRIxB1eKVjGXFNSzM0ZibcDiuohA1hyBvUMjRnauSQ6ceKksSfNIZ2okck1cHO3NVCZ+kb1ytp9pGD5oEFEQ5aqyae1Rqzyc1DCkM4EkVdBltztQ05xVzkGgC0wAGVFJnmny6eiQeaQI3oj9Aye1Vq5+mh0xMkmorsV1MR1EhLLkqcUOmbaMMjMTxSY1s6dGVVLHJO+KHIMIu2DV0zLLgniq3DAvjxQNgqbgiDZDg/FLIcOpIzg1soI3y+n5FROVBFGOwKSFar33o94VM+peDS5O9WsolnY3q4+oAVQ1eIZfPgUwWwxzqqr9qkNzmqtSLKk+Kjmu4rhjNMkg8Cp7VHauzQBB+mq1JqKBHVKjcV3apT6t6ADA7GpXOgjk5qow2augwT+9ItEY2qDnFWIGaihDZwzXPjRtU5x2qHA0Zpki5qKsMbio70EkV1SRiooEdmurq6gCRRmhcRhyPaeDVbeMyzBRzTzs8SGGRdhxUtlJHSdNmS2im2Kv47UIw+nFqBKSDt2NarvLH0tFDgpnYCqp0+e4tvxBIC+PNZuV6Gd0e4mmfSs2knardVUpqEzanrOuLG4tlE8X0nuDxS7zyS59R2Zu+ayfDc+yF6O2VlJfR6I8sw+dqXuLGa2uHhIyy84rX6LfyWtoRGoB8neneiFrvqshbBOksxNUpSTpIZ5EAEnJwaggjbO1aPWYEjvpWh+ksf71mlvNbrIiQd9ztUvo/lOakRalLcUMjFMDqlSVOVOD8VGCKshAO4zTERqPerBtvnsaeeOzltGkQOk4/lGNJpArS2PKPT9Cv3h0W8rhRJw3NbkvRzbyfjFYFgdXFfPVd4mVlJBByK3z/FNxNZG2kGGIxqFcr/HipOVbEeriaGcyKWBKEOo+P8AmaF1IWnoZlRZUPGdyprztrdKkKy6/cuzb7mlXlkZpCHKLnOK4v8AitztYLyaHUbS9t7EOLpprReIw+dI/wBawGvMIU2C/beqyX8yBo0mbQdiAdjSROa9Dj45JVPJNhnnyMKoFVM0jcucD5oddit6QrOJJ5Oa6pxXYpiIqwkdeGOK7FQVxQBIar5ONjzQsVwOKBj0cqegI2QEjuOaWKlRnzUKQaMyAYwc96iqHsasJ4o1IlTUR3HIrrh7dySgwT3FJvpKgr7Xzv4NV3A3oSzYGrAYUaP1GyMZzWx0vqcCM2RtxkjmvKx+/BdiFrRikCaSyhUXg+ax5+NTjTGj2a9QtpNMek5fgYrP6naOMyQqMdxWXZX8NuxmkkDOw2UfyinxfvMhk1j0zXCuOcJXHQ06MoNKkn/zrUh6h+Hh0nfFKpazXM/q6CsZ3Gare24EYIBU+K7HKLSsbyHgL3tyzFtAA5oV9I4uY4mk780slytswKclR+9aZ6KbqEXAfLEZNJ3F/wADBr2sMHpLk5JGMmisyWQOFwCMjFJWduBa6ZXJkTv4rO6l1TJSFW94Nc0XyRlUc2KjzXU5TNfSONsmknFMzH/qGLb75rj6cnJxXpLCCrFBtvVm3Ge9HeFAuVcZFU9NiCdP7VV2KqA1I5FSFINQec0yQpzQTRTutDIpFMirJu1VokQ3oEijcmi20rQzo6NpIPNCIJY1ZVywA3JOKANuXqKSuGlfUx70xOLdrcED3YzgCkV6NKIBKwIotmrLJiV8qNtq5ZJSymV/sNHcoiALDIPJxzXVWaG0LZaRifAOcV1T8cWO0YEfNGfU4wFxQFyDRlcjmuxkIontk3FMCRFydNAkOWzUepkjPApAaNhJEjl5hqPYV10ySyhggApaFVmICEBq64jeAjW4OfBpUOw8nTmZDIhH2pPWyEqRxTUXUCsekmlmlVpGJHNTHteQshnx7guDRo9Dx51YPepF2fw5hMY+GxSnBxVK3sDVt7SGWF2LcD+tZTjDEfNGSZEjOCQ/xS+SWzTQNlm42qlWJ2qvemSyDXVJOaimB1anT5oIrN9QPq5rLpmAao9I5J2FJjjsIsYOp1ODzSsh1OTT/wCDmjX3+0EVnsMMRSi09DkTHu4FbnTtBiYOQPvWLbrmUfFaEUhQHelJWCwL9QjCyEqNqT71oyH1Thm2rPddLYqkJkGixDv5FCNFixtQC2FAwhPehE96JqxQnOCe9BTZx+1RiuBIqQSaZJGc7Vxrqg0AQRUGrDvVaBEVZaiuFAB1wqirBtyMYqFPsWq5zxSLRc4C7c12Kg8c71Ck4weaAZY71Ug96kZqHUimIAfqNTyM1BrhtQScDiuI8VxFWC6hsd6AKV1X9N8kBScc4qlAB7SOSSUCI4bzTjM5BjmxqApS1Zo21LtRpJC+5yWqWUiiO4kVGY+nnitB794ozbpJ+WfFJ5E6YxhgKVOoPpbmk42DNOS5la3EfqZUDg0Ox/6e4W5liEsX8y+RSYJ4zTVszOvpHgULAYHvx9slyz28BWJzn0zxxQ5r7RIHhcxZ2IXbalzGzRvDjdDkUm6uW0k8eaMMbNC5mhlt/affnuay3IJ4pprZoYfULDHilgATvRFUJkazp01ZNIYatx3oy2plO7BR5pcoyOQexxVCyGZELgIcrzTC2Bnz6ShSOBnOaXgYequvZSdzT0GDPr1GOPgEDNRJPwexBfUimMbe1gcYNMm2LyY9RSSMg8A/FDu0KTFySwO4NVjd7mZULaQaGm8jX0VMR0kOCCODVGhYbgHFaM9pPGqqH1fB7UQ+pJEAY11J3BpphRn2c6pJplBKH+lWvLlXREi1DAwxJ5oVwNLnIw3cUDniqS9JvwrU6cURUzVipFUKgQFTirHao70ARirAA5NQRj7VwNABBjNVZc/pXA+KnVtjtQMERioxRDuaqRQIoNqbg0yDc4PelitcjmNwy8ipkrQLA2Im2OnZu5o0y23pDH147Vs2ECdUtEMSnKHc+DirXXQlVQwJ1BSz/euJ86UqlgtHm86MZ4q807uVVn1KowtdcoFY4OQDigYzXXSeRBA1bPRLhUuESRFdOd6xUjkf6RkVq2HS3nAdnZF1Bdu2ankrrkEj2b9Qtkj1BR7R+grKkt5Oo3ICLoj5LZ3xjtSH+D6WaN7lwfBNaFv02dYdUd04bx2rhl1h6MIbL8Moht+e+U5+5o8JubRNMqqUPde1Lfib+0T3lZvvzTS9SY2xF5bPHkc4yKJcrdUAmZmcyBN8ivK3SSNfEbhs963IXBv5Bbya1bJCntVpulCSUTO5Vu4rSPKoZYzy0uTIc80InB3pq9i9C6kQHOk80oTvXbF2rJYUlMAjmueY/wAu2KFmozTFZcvnc7mozvsKqKkHemKwnwKowqaqxpDOAHmrpsTihUxbRGQkg8UBHYFtiavbAmdACAc8mokGHIqYh7xSeg9PZRTBoPQlGhu4J5rMubd7fU/Kc0nMzF/qJAG2TVHupWgMbOSueDXJGDWjQl8McqPvXUujADnmuroUBWLQxtI4VRk+KLLC8bYZSPvReki4Nzi2j1yEYx4rT6h0m8VVa5b8xuEAyMfetaIMM7VAbG2Mg0RkC/ehEe7PapAIsEmzIcH4q0ttcJhpFYjzRbef0sspByKYfqbyRaWAOKluV4HSEdURQrpwaiCIM/uO1Q49QlsYqAjdjiqAe9P2k8jxScoAYlakyToeaEZCeRRkRJUMpPehDmrlqryaoRbtVKvnAqhpAdXV1caYjqd6Z/8AkKTwDSVPdNgknJRMDJxkmpmrjQ0anUrqOSD288V55vqNa/VrRLJVT8Qryd1UVj1PHBQVIbNHpPoh5XnOwXb70vLIPVbRxmrWdo1yG0njtVbi2e3fDf3q6zYeFQ+GBJzVZ2DtkbVPqZ5XequcjOMUAU280VBxvtigmiqQpFMSLmqEb1bOGIrjzSKK8YzXCuO5rqAZB4qG4Fd8Vx3pknKQM5qpqcbZqtAHVPaoqaADpvGKg/VipTZFrhs4JpFotgD71Vuas53qjHihDZbt4FWcD08g5qAynbORVW2yBxjamSArq7auBoJO4rjXbHmuzQBZJXTOliM81dbhgunSv7UMYNRjFAWzR6dcxm6X8SF0fbavR9Qs+nCz9eFl1YzgHY15rplpHdyPHJIEOnK5OMnxWh0uBXZ0mfIQ4xmsZqMf2Y7ErhNOllXSSMigaHlP0+4V6i5s4ZbUSRxsccEVjuIy2pDpkT+tKHJFrDK2IxR+ptjDDmmbZBDOC9BdzJNrjU6u4ApwlJY4yjDV3FVLQYJlkiEjuD2481nTzCQjAwRWvcWjWls07xq6uPaSMYPxWdBIgLa4/c42JGax42toBMsSfgUxa2Ml2pZN8HitAyqekG2FmI3J/wC6wyW+wovRkCoBIMDjUp3/AFq+XkcY2hGRcQT2b6JMjbPNBhwxw24Neh6zarc9RVYvaujcgbbfFefkj9Jzg5FPh5O8VexFzbt7ihyq70xbOxgO+QO1Ko7YIB28VaE6HIzsa1KGC4dSjkHFJrgS4zjHcU1JDkavNJyqUbNCEzRguZHf02fHbJodzIwmyrHAFLrIrJ7vqHBqrSMVIY5+aKHeCjks5Jrhjiq5q6jI+TVkD1ja+s2ewpp7IHgb0Xpi6YxTxFTZvFYMSSyYtsNqqOnux3GK3gimiLEo4G9Fj6I85JYMo4oD2rqdhXqJIgRnFCWBSTqFFi6JnnYrSR+1Xayk322FelWGNRgLioaFCNxVE9UeUeBlO4qugjkV6d7FHbONqBL01RuBQLqjB9OhSJg1tvZY3xS11a4jyKQnEF0bqUvT7nUje1hgqeDW9cSNPbmSW7AduEQ15Nl0tTcEuoAOTjsaw5OFTdkouSMkN2oQQnLAbCjyQNsQcg96dt4IY4SJPvVt9UUhK3m0khBnvWp0i6b1HQnbHFJ2qRfiHAwTyBmmIZYbO6kY7ggEfBrLkl5QUbhMFwyyKwSQ7bnk0ysrW8WJSPjFeWgdri89SNW0KxYY81pxy3PUJkBXSg7VyT4HKV2GjcYxyw5wD33qtvdj0WWRcquxJrIubgwgxhxq4OaVF4+nRkEHGQD4qHwSuwLv/h8/UCUk9GQeDis7qN5dpclY5daLwaYuulvdzJoGjPJ8Vn39jNYzaNerPBrq4+ONrNjaM+R2d2Z+Sd6GaKxJ55oWK7EQcN67HmrIDmpwBzTEU4rqv7Pmo/L+aAOHFVNWGmu0gnZqAKU7YRszjHFLGJ+wyPinumXEqP8Ah4wp9Tb3UmVHDFbhdFww8GoAwwNGvIWS4YP9Wd6gJlPtSH6FUliWz2oDNlyTxV0LKOMipRNZ+ob9qQwLEBtq6mFjSMe9Q2fmuo7CoJ0CZ4L8OkgQgfzcH4rV6t1qaY/mRFHA0g52rP8A4XgE/VY1ZcqPcf0r1v8AENlB+AZigOkZGBvWq0ZujwLMWNUapcFSfFVzmoGQDjapBqDUCmAxF79sb1JJUkY38UFH0nIO9MwyIBvu1Q0UDIduRgUxHaIy5zmuadSMHAFA1BHBSTmkraAtc2wjXIFKAVpXyNFFGZDu41Ag5+1Zo5qxHGoNSaqaBMipzmoqaYjqJFJIo0oxGfFCo1vjVvSY0aFvaOsD3Eg1e07msvvT819J6JjGwO1Ic1EO2ewMd6czoxKuVB5+1bvVpejr08LCA9yQDqGa80srKgUbCmIUjcM8z7jgVV0MCFBGrNDkfJx4oshA+nilzuc00DI70VuAaFROY6YkXHn4qCc1I2QeajPakUWx8VRudq4sRiuzntQJlcb71FWOd6jG1MQWKWONSJIg4PzQ5DGzZRCo8ZzVcnFVoCzqkeK4CjCPSoY4GTx3oBFkI0AHaqsd8dqnsfvUH7UiySdR2qrBjsa7OlhVyQSd6BbBqKKQFUZFUCmrvstMELV1ceaigk6uqSKjG9AieKmqmpFAzTiuoUsRGYkZ+zDmgNKigPEzKx5ANM2vTHks2uNWlQP3pEpoyHG9ZqSkV4Ow9QuZI/SaU6PBr0lld2KWarcQrHkfWBkE15SC3mKh0B3OAe1MQmU6kZcMvIJxXPy8UJqtDR6Jo4yDd2WkaPqx/MO9KM/TVkEtu6enL/3BKudJ/SkrCVmkaJZvTH+Q8GkbtTDcyIwUgntxRwxcH1bsmqGuo3GFeON1aMnbByP0pG2mJmCknwM0Bva2R9NQXX1AyjGK6OqSwOz109vLNHFAiriJQ7HPfxSVogSWf1yY22x4pNeqNFEFhdge5Pejr1JJ8GVAGIwaxppW0AxdmA2bMXKz5O3leM1gS49T6tq0Oov6vuUDYAbHtWU31kVtGvBWWBCH71zsGORyKoTuahTvVgHM5ZRtQ2Oob1XgkVxoEUBq7HKiqnZge1WfA2G9MCo3NHiXLjwKCnNNQDU4A2pFRRsWWFjApsNk7GkoVCrimA3FQ2dKQYEirq4oQ3FRg0FUGZ81XVvmhEE9q45HOaYguup1770EGpANMQyJMVzOKXJOKE7ninYqQd8GkrvHpMaKZCAc0tctmFhSE0Y8qgk4o9rA09uyoMsp2pZmxmvSfwjCsskrOPZtn/anN0rMFsxgZYAI5g2k9/FWcMYwwk1L48V9Am6daSwejIg0nivKda6L+AZmjJEDHnxWamm6KMRSVkDDankiN0+GISNdye7VmuX1gb4HJxTkLRPgamDf0pyjegR6GwEWQEwAo4pR5pLe4lIkGCxx9qXtQwMmLlNIHOd6I8MkkwWSVSFXIO2SK51x9JWxlJonljLvqB43oKW8sR1JkkceK0re5gcSIUBmCnQc4B+9A6VDd3d1l2aFQd/mqf6/sxCr9Vu1YICJCv8AkoM8l7ezeqY8EcajXrruxhhhCwwjVg+4DJrCvIJSVIICkfUDmphyd1aVDPPXLSLJh1UH4oBc0xeA+qcnOKVIIrrTwZvZYMc7naqsCGwalQTzxVtQ4xmmIoKJoPiuII7YrjJIO+KBgyK40eON3IGnOd6pJEQAcYB4zQFEAuqahxUpK6uGH1DcGoJYR6CNs5qVwRigAj3Gv6xlvNQkuM9s1Bj3+KlFCuNf0mkPJcSKRjNWAcEMu+PFDkiHqBU92eKhxLA2lsj4qaQ7Z0shLkk11V0u+4XNdRhEjHSbp7O6EkfPjzXq7zqyXdiwY6cjcmvGRFkYMN8dqOZy7YPJ5quzQuqZDR6ySdlFAKqM4p8oZfpwMdqSkGGxUxdjYI1wqxG1VqxE4B7UUL7SAm/mhrTcCls+PNIYsBg4I3qXiIGaZeINsOam20hikp480rHQk4IAyf0qg5pi7CiT28UvTJJaqmpqDTAiurqmgRFXQMW9vNUosC6nx3PzQBEsbxnDqQfmqZp/qFs0SI5QqCMbtnJpFRlgPJoGy2MjPerLG5UtqAA8mtSWxhtYVOrUxG+aziNb6Ixk1KdjoDknY0dLdTZtNrAIONPc1dLOSSb0l+rGTmlyukUxFO9XP01Srn6aYFyMDFVI9uatnYV2PyzSK2U8VKjfNdjip27UxFSdjXZypqTUUAVB2Ndgd6kD9hVTuc0CLK2KlWyw771SrJ9Q+9AIOcLtzk/tVSfFWwM571DAZzSLZRhwa7YDPaufPFVJ8UCCBsbdqu2GUYHegLvVlJ87UwTBvs5quas5yxIqtBDLnyO9VBqV3GKgjxQM7NSuM1WpXkUgNizu/TVLX1MQOckMOPilupDN0TGpCf0qY5YTrEiZGnA+DXWaPcyemH0jisElFuRWB3p13EtjJFIMk1WJRctkjLHbPeqXdqtpjcP580e0v4oChTClTnDDmoUf+y9GlReP+Hbx3difSVRqBbvWfLbSIzRSgiQc17DqHW7S6sEEbYY4OB2rzFzI0zM+reuh7wNK0ZQRtejvVHQq5B5FHLDUQy7+aCTljVE0iVGe9ESR0UjGRRo7NzHrBwKJAmrILAEdiKTyOhYXDqpHI+aAW1MSa0JLYlSAVZvAG9IzRNG2lsZHYUJLwTTKZ3rgRmpWMtnG+N6sq7ZpiIbYgiuIJ7Vz7gUUHC8ZoACRtUDejxRerKFzgHmrXVqICChyp80D6urAxrqbArSt4NG55pG0XMwArWUVMma8awGj3+9X3FCVtPfahy3qKMDc0krNXKh1H80UFcdqx/8AEAORirLfp/mp1QuyNpWTNVmK49tZ8d0G+k5oplyOdqdj2EUZNNRMo2NJLJVXm+aLCh+QppOKRc0P8Tk4BzUFs/NGydFXfNClP5dEdcDVnmgSbKaBMy5fqrd/h2UwwOdWATuTWFOMN96PbyCMDVuvOKU12jRh6e6HVluIhFaQtcSjvwo+5pG7LTIPxlx6rKcmNdlWsS26jInthfSp7Dalrq4kaQlsjNZR46dDHLib1L6VYCCrIBuP6USK0jaWONoyEY4ZiOKy7eYx3SsO4rft5mnjYA4BGcVddVgrZn33TraBiIZCM8jOaQht3mmCCbAPJNa1+EABfAYqCcdzXW1pHDOF9wZcE+GHYiocmkTRqdP6TaWcSSyZZx3bcGtONFkT8lVB7MD/AENZzzevalE3A4xS0d5Lbgqo37VzZ9yBr3U0iwhGOl+AQax7iEJH6gXVncjOKDcy39wCy6j327VnP1G40ek4YMuxyMVcYTeUCF7iSJ5GURYHIJO4pFhvmjuckseaC0mWrsQinNSqkdsiuDbg0xDdKBodARmmCoutrJKpfSdIG5qlvamYlRuc4Apxrt1j9NdkP9a606lHBNKXhV9Y/Y0imkaEMYsPYYVadRjel+qWaIsA/lILFewJpebqbO7MV3bg0tcXssuznNOwwhZ8BsKCB96vKix6SpDZH7UMHP1VXv8AFBBfVXFiSM71QjFTjIyOaYBGkGAFGGByCO1SHRj+aCW7nNBByavIhVQamkOzi+g+1jiuqDH7FbUm/bPFdToVsLbY1Zbimp4Y30+ls3mgW0ZdDp5qjNLE2mo9KJLsjaWOPmpwpXPNCYu3Iqo1LxToRYp3oXejKC45ociFd6q0IsFPOKchukWPQqb0vGzEAjFRhlfVj9qiSsA0hZDqA5peRiSM7GiyT6gNjQWbVzTjGtgVdiwqmKsRtVQTmqA7tVakmopiOrq6uoEdVgMAGq0SSPQqnOSf6UDIdy2N81SiyyAxogUDT381RCAwzxQASSaZwNbMRjAzUxSmEhl5p5IkuVCJp1Eck4ApCeP0nZCwJHccVPZN0OqDf4hN6zSgqrMMbClmbNXeIKit6iMT2B3FVkQKAQaYilXGcAdjVDzVz9IpgiwwTXBjgipC4XJ5qBu1Io5uK4AioY74FRk96BHE5JrjxUZrhucUwO/l5qtS5yduK4DIoERVkGWFdpqY9m3FAIKvtJrh7udqqTucb1wJXHzSLJO5G1cUznFSyYXPeuV9J85oAGgxnPaiBQQO1UYHUcVZSRnfY0yQDbMa6pdSGNRg0CJBArjvUVwoAirJyKgirICeKQB0AIJPFXVWT3xtgin+m9NN3bkDIcVZ+mz27gMpxmuZ8se1WMUiHrDVI5rm9JfacE1a6jWGQbEK3I8UqRpbUDkVrEo1IvR/B4ePDZ5pxbOF4vypsnHB3pUXEU1kFCnI+OKBaSOs4YEhabdJ0NsrNb24YrJrWTyu4pQwQklUmBPYkYp6+3y+9Iyx+nhs7kcUQl2QBra5Ko0bHYd6IfTkyAd/IoFu4VCGRSrdyKJLa+lGs8LakJwR4puSQeF9Zt1Oll3796z5iWYkbimCwYkAMW8VEjke0oV+9LQmDg/KlVn+nviucJrPpnK9q5myNhXQ6S5DDb4qv6BV0Oj6dqLFFrQGtS3EDWkqTIAwGzCol/DR2Q0MDIvjxWK5bdUFCUcDKS+NhtUMDJbEHfHFEFzqjIFWGEizWhtx5i0J2W03zWop5FKQwhZNY4IrQhXND2OCpC07HGBS/phudqduIQfo9p+KQe2Jf8wsRTG0cbeI/VKoP/yFCNqM5SVTV3s05RsUFo2TGMbUzNr7QZI3RuaeST2DfNIRyMMBx+tOINa4FKzSKCer7aUlnbJwavKfTGCaVMyqTkZoFJgzNIHyCaus8ud8134s5/7a4q34qNh70K1Rlj7GILr+V+KJIQRgGlQUbdTmjDGkHtQykJXQ/MA+KP8AhisKseCKpjXdEncCt2WNbqGMvgYXGw5+aTdE9bVmJ6SiLIOGFWcrIoweBwapdLhyq5xQ0idhngfNJ0SQQcjsRWhYzhGGSQexBpUyD6ZBtjnvUoyI2VbOODRsawMS3DS3LCQ5wMDFMRPPJoCHIGyk9qVUo8mTs3atC0lEMoLaSh2YVlJKhmp02BpIjk+nIpwcD+9DltJVly0gYc8U1GUB9W3Z2J2AHcUW5F5dQqEVY17sDlq5FKpCMu4uhAUTLEk8A7/+6xr+4aSdsKAc4Pya3DYxwerLkvLFvhtzg15++Uw3BOrVr92fOa6uKcXhAJSOSx7UNhgVeUYb70MnO1dBDIrlOGriMVwNMQeSTWqnxVP71TNTmkOy+dsVX4qe1cCKAOOwqAa4nNcN6BHZrg2M/NWSJn+kZplOlXLqSqr+ppgKwjMqjyafmhynGKTkhmtpB6qMjfIpoykqDnY1jyXaaGhMrpJFdV39zb4rqtSAc6aCiE7YNRdIAxbk0KBiQEzgUd4WIyOKWmW9CjEkfNVUHmmRCNWKn8MV3PFO0TTAGEldQ5+KFJq04NNSSMFxnApeQ5XFCETZq0kojHet5umvHb50IBjc53rz0DtFNlea9RYrLfWJkeTSvArLlU7TiNGBcr6JxyDS2jLbVp3Vt72UbgHmlBGUySatTsKFiAp5zVNqvJgOQKpVoRU1FSaiqJOqeMVFdwc0ANSWbxRpK2Cjb+05wKte3CzhRHGqIoxsOaXlmLnb2g/yg7V3qN6Xp9qTKwDrhua6pG5pkjCxOYywJAoajU48CreqwjKatq5BpOc0i9lpEHIGKEwOmnrW3MxLNwKBdIUYjGBSTChSrk8VTvRDjAqiUFHuFV4arjHYUMj34pFs441YFSOTXH6sVUt4piB1I5qKkUEkvjAxzUCuAz3qDsaAJBxVteeapXYoAIG2+a7Pc1T4rmJoGH9QEGhKd/NcFGjOagHegGwjNtsN6rkkgcVdRhSx3obNqOaAOJzv3qXbGNPPeqb4J7VXNArJJz2rq6uNAE4yM0S3RpJQiEAmhrwaJbOEmVicYpO6BG/Hefh7VGhVvVT2t80SPrc0gxLFjwcUha9Qk0SxLEsidvIq69SR4hG8OGHJrjfCpO5RKBdQnEzHbAofT41ml9NyBVpZYnzlcfpXCGP0fVR8ONxWtqKoD0NnZW9sMLpJI3GaQkNtFelW2B3ANZttdO86l3IIO9NXc8DThj7jiuf4mpu3sVF5Cs+qNEJHk1l3MTRvvkjtmtm06rHFF6bR4XP1EcCi3EMPURmFxnnNKPJLjlTWBLB52J9OVO4NFgLOpQH9KctekSSlyGACc5q8HSriYs0C5IO1dXeLLE4kmB1JytXkKuhMz4k8YpuUS20+mZPSk7qe/wBqvJbW7RmSZgSVyADuKbeRmRJ+WmB3oYIJGBTAYTy5kwANh4oAXHbg1aYggeSJG3yrDFC9TIxvV31GMeKFpwNjvQhBEUYyCQKYcM0I0HONtqDCSqkEbUawy7Of5RQzTjdOg8QwBTcJ3waXUb0aPzSNxjSDUNbqwz3qVbHHNW1iqGJyWhHGaWeBt60y1CYryaMCozltmz5rRs7bPNdGVbcVo2kfBxmhK2J4MTqEGmUikhCSNhW51CHDljSaRgnYinRGxNE08qDVjEH2C70+IaPHCopUOjKissPkjFHaMAYB/Q066gGk5Tu2BwKAaSFreEfiDq4zvWjJ6iHBzo7EdqVhdVifUMk0S3u/V/Kc+4cfNZyuyG/Be7WONl0Nk9z2oJjLEkSAg9q6/GJMA7UsCy4IOKqrRm3kJMpzgdqiNBg6jjFSX9vuOT5NURsknOKaTAMmFI1fT/mHatW0ijNtO5lQD09jncn7VlF2bjCjHaujcmMw6d3cYbuKOtgbttLNC0QMntwCRWtN1CQqPTKhDv8AasiKwS7vJQ2vSMKoB8CgyWq2t2Y3RtB7EmuSUVKVMKyEnu5DNs4GUwSDzWNdEFwSc/6Vsm2tiHxCDvlT/pWNdoizlVXGO1bcaSeEU9Ckv1A1Rgc5xRJMZxQiTmtzNkGoqxJqQ5U8A/emIqK4Vf1M/wAq1YOmgjRv5zQMruRioxvRkaPAypzjtXPpDAdqQ6A43o0KB3C9qFnBotucsSTwKUtCGmWJYdIfS4NLiUBT+c2rPFUnl9WQnihmlFOsgPpf6ovSmzInht6oRE20LErzg8ikgcUVVZyNA/Wm8oESVJNdRmMkB0uqvncE11RTKpFIidJGN/NOwXBfETDfFKW6jBY9q6ZgsgMfPxVNWAe4zETtvVVuyY9LDJ81yJcXTLrOFoNxG6SEAc8UJILKzOXGeKGgOoEjbNX0kLhhimIgTZsugZBzq70xArYg3wyOTxWxcFrZdNu+nVyvY1hZeKVZTtk81v8ATFSZ1kc6j81EsKxAonkmlCMvptySwpbqMSwPlGMh7k16HqK208Pp+1X7EcivOXXqW5KOda/5qw4pdv20OzOlJdi3FDojHLHG1U711IRB4qtSaiqJOrq6uwaAOrs7V2DmpIoAirRjLVXHzV4mCtvQNFpdj81aMKD7zjbtVCNTZzRUOAQcEUhh7a6eBtOrCnviq31x6x205HcVWTQ2NOM96HLoK7Lg1NZGL1Y74qKJwdqslBNQ2qvMmR2qh4q8ZwpyMk0irIO+TVSdqsRnaqNsaBMrXZxXGupkkip1bYxVeKsoJ7bUDINcKnb7muoAtEuTmqMPdVlJGD+lXKjO1IrwFg8VZFJOwzXpLDoEUsYa5dkOM6EOW/Xx/enR0GWJc2yxxljuZAGIHx/9UWUoHmBbzenqKEL5Ow/egFFHtJUHyDmvRyfw9IWLTSNI7b7tv/WrRfwsQNRjY/8A/e39qAcTzWhdJHqqD433/pQSMd816S6/h5VORKI/huP3NZd102S2izpV+5ZTnH7cfrRYnBmeK41JFRTIOWuzvXCrIhYmgQ3bsmARsw7iudh6+rilRlTkHBowlypDDeopotMPONgVqn4gCIoV381G7JsKAc70dU9g2SGKSBuaYkdWwRQEbyKIyAKHU/pQ4qxBJLj8sLp4q1jcBZ11sVU8kUs7ArzVEOWpdEkM94tjbtZiVJyzOuTvSNjNPZI8iDVFqxjG4NZXSmUzKJXwo7HvWle31uUEcAOVPY7VnKFrA1steRTXP/V3IQaQQqAfFDtelxP0iSdbgxzAn2Z9v2rOvruZkEbybA9j/Wp/FaIQqeOanjU/+wNAXCoPT9Pfkg0qC8G7JkcfaiTzeoAO471XGq2LursqncjitmgKxMutmcZQihOytjAwRUi4cR+mo9tUIxhsUJUIvgldIGWPFN2OEDoeeaXt4mk9w2FEa0m1alBosqLp2ODc1fVjagxZCAHnG9W3oOhZyGVzjerayaBnFSWwPmgqyXlwTS8krEc1xIJ33qGGR8UxWaEQRYVGd+9MLdlANJrF/ESL7cKR5NFSb2+44osWDRuLsSqAeaQkJgmBB9rUu9yA/cjyKmSUy4+OKZODQSTI5q/rYG5xSMTkiiFqRYV5u5oTH8t3xnCmhMcmm7OJJ4bgP9Kxlv2FMiTM0OdB70uSwbI2PmmUkhbbdfvTKWPrLqTDf/E0GNWZkshkxnmhHambmMRyaTtiguVxtzTRDKkmpTYjuKpmrDIpiDozBSo3B81xZlZcNvnNUXZSQf0qU9xyMA/NIZ6vocjQD8VMyktsFrQ6iomtjMVVRpzltsV5G2nnVhpGcU5cXkkjD1vUfG+g/TXJyccm9loPaW11e6vQYKgO7kc/al73pvoMWk97ck+an/FrmIARflqOw4oNz1aSeIowycc1pBTvI7MecBZWHbNU4q0jF3zVTtW5kQTR45owpDwK/wA5waDXYpgHja39VS8b+n3AO9Vcxam0g47ZofArl3YeKB2SW2FR3qWGk4quaALlvIrg2kEDvVDvXYzSCzianmurhTEWiUM4U7ZrXFhNAudmUjORWSq492CRT8N5POggL4UeeceKx5O20UiJmQEBsHHmuo5igXYqc98muqe5SEINbKQuynk07a2iv2yfmptoSIkwNqcUqjjA0ng1cn9BQVIxbwGTGdPY0ARC4kacjSuMKDT9w6iMAd6XkP5O232qLATurQehnO/agQTpHEybEkYo8rM0ejyaV9ILcMByKpN+iFrnPpaSNxTPTZpBGfTzkdqvcQNKqsq87Uz/AAzBm8ljf2lfNDkuoNZIP4iUF86d+KICJYSsoyfmtm9hhhUtJMqr22rz0128shS1VpR5Arn425vVIDKnQxzMvbNWgtnlJ9yqPJNRM8gkbWulvFBLE7Z2rtRIeSOGNtJl1+SoqUltY1/7BkbyxpWuFMVjDXKk+2FFFXW+KrgQxH7rSdTzQFsaN7qGDDF//DQ2ljbmID7UIYHzVmOKAJxGe5BqNAHfNRqNSy4APmgAkLrHuwz8VqCbp/4D3JmU+KxwSD5o1vci3clo1cnz2qJK9FJlA6hsgEVeQh0OOa6eZJW1KgU1AZBHuPd2INUsiAd96Id6sQrDUO1VJ4phokrlPtVwoC1QEhasM/pQM4r3oTc0Qgk77CqnSPmgTB1bQds7CuLeBgVLldII570CILAfSP1NQSTzUV1AE1P8hqvarR7tigEEA9ozTdoAWjwPdrG/60ERGcKF2rQgtAAo9TSVOQxOKk1SPTdKMUTrI2NiVyfIJx/z5rSk6rbeizqdJ5OBv2rMnt5byzVYNJkzk42yc5z/AG/asC5S7t5JPUR0xsc0i0j1adSQIRbnVKxGdt/1pmG5mkbBljQeMamP+1fPzeTxnQpZPOOa07Pqk0aBMIid2bcn9OP6Us+DpM90kOrfVEfuu9Um6bDJ7pFUnyoxWDZ9ScbnW+e2QP6AVrR9QZh7vWAxnYA/0xRYmmjG6p/DNvJqaJArdsjH/wB15O/6e9lIVnicDjKjavojSvJhoZo5P/E+0/3paZI5o2SVCVOx3pd3EOikfNcJqOM4q0ftzgmvQ9V/h14Q89qC8Y3KqNxXngRvsatSUtGUouOyGqcZ2rlQtk+K47AZpkl45WjGDwarr2I81xBfYHYVQEA4NMCaKu64qmnvjapGRxQANx2qY/qqX5otumSdqQ/Q0ZJxVlV2kOniqBsNgUZJxGuwyTUlqikgAYat/NCcHUSNl7CiOdWWPegOxIxSRLYxbW6ypI7NgKKgpKg/DqcxOwJOOaV1kYAJFMLdN+WCdgabuhGtJ0VGdfS2U+fNI9VgNqVhwM+RWtJfIIwUPbesaaczXpY+7fAzXNxSm8yGCjkZSCAFwO3etO0u3KEMgYfFGj6dbqiyscK2xFAn02czRhTpPBrRSUsDByHMh2xXLVoY2nSSQbBBz5qOK0rBrxyxRUigs5LaaY5NBlXQ2qkaMHjB3q2MigFHc51HNcVlXucVRJdl+KjI4oeuQc7/AGrjMR/Lv9qdBgtoBq52G1CFxj6h/SoM6nzQRaCxOVPxTBYEbUuoyuR3o4XCDPNIpaKk+KuvqGIQxkj1T7iPFQBk5Neg6Z0OSa1hukmjBbOUYEY380ZawRN0jGuemGKASopLDkY5rOSRwwKEqfIOK95c2MsVs2mLLAdjmvLp00tdGVdkXBde/wB6xjKUb7Gd2ZVxFLsTkg96XKEV7l7WJ7YIyIyke11rzHUbD8NNhTkGq4+VSwDj6ZpXKlyeKhd+P2o8sRAwdqc6Z0w3PvY6U81q2ksiozVBVxim8ajqCDjsNqteWvoXBUAkA9qc6e0C6gz7Y/ceDUynUbQJC0VyYQVZRvwaP6rFPenPfFN9Q6fCCrwAGNu2c6D/ALUaKEw2xhnTLAbEdxWS5YtdkNGcnpvsTg0G8tBEAyMKrcIisWBPxS0khc41tVq5NNBYu+33qprjktUuMCtiCoNW5qtcOaALY2q0K6pAKrqOKlW9+ePtSAs4/MKtVSArYrjgtsasVOnegZSuq4iJXORUhNP1UBQMiuXmrPtwKheaBGrdaPwqIkeMjJ2rPXIbIOPmtS2UTwnVKAwGQD3+KzG5OOKyh6i2Nwxu67EmupZXcDAY11HRk2jQtptMQGdgKmS5Rj7QSfis6INoAG6/0plYpCBh8fYVTSRVjJu2ACtG1We5YR7xED5pRo3HueRiaFJ6jg4kY/ejqmFmglzb+iS6N6nbemEtlnu7BFxEsgIZs7nFZmblLcamTSexpXVdAI4LhUPtPYH4pdLY7PTdXhht9ISdAybgeawPxTpeGWBz6j8ngUVrWVohLPl8877igXkSR3EQU4BFKKSwIdeznuXBuZ8nwDxWhJb/AIOzCwzaT30ilEB0Nhj7Rnc1SIT3MJaQn0ztt2qc+gZN0S0rMTnPc0uRTN1H6bac0ua3RLKmuFWIqAMUxEYxU5qK6gRw5qWOTUDmpPNAHDkUaXR6mFOVoGKNHGShb9KQ0MWqpoZm57ZqI4Fdx6jALV0dEcLJwBwK6RjISUQKtSywt9DapbARMpYdxzWaFzwaNoVs4OTVMYbGKcVSE8sqCyn4rjufaKuwHJ3quSTpxVCZII2B9x8CpeTDaQcecVRsR7Ddu5odArC81GxqmTXb4oCyzDFVqM5rqBEiuqBViBigDv5aLbRl5VA3ycUGtXpMJL6twBvn4G+aTLirYzBEsMIkkG3AHk1YKX/Nc6FPBPehTXAln1NtGvC/FXtbe46pPn6VG2T9KipNlRudJu44zpUszdsDH7091RUkiPpxMSwGrC5B70Hp9nBaALbAySDYufNOXEB0Ey3hUkccil2Ko8hcxo8pZRjtsPilsESn3BcHAJOwramtIoEd/W9Rj9OUI/Xmsh7Zp21aTVk5s9F0QXipm3nhlHdS2T/evSQy6lxdWwRvIH+tfPfwkkaBkYhl32ODW90nr9zDiK4ImT/zO/6H/es8JluLaPTNDE2Wj0vnyd/3pOdYZMjLRyDnGxFWJhu0MlpJpbuuaUa5WVxDeKUlGyOOf0P+lDZMUCeWS3fRMuQTs4/9VjdR6JHPeiaIqivvIo7fI/2raMnpsYLoAxsNmzsRSN1A1qcgloDw3On71lp4NGuypmC0NvAZUlYHHBzzWTcOryewYXtWn1e09/qK2E8cissD34XbxW8dWcslTogAqN+KnZtsUdQpUkkH71QqdYx/SqFRVHKHQ/FTjS3kVzqW55FQh1bE4NAFmwd6lX0vlOao6lTg1yfVtQBbWdWfPaijWVyBgeaEG9M0WO4whU757+KQzhHjBJzXSqox4qM6idOwAqn1Ed6EIgRgmq6csAOM0Y5c4A470eJIChV9n2AI4+c0DwVK+mNxmqW8eo6jzmiyOr4Cb71qdO6JNInqXJMMfgj3Efakot6E2lsusP4i20q257CjDpzSxqLxhGNtgcsadjjjt09O0jAPBfkn9askBRtchy3Yc1tDhrZlLk+hWeCK2s5I4lIXHc5JrINbd7vby/8AxNYRbIpcmGjXgymd88VzguuK4EE1YYrFnUmL6NNXGO9GIBFDaLPBxQUBdUPbH2ofpA96KYJOzbfauEEg7g0yQXpLnfc13pKeBRhG3erhMUyaKRIoG9S25rmOOK5c8AbnalQNob6bZtfXiQrkLnLnwO5r1MEgs7xrNjpjwNB/8e37cUPolkLOzR8fmSDU5/0q3XYyEiuU5jODjxXRBVg4uWXbIe5M1q4ZCSvOrmqJNBcv+bEqSH+cDBP3o1jOt1baJPdtwe4pC+h9Fyy/TznNU4p4ZnbWUDmMdjMYj/2m7f5T/tXnrzAuCGJZQdia9pYyJc2/pyqradiCM1E3ROn3CnXbgf8AxJGK5/i6vB0LktHgbn3gaVO/xXoelWjpaDUux5Fa46FAoAhOQOz/AO9NJaSR+0IMfBFc/MptUkPsjzvUYkkkCqmSBvgULp/SY7iIiaPBUnBHetq7hEcokOAM75oH4y3jf2uB8CsIcjiqoraMW76TdWik282qPwe1ZtxfzyKEPtdOa1r/AKnOZisa5Q98Vi3TNI7M66W5zituNXsRV7n1IgrDjmk32J3z81bXue9dpyATxW6iloWwGN6kj20aSHuNxQmBGasVUUq2k6cjiq0aIjhuDQIHjbfmoFEmX03wDkHcGqY8UAS2O1RnipA5qpoALC253/Q0TWFxpGdt80t80UNjBFIaZUtk+Kgc+aqTzUjmgQ3InpRK2SGO2KXL0xOSbVNTZxxnkUrSQ2W9SuqhrqZJr9Mh9a0YY3Bo8SCEH1SAB5oHSmuFtn9EKBndjRo7dpJdTnWSeTWbNANwssg1xRsyjvjagRQO7HWwUV7RogOn6Qw0hcYFYCdKa5uBj6c74oTwAGys7aacep7lXfc4zWk1pH1CSIQJotYjucbE0q9pm8S0T2jPvPxXom0LZ6LcCNUGMDtWPNyOEbQNmZepFCkiBcEjavJ3rM+lyuMbZr1dqyXE5SYglVJJPNeWvJCZHjG6KxrXjDwet7kGIOBnAwRVxL6cf5bFQf5RxWXaSenLoLYVvPFMn/p5kJAlTOSB3puOQsWvY3SZtfOaWNP9UuUuZQUiEQAxgGkCQa0RLIzXealRXEYoEUrqtXHGOKYEICWAFcQdR2q8OTJ7efiqajnmgCQNj5q6OyAjtVUGpgvmrumhsZz80DC5GAx3NQ8hJ9vFBOeM1B1cUgssW0H2nOal9QQb81UqQtcCzbc/FMCoJG3JNX1aAcfUatNGbc6G2k7/AB8UEc5oEX+r71UiuBJ+KtyKAKcVIO1VxUigCDXVxzU0CIq+kDG9Uqd8UDLImpwo7mtVpvw9qY12aQYP2pOzTV7mHG1WdjcXGBxnH6VLNI4QaCIylVJ2bdiewr0Fq8UUSpnTGozjjPyaxg6xoT2FAnuXMITPuk9zfbxU7NFg25f4gcOI7NVWMbaz3+1WHVGEOp2WUE41AEkffNYNvETgk1pW6YIxtRjwtJ+l1ha6lDg6x3I3/pyK1IYEVQNIocCoqg6cHyNqOJD/AJyccEjeqsmiGtkbkUvL07Iym5pz1VPKgfY1YOc7UqTKUmjLjmmsW1AkEcYNacN7B1RPTkwJO3zS12qyA6uaymiaF9aEjG9ZyVFqpHoRIIh+GvPcp+lz/v8A61ZdVtiN/dE2ysePsaVtL1L+H0ZxiUDxz/zxRI5Gtl9K4Hq25HJ3wP8Ab5rMYj1Ky/LZk3iJwR3WvMTIIXK4ORXsrpHt19aHMlv5G+n4YeKwuqWkciC4g+k8gdjWnHLwy5I2rRhrucY/c0RSQwAx+1d6ILKNWDnemLeAtKUzx381sc1AishI4/aqPES2rTpPxTdyDE2k+4/FO9L6clwC92dIP0pUuVDoygus+4jCjJqUIDaiMjNM9Tt0tpfTh3izuR58UlEzb74GcU9oNBiqySAZAz5oMgVWZVbODjNXm9sakjfPNDhCtMBnAoSBskMBtmrJt7hwKqSNZxuKuFywUZ5qqEEQNpywx2FN2HSru+bUq+nFwZG4/TzWr07owUfiL8bZysR/1/2rSkmZsJGoCjYAcVcYfZEp/QG1srTpyj019SYf/qNyPt4owWS4bUc0SC1Le+Q4ok0yxDSg3rVKtGTd7ICpAMDdqG5J55oZkAUtuTyMbCrE7UyQEo1KwPBG/ivLQuQzRPsyHTXqn5+a831aL8PfiUcSjJ+4rLlVo6OGVMnO1WD9jQVbIq3PFc6Othc1KuOKFqPBrgadC7UHBri4+9BL4qhYmmPsHMg+KG0mftQTmqs4UeaZDkFJUbscAUfpEbXt8Co/Lj4Hk1lyyEjJP2Feu/hez9G2Ej7E7n71cFkx5JYo24yUUKewwKtdr69hIOdqhzpFVgkGdJ+k7Vqc5mdKuAmk6ttwcVp9QX1INYOfOK8/C34e7dAdgfNbzyZtWcccNgcfNULQj0649Gbfjg1uNhANJOD815txolIGw5rbtZGNuqSAnAyDSkhxZaUujKyuV+3Bos0zC3LZBI3270K5PtBpaeTFsw8ilQ7oZYRXEeJkVww7ikZekQBCLf8ALPz7hTFs2qMUU5Hb9jUy44vaGpNHleo2N/bKZBGjov8ANH/tzWNO0s8eqR8HOMYr6CcnkZrOvumWt3q1Jpk/zrsf/dQ+FeFrk+zwHANSDlea0+o9DubTU6fmxjfUOQPkVksCDSaa2VYQSbYqhbNRvUbikOzgM70VVVoycgMO3mhnYb1wbBzQI4kk712CK5iCdqtgMp33FAFdW2KipwajBoA6pXfao471ZBmgEQFOa44UjG9dnkVGDzQAWSSR0VX4HFDqxkLAA9qripA411EFvKVDaCAeM966i0BqdDkPoyxk7VpxRn1AccVl/wAPJ6lwyjvXuJLaFbbZcHHIFZy2UZ0MhMTJ+laCxR29j6uwOnVSccYbhcKO9L3d015dQ2ETgK+zEeO9EciGIekuITdzZMkozjwDwKSuYjaxsYw+kD3ZNehvWmSNFJULxvWZfuhhMB3J+o/FZzpuhnnXRPTEkTOJX5wdqSjtFkhlLn3r81qAelGVCnGTjIpSCF5knREII3JPatfAuzHt0Ek3pkE79q1Zo09IQ2gZpCMtvsB81n2vqwXw9IZkBwPvXq2s4+j2CTuDNLIPfnfBPcCrYtHm4umS3EMsmoAx8jzSBj2yNz3r0pureXpsiW6sJAPe2OTXms4b4oVjKcVKNjmoPJqB3pkkkZ3FVqRtRFK4Opf1pgDVipyKiivCCMo2fjvVFHIxQFBLYAygscAd6OoV8yNwD+9Aijznx8U5DGxUEnC+MUmVEpLCGiWVFwCeKhIgpy53I5pqS20qPSYEMNwfNVRNaMkie/G3u4qbwV6Lehrxp7nG1Fgt1gmll1bRLkfJrkhlhnTQGO2Rg0e7aOLp8alR+ImbW3kL2FCuxGTIxeQsxySck1UDY1J3JNSBhRVkEDirAd6g9quRuKBlDv8AeoIwKuQBUHegRU1w+a47GuNAEYxRwqKinZiaCuauGyQOwpDQ2D6ducfaotlxlu52FVO+lB96LEBrwOFFSzVFro7Kn70ONdb5NWlOZCeaJAmAKnw0StjUSADim4cDc0shplMUjQZR/bzV9ee9ABzxViTTEEDmrCUrQdWO1SDkUWKgzSBxvg0Nogw2qyDNHWMc806sNCH4ZhICh0OODWjDMXX05V92eODnyPn+9Gjtkkj96v8Acb1SS10n37rjAfuPvWUotFpplkUw++2bKf5RtSN1CulpLZAM/wDdi3/pXSSyWsh1Antkcn/f+9FhnS4XVEwDD9Mf7Uv6Jr7PMXlmwcyQgsD25ocF+8CsGX3N371v3tvks6LpY/WmOfkf7V5q7Qxy4fJXsRW0X2Ofkj1ygq3CmYNtkb4PFPjqLzSLFojX5zWO8Yz+WSV+eRRBEygOHB+9VSM7HLr1DGFYHSSWB5pIRa8kHimkukS39P0VZ9zqB3pdFTDaiQeR806B5OfONLbgeKGo3CrgFu9NpDhWIfDYwBjY0x0/otzeY1L6cRP1t3+wppXoTdCUENxcTCFFZnO2nxXp+mdJi6aoll0yXPYkbJ9vP3py0s4bCIRwjU5GGduTTcNqzHU553raMa2YylehbTJM3O3amorZIRqfc0YmKBdjjHNUciSPUrL4GDVkA5pjg4YBfNZs5KkfzZxjP/um3JiQu+8nk7mkFYyylm3GaALTkrb5JyT27U2ThaUu/pAppz+1AMoxBHmsjrsPqWpYcodVa5OfvS9wgeNlO4OxpNWioumeXgkyoFMg0gVME7xnbScU0j5A3rkao7oStBCa7ftUc1w2osbROTVSxFSWFUcimSUZzQifO5q7A0JzgUxMJZQm6vY05AOSPivoVrEIIVTuBXmP4Xs8ZuXB33G3avTepnetoqkcs3bLSPmlxJpkrpJMA/bcUssuqYLWiMmI3IxNrOxJzW10txNA0Tb5Hes29TG9X6XN6c6/fegZ08YjkIxjc7U/07Q8elfY4/mWg9Uj0ylhw29As5fTlB5o2gNmSUhSsiNtsSu/61mzXKYCg6seK1WxIocc1j3aKspIFJDY0l1FCFWTZiM4Ukn+1NB0kXWu69iOKxrlAWQ9igztRbcugJVsMO3IJ+f96Yh9yV7beaq243oSXAm9p2bwee/FEBGBq2+9AFN/k1g9R/h+GVnmgk9InfQ30/8Aqt92VV1NjHb5pK7Denrzhs7Y7UNJ7BSaPEXMEltKYpRhhVY4mdWcDIXk16jrdmk/SvV5liwwbuQTgisC4cJapDHncZb5rCUaZvF2rEicmpK7ZXfzUYIotux9TRjOrYCpGDAJ2qSpXkVMimNyrbEVzyatjQMjG2arVzsKrj2Z+aBFaIOAaHU52oAg1YHFQNzUHY0AMRekZkz9PetuO5tYzolhjdORtwaxLVUbVqG9WRirHuKyku2C0aUvUdRACghRgbV1JmMPhlG1dQopDor0u5ktboSRbnuK9cv8RwyW4V0IbGCK85/DUKzXzal1YXat/qUdp06INKikt2A3ol/kT4UHUGdSC2hD4rP6ZdoOvpMQfSDYzzSzs1zcj042SLwecVqJHaQSpEACjrqUjlWpLDoD015Kt2Aq7rjc1hXaenIQrEH53o3TZ5TE0LriReM9x5qJQ8rMNO9ZN0yS1gHllVZpdKngBBSl7bQ2/UrtTIdJXPOKbMqxqqAa5R/Ku5pBrSW56tK9yAAoB0g1rGgyecs9UfUY8Hhua9JcRTXKagSU+TWDfoIerkDYZ2rfDFoQmSFA57US2hmT6EiW05jP3FYhBzW31GRlZtBIRttqxCd81ohs4jb5qo71ckAZxVV3JpiZAOKvrGPmqEGuGBzTJLsTsQarlm+1QSBxXZyKBjcCukfqKPaD3q9rK+tmYZQ81VZC8CRY2HJpmYIIwIQMAb4qGyiziKRWWFnwdwrf71ZNMVuQwUnBwQc0CzmVGJcavAFRJqVhgDH9qQzSi9KaeJpmBit7cFxnBbwtZV1peYldhnjPFWGpXWZFPIwSNiai5ADppDRyEZY52NNALOEU4xn9apkdhiihirMZEDfcVTUhGdGPsaokpn3Crsd6odzVjzTA7Vzmq5ru9EnCAKFbJHJoAHUurKBqBBIyNuarRnmEsYDJuuwOaBA8YX5PNWiUMapvnfvR7eM6/gDc0mOOy49uW/QUaA4jdjyTQG3Yf5RRchbceSalmqI2bGPOKaiFKQbxofk07HjAqWaQyGj5o6UBNqOlSahRtVxxVRVu1OxHVNVPFQzYFAgwkxuakdTggbB9xHArNnd5DhTgVSKCNDqc5x5q1gh5PU2HWPXXSicdqYNwjsQyaQeR/rXlB1GC22EqjHYb05Y/xDGToKmRfgGh5BUmbN909ZIgjHZh7G/0rx9yZ7C6KP8AynZuD+9e2tbqS4jw9tIImGcsmB+lZH8QWPrQa9O6jKkd/iopJlW2hG36lHOumXIIHPB+9I9YijdgRhcAEnzSQDRnK1oR3H4m1aIquoLgGqSp2jOTtUzHDCFiu+fJpiJo2DDBY/yHxV7izwiuFkw2+ChwPsaVUlRgrjHmr2Y6HXkHoGOSMYdtQcLgg0CO3e5kSK2QyN3/AOdq1Ol2EnUYcvqWIcsR/avSWlnBZRaIE0jue5+/mrhCyJTozOndCitlWS6Pqy9k/lX/AHrXCk7DG9WOASDufH/OKuCwXI9qjsPH3rZJLRi22ckaJ/5MfnJ/auMhZeQB4/3oMmQAV2wapLIfTJzvjmmIBcOZJdOoHHajwEcE/wBaTgBJJOf1osj+mpNAAupTgt6amhQrhaWB9SXOabWkMHc7kUzkHelpt2okTewd8eaYBP6CqSDIq/PBoUk0SbPIinuM0CR5rrcPpXYkA2cY/WlonxzWv1YwXEOhHBkG6jGM1hIa55rJ0QY8DmrUsjUUP5rNnSnYQ1U1YGoJoAGwrobcTFmf/tp9Xz8VLU1ZoXtplA32YfI7/wClXBWzOeEdH1W8tpB6LroH8hUEVt2XXYbkiOcenJ2PINeYG5JokMRfLY+K1TZzuKPUXEoDE9h3oFmxaVnO2eBjtS0KO8aq5zgd6at/bJj/AFqzOhq6AKH/AHpGJirjfg0/LutZ7jDmmxI2p/z7JJOSuxrL+k/70902X1InhJ5BxSk66W+aANnp03qxYPNJX31fFB6fcelMM8GnLxNS6+aAFZMNDE3fcGiQLkeM8ZqijVaMD/IwP6cUa3HsBFMRSSNSd+x5q4Z41zlmHjn+v+9Sdm+BUOnqexSQwGc5zn9KAIQiQmRiCewO+P8A3QZm1HjvRAx9PLD3DYn9qHjOxoAFfRmW0niQ4LqAox35/wBP614qaUvKWxgcYr3DsTKFPKjJ+5/+hXkut2n4W+bSMRye9fjyKz5F6acb8M9mya5WKsCpwQc5qKisTUNLqJDs2SRmhcVI3qO9AEls1xbbFQRUGgDs1YcVA5q2R2FAEx5BJ05FQAMkmpDsikDg1SgA0L6AcDmrgrjfNDhYDOactnDOI2QbnGo1DwUgOoqNm58V1aF105onGkKwIyMV1R3Qy/8ADEV1+Mf8MFLFcEtwteg6n00RhJbhzNOe54H2FYP8IXa29+6scaxXtOpp6kKsozVS+yGzzMljcrF6yADak4fwxlYXGdRG3wa9dcywp00rqUYG9eHkmRb1ZsZQNuKlZY8mjJdBLYOjyLMmwwdjTnTknvk9SWVih/kU4J/WsR70zXRkRMLnZR2okd+0E5NuSoxxQ4jPcWS2qRsIY9ONiCN6T0ButTqRzGCKyul9ZMk+jQ8j8kCmY5p7z+IgUYRKsXuFUo0Q2zzP8RLp6uQPNbCzqvThrbLYrD66GHVHLPrOqnLkFoYoyvonAyG70SV0UtE3DxCHLH+XasA9622jtBbuZX1MOBmsWRcVSG2VJ9oqF71GakVRJFdXVNAiK4V1cNqAHYWABDYxUsNL6hxXQIJFyzYHiiSKuwHFQyzrcxkkscHtUsfVkZVOc8Gj4sjZlCCJ+zE8/pSohIk0pnfg+RRsBq9uCtrFaxN+XHzvklu5+KSd/VQKTlxwakrqbHeqXEfoMhByeaMADWRlVgQCDyDVMezbiplIZyy8Gox7BViIA2FSa4cGoPNAjhUtwtcOKkKWVQASfigZUDO1c22wq5woxjeqEZ7ZNAiY8FsU6y6ECLyaDboPU3wSNz8UWZ9C5z72/oKllxxkC7BcqNz3oku0cQ+9AXcj5NGnO4XwtA0WQ6Y4x/5H/Sm4jkUmR7U85JpmI7CpZrAbBoiOANzik5JSPam9UEE0pycgfNJL7Lcvo0vxUS/zCridG4rNKxQjMjb1eO7h4BH61VInszTADDNDm+mgpcDAI4pyOP1UPnFJLJV4MyadYUPmsqWSS4bkn4HFa89qWYqRmpjsAP5tJqqozasz7awAOuY4Uds16DpULPKrpGqxjjO3+hqlvYRagXOo/NbkEOlAEAA80DpJDZefADkFR85H+n9qo6LIjKV9rcgf3rirKv1b/FVDYOe1RIqOjxtzbmK+mhYbDNKWj4Ypj4r1HWbfM6yKNnXt8V5LI/EyDOxOatGczWW5YRBPUcleFxk0ez6evUJllljVYRyBkajVeh9OF2WeX6F4XOC3/qvRyCOJVKgJp20gf0rSEPTmnPxEoqxIFUBFXYAbAVBZmxj2r57moOfUUsNsbLXM2/61uYl0ARiAMf61eNgcjjel2fBLcD+lWjfB537UAXkHtJpWZsI1NtjSaz7ltwtAEwjHxQbxsLjemE2U/akLttTkUAikQxTK7ZoMajHmilqRRQ/VVdehj4q3/OKo43oAz7+6uJMojaE8DvSCOQcNzWncINWcUpJEDvjepZaR2FkXBGfFZ8sWZCUVgf5kxuD/AKinkypo2hJMFlU44JHFS8j0Y41AcEH/AMtqgTYODv8AIp26sSQTHv3xWWQVJBGCO1Q0V2Y/G+e+xonas+OQofim1k1KMbntUNG0ZWECmSQKP1p0M8OJIxvHvjyO4q1rb+kvu+o7mqzyiPUi7yHx2+TWkVRnKVisoQyn0iCrHK48Vp2luFUA9qSs4dw54GwrWtfqNaJZMWwwXSNqpFtNRnxQEP5tUQOvuu9JTinf5f8AalpRzTYIixmMUwNOXyDVqHBGaygdLfNa0biezz3X9KEDECSp8GtS0mFxDobms6VMGqRSNHIGGRQBpiPT6qnYYokOyUOCX1Cp+MeKsTpTHfwaZJxbGWzsN+ai3kGpjnfOTQ3YMNONwe/ego2nWx2NABrh1BwvepAGNyKBEvqNrNFmfRHpH60ABQ6ndvJrP65ai5sXI3ki96/6j/nitGMYTNQfnfPY0NWqGnTPBV1M9Qt/w17LFjADbfbtS1czRuXU5WuRcmoWrJtSGQ2xqDvVnO9UBoAg0RVJXYVQ1dHIG21AFnjYINqGEb/KaMpdlJznFWFyRj2jIoHSC9OtklkzKdKjvTEzrFIVG9AtL1oNWpNSsKN07RJK+pCRnNZtFoJokZVJLjbbFdQLx29bRE+EXYZrqihMFYSMt0JI0y4GSAK9XZz3HU7dF1EpH9YHIrzXQrs2l4ZNGoY9w+K07/qwivBNYJ9X1Y2BrRrJJo3liHYiN3WPG655+9ZydKV9ZZ8KB7RWvbdWtRaf9QjRTEZKsNz9qQl6haCOVtbfAxQhNswo1YTsobAz+9bf+Fqwj9P6iOayjcQNESuzD4rUi65DEieQMHalK/B+FtLdL1A/VIMalG9U6P66dRllEgYaCMk7/tTHVupdOuenxLGxeXOdhvXn5ppY7r1UDxN2ztTQto7qbK0+tWLOGy3ii3V2/UZItgCBjal5HjnBIULJ38GrJbXTW5kRNKKMluKoY51LpttZWgk/HCSX/IBWGXJploJZoGuG2UbZPelcUCIqQdzUVw70xHVNRXUAdVkXUwA71Wj2ZC3CseBQNDttAcZC7rWg1uBGHAUP5PFcl7EtrII4C5z9WNhSf4r1lzNNo0nZRWKTcsjydPBly8je7nfk1WO4jSVjIc5GNu1RPdWzZKqzv/mY0qqzTsTHH87VYBpZYw5ZM47ZpWZjL7v5h2o8dpLKSZDjHalHDRyFe4NNUI4b81OrO1SPduP1FQq6n2FUM7FRRDhRg81TGaAOFHSYRxHSMOfFclpI0TSgflryx2FUREK5c4xUugB+6QnfJriwXITnuaKGiXY5K+B3+9V1wniM0xBLQZVh5O5qJ21SCroyAYUEaqE+zEnsKRfhyYMijtRJf+8f/iKDEfetHcf9R+tDHHRzt7gKPGcjakpT76Zt2wRtmky4vJoQxqgyeaVub9gxS3GfLUQ+pLtq0rVo4gmyoPvSsumzM9GeZtTBie5NEW0fOScfArRZZnOM6R8URLYKNzvTsS40KRBlwvNbdhLjANIaQhp2wCkY4NJbLawaL26sdeNzSVwyocNitizaGVTHJn71F10yMxv71bI2ztWjozV3kxlbG4zijpcunc1lxzNA5QnIBppZw4rJmyoeF+wxk0eO7D996yXYY25qiSMG2NGxGx1d2bpLSR/Uh58A7V45IHLiUrhUI1Zr10b+t026Tk+mT+wz/pWRbxLNab75Fa8as5+XA7YTM6RiPYpsANv0rXZlk0Sjcso3Nef6YWik0HnBBI8/8FbETabVUOwXua6EcklTCyH3Z8UJmqZjwfNBL4GTjFMkuXOeaE87I4xUDc7cDtQZWyTmgZomYNFkH/WkQ2uUtXSMY4QueaiBf+ZoEM50Rk4rNc65aduG0xf1pOIZOaGNBk2qxHeuFdxmkBU96odzRCN+9Dx32oGAnXIpYg1oMuQaXZN6lopMTaPNcq4pnRt3rilIYHilbyzW4XUmBIOPmn9OaqU/5mih2eZKlWIIwRtWp06JIE9e4OnP0L3++KFdQj/EcAA6gGxVMzrMSQSSRviooZpvNJKcIPTXz/Mf9qGYxnQo5O5oyg6c98VaJdyxqyS6roTHxTtoPbnzSbHgU/AuEFUiWXk4pdD+ZTEnH6Usu0n602JGhyn/AA0B+T96MD7KE/J+9MlCkgxTXTpgrlCdmoLpkChIxRwR2qdF7NKVMMQaVKe6m2b1FWT/ADUJsaqohFLaTS2PmmpHOrbnnak2GmTNGZgCMnGRQhMsXzuRv8CgudTCMfc1Uvydj8+eatApGXY/c0DGkxGmeD2HmgudTgHfua4vn3DZewFdEP5zyaYgh2X/AIKGRk1Y5OByambEEOT9TcCgDzX8SQETxzgHSw0k/I/5/SsQ17Y26Xcb28gysiY+x7GvGzRNFM8TjDISpHzWM1Ts2i7RUcVwO9SBio7msyyTVKuarigCcZFQNqnGKkDIzQByuV4q2knehkYpiGVDH6Tj7Gga/o5Fbf8ATI+f0q6XDWj+oij5FTA4ihUSDKdj2peV/VLY2HYVnVlALqYSzM5X6jnFdQmUljjttXU0iWGsdQkJVsHGPvWwIHs0t/Wx9YbT8UH+G7NLl52blFBFacdjPe3XqzPlYzp24xSkPw3OpW631mk9uqtJENQ25HcUvZ2lv1CxM7QqAdhtxWvDAtnaaEOQw71kdOuUs/WtHbCvlk+PIpNKqZBn/wCHQLqUJkZ5rdhsLM2esQICR4pKx9Sa3d9OwYjNacLD8Ko42qYIVswryCOO7jRY0UoueK8x1a8a6ujlQoTbArV/iTqKteMsL5cbZWsfqFhPZyRibcyqGGPmtKGmJk16eeEyQ2ljbSn88DUCc4GNzWBd2clvHG7DZhnNbP8ADatDdpcStlnTCj4obSVjO/iXRZxxWEI2Vck4rzZr0P8AFZIvtTDOtBg15+nHQFTXCuNcKoR1dXV1AEU501LeS40XRYIR/L5pPvXoP4TEAuZXnAJC4Ge1JgCs4YGuJUZpHtRwA2Kq1jbNIRG5057mtfq1lDb3Ed1Z5VnPuUcH9Khuni7T1ZE9EkZVwMBqm7GmIS2iRQKkbg/BFBQz27HCDxVZLaeOUqJc6T3qXW4L5KZ09xxQ8jSGoHSMFpQVJGTtWNMjSTO+CVz2rbjWZoWMiHC74I5G/wDSlngfTlUyM5x5pxVFVZnR2sp9wUgHbJpq3ghjjMkhbPhf70zFZ3UmTCp1EYyFH60WXpV1Dalymr/MARnH258VVMapGWVjl9qppONt++f9qA4UPpjJbtnya9N0To0F3A9zcM6gN6YVcZ43o/8A+2okmxYM00mglhIQoUHYHPfv+1PqycWYEMrG3YyhWjxp0Hb9R+1KXPpOieiukrsw7n5rb6r0G/tYg+lZIh9RjOcfcV598q+e4qetCbbKkY5NQpH+9FdS+ZBvk8DtUJbO6lgUwOcsKYiYcySrnYKM1MxGT96OqRqD6TFsgZJFKyH3GkVpEjbSfBph/wDv5870uP8Atg+DTAIZAe60FIHKmSTV7Y5wKkn34PeqRt6c2DxnFIpUmakY2FGHA80GPdRRl5rM3QVFzzRMDTXRDVUTtpQjk0yhQgs+SM0zbqRjt96BnSa4SMDkUWI0g7RgkPj7UrJdzzNp9QhaE0jMo3oLTaThBqP2poKLzRj9fNAD6GwrAn70VrS4nVjIxUAA4G2RWaYF/GaVOyc/enRndaNKKYucfpR0ByaVtVJmz/enguKg0Hemtu6ngqRWL0i4xmEncHK1opJ6UMz5xhD/AGrz9udMwNawwzDlyb1mR+Jl8Bzg/t/7rQjK+grnj6Tj/n3rItWKwAkgsTqOa0LaUtbOoOMHV/z+tdMTjmg7vkKOPvVCxqgOc+Tv96qW3pkouDsaFy4Hk1Or2bf0qIj+YW7KKBkzHXIPApiEbClk9zZ/uabHtUnNMkXu2ydNDiGBVZG1S/rRVG36UhlhVq4ffPauJwKAKHFVqGJOf96lBvSGTQ2Xf/3RjyM1BXP/ANUALlK7RvRivg12OP0ooLAaKG/tFMPgD/1SdzJhWpMpGdEPV6mWO+hc08kQ1asUn04ZuZmxwBWqF80kgbFnG+PNXUaQBXSY9T9K7tQBK+6QVoRj2ikYBl808mTtVIUjpBt/7pXPvpqTYH/alG2ahiRownKfvwapJzXWzZXFdOMb0xegyM0GRNs/60VDn/6qSMikUTZyakaE88irM2aVBMM4YeaYmXiRR7W3oRLWSjncH/WrSkiJD844obNmpn//ABgRvhhsKYiudTY8UZPecD6RQUBI+O5o49vsXbzQBY+9sDgeaIfiujQtsg1H4pgpFarrmI1dl70ARHGsUZmlOB4NZzytdTmTB0D6RVp5Zb2Tf2xjtUlVUaRTAJbD/qFrzP8AEEYj61LjhgG/cV6qyjzITxivPfxRbMtzFdjdZBpPwRUcmioPJikbmo5HzVyDpzVKwNypqKnOKjmgRFXBxVcYq6rkUAcDqOCKgphqNFCdQJNOizic65CwH96VjICyLZxknK+KiGGaZG9OIsRzirtazyL+Tq9JeNVMWc8aOupyrDn5qW0kVZmaSvtKkEc5FdTV5N607NnG/auqLsY3/B4LdQdM4Vl91ejsJ4rU3MZYafUwM815z+EJUivZmdgAEzvWjBc2w6nKsm+rfPzV6Zns9LcyNJbxNDg7V5yeDTPDPcnSBPpP2NNLdGCT2y+0D6azL3rC3DyApnScj71DywR7C2to4bciPBRjmvI/xNd3I6obOzkbAUAqnmm//wB1RC3RUib1RyBxVbfqdtPe+olsVkPuLEb1dUiTO6R0VzeQy3a5Vm48mi/xJ/8A3eGLYhBgCtN7owRRStxqJGaw/wCJZla9SVHzJ3+KENbA/wAQXCt6dvHuqDJ+Kd/h6P1YfUZv+2v7VmSJ6XTmMsbetIc6j4oVnfyw2rwxBsseRTrA2P8A8TSo7QhW1MBuawqvOJNf5pyfmqDimCKmuFca4c0xE1FTRYIfVcAnA8mgewOK9F/DBQxXEZA1t58VnRWRkbUuFGcLq4rajthbW8eGWNydJIODJ3/5+lIpQCCS4DqZEGhcjJNG/GelC1sXBH1AHfHxWVb3EtszGXMkX0kc4z/am3limVEhGB/U7f8A3SrNldEFlmjEmkheNjjj/gqkV7pJCEYPahNFrbPO3FDgs3WRUlXUnYg7imX/AKNe3n1rpZVYeCK07a2hl5jK/AyKysizw+8nwRv/AO6Yt+tqq6WQj5WpHVmr+AUR4Rxp+f8Am9U/BNkrlQAM7f3yKSfqjnDIwPyOD9x2q8XVHYAOp24PcVS5KJfHY9HaiFDqJbfIJ5NXDtpIP0hTp+P+bUp+J9SIEP3pyEqYUdv1rZO0YOLTE+pX7WFr62FCqmCuOW8frXzu41TSNI+Fyc4r2/WenyXvULWH1WWJgzSbZxjv/YVl9Y/hwxWTzW87OYcl0kQKcDuPNTLJS0eeSZImA06kHIPeqmYSHQkaIO2BQgCRgAkmrwxkZPBO1ZgshjhIhjvSrHOfvT1x6aIVbJbAxg4ApA70kVL6JU7EUWFsHFBB3NXQ+8UxIJIMg1AAddR+obGpY5J/eqqdEnweaCjQsZNcYU8janRzWTbuI58A7GtRDneoZvF4Dq+OKDM4J52q/IpedCQcUiystxHFsxyx7VwWedGK4XHYUm8CuSTkN5qsb3NvKsiMSVGPjFMi5I2bbpzesolbUpG2KN6UFu0kchQKNxnnFZK3l/LpVHYeNIoy2MshDTvknnJyadDqT2M3HU3kwLeMA4wzHcfpQLa00Lqbk03FFHGAOSKJjOKdk0kLpHpkBpg81bQMUOVwqk5wBU1kdiXU7jRAIgd3bf7CkLdCzp96Dczm4uC/8o2H2p6xUA5O5rWKMJOxwNpXbkdqPZSgylezAjB80GRcrngjvQI20zEcVqsGLVo1Qcb54OKhieP9KoSGYOeXGdvPerbfarMkc7e34rk2iz3Y1SQ5OnvxRAMkAcDagGFgXvRLhikeBzRI09NMnalLh8nGaBAk3Yn/AFo677fpQo6YVcf+6BkjjNUc/P8ArVicD5x96C7b96AIzv8ArRVH/DQ0FHVcDxQMqRXEf61bFd5oEVxVHOBn/WiMQAKVmfwf6UAgc0nOP70pMCYyaY06jVblQsLVJaFOlA+rcEDJyv8AY1ok74/tWTZOyQ3DIcNqG/6UFLq/aQZdjk74ApJ0DVs1ZT+aPtUHNELAAepzjcmlJbuFXI1537U2NDsA4ppSFA/SstepQLt7j80dOoW7AZfBPmhNCcWOk5X9PNLSbUdXR19jhvtQ3QtnFNkoJaP7sd6ZnAK5rOjYxyDO1aQOuKhAxSNvdirMd+1D+mXFFkGVBGaBgp1yM/NHspA8Zjb9M0Me5cGgRsYphzjNLQtoPMnptQ5ZdMC53GoUzP7lDDvSFyjSwqqj+cHc1QhqO6hxhoyB5B3oyXEA+iHU3gnO9JoiBfzDn4FGWSPSVBMY+O/3oFQ2b6SJSvtDHsoG1K4eZtchz9zVo0t8/wDdP6rTSJAf/wDIX/8AhoADwulKmOFnbCgk00iWwI1TavgDFXluoreM+iuD5piKXDraQiNN5G4A/vWd1+AN0Nyfqj0sP3x/rRrdXuLgyybnO1D/AIjcp0iRQOcZ+Bkf+qUtFR2ePLZXBqtVG4zVhXMdFg25qKluaigksm7AE4FXP5chHIoYo8MPqSBScZ7mkMubhRjRGAR3NWF1JnJJNCni0SBc0+FjNgqKBq7mplKslUBa+mMWiNiB5pUMyNk1dNIXHeq7scc0wLNKGOa6p/DfpXVOAIsWC3K6iQCcHFb46UrR/ivUKswyo+O1eftRGWy5YMCMYr1fUZ4PwCsj6n0jAGwG1U9i8PPyzXUTMobNJ+oSTq5pppj6gZt/IoTJrcsRgHeiwCWsscalju589q1en3EBR/UOlsZBpaLoxezFyHj0kZA5NVayeOIOoyDSdMDQ611iK4s0jgQ5Xk1546mnWSXO5yKZk03XqEvoSMYA8mlpl0OmjJPbNNBVFr26knbBYlR2qLK5W3J1DINRcWcsK6pBg0GJVLHWdgKe0AW7dGcaDnyaBUsBio7UAVNcOa40aKAMuouBTFRRVywrXsIYnjHq5AO2QKRsV13caHdQST9sb1oG4FunpLx57/rSNImpAotkwpXSdtLe4fp4pG/mS4vBq/7QXCjNLvdu6gBgPkUBmJAHNBVhySoIySeM+atGysMN7WoEas3OQPmtSztQ5GaYIvZwTswaL3N4O+a1lsLkAMXCNn6Rvj7mm7OKO2iYIoHYnyaOs+N15PfvSDIl/hstw352PvxVh0aNRySfArUt43bGB+tNRW+CQTv2pUNyo89JaPAcAbDjarrESoDrpPkDatye31Lxk0oFG64we4pNFKViCWzq+c5HyM0ygZVXO47iiiVFG4xjxRV0PCZEORVwlWDPkVlHmX26owWXcNneg3jRvbSxTspikUg6+F25oVzIEByQO+TXjut9WluWaJGZIuMd2x5rVtIxpgRbxWsmr3yODgFRhR8571X/ALk2ogDfOwoFpLIEOWJB2ANGchImPc1zvZtEVuG1Ox7Uv4orULjBqkS9kDc1fOG2qAMA1C7nNAkXLYwRzXKwYY71SQ1RDg0BeRhjgAg+4cVpWdwJY89xyKyC5B81MUvpyB0OD3FKiozpnol3+9XCqeaStrlXxnY06rBhUUdN2LSwhSaENsU465G9AaPB4pDLRyY70UPqpcLg8UxEurgUwCxDOM8Uc6QRVFQiubGk71SIaOkfGaVmT1oXU7ZUgVY9h2FFA2FUQeXX6hWvY7y4Pgj/AF/0rMuE9O7kQcK+1aMXtkideDiqjsy8HJDgNg52pc7TH7CmJwApIOxFBiXWxc+a1M/ByJsx47j3D/Wr6jg0CJtL58UR/ax8Vfhk9krvJ9u1ORKsYMj7fFZwfGojYiomneTGo7eKQUPm9WSTRjagzHLbUO1jOkuRVgMyUxBo1/5mmBsBigxjbj+lEO3NMCrtmhHerMc1VR96QBIxijDiqINqJ2P/AN0wINRUneqE4oEDlY43pVtz/wC6LIc1KJmkUgYGKBd/9lvtThQAUrdKWjKqCSRgbUhoQ6UMxzb8t/pTskscQPtyfApFNNhCUYh5CdRA4HxQXuS3Jxms+1I0UPsm5eSfLFtI/wAopY2zZ270cSbbD/1VkJxqb9zUbNKQsbd1GSaGyMO1aYeN9sZPihywqFGD+lA6EkkliOUcrT9n1V43Am9y8Z8UsYiN3/SguhzQm0S4nonKSYeMgg4IxTVlLqjKntXmbW7ktX8r3FblnMjsXRtiO1bRdmMlQacYkJ8UYYeMd66VQz5JroRhSKqiLBpyR/pQrhO4/oKYZPdng1zLqBz/AHpUFlLeT1I9B57UG4DKjY5BH9//AHXANFJqWpvLkRxh1GWyBg/egASKz87UZYV+9QlzbS41Bo2/cU1HFq/7ciuPg4oodg1twMYyPtVxC2fNMLDIDgxt+xogEi7LE5P/AMadE2AEIiXU/PgUMK00gHamvw00py40r5Y4piEQQAkMGbnamI5I0ii92wG5rKvW/G2l0wGVKEIPsNqJ1C6kunECHSp5waLGghhAHbFLY1g8MVxEDnmq011K2/DXc0f8quQB8dqCACtczOkAdzXVLDBqKBHCjgk4+KCoLMAASScACtexs4p7ZjpOocnxSYID+HDwmQcgVNnKoZRJnHeujifU6CQBcnnxVEjOr8vf71LRonkbuemwhPVjfAJ70qYGhbVpyPI4pwzfkrFLweT4q0YkikKIRJEeCaKwN0L28H4jUS+nHauo8dvatn1JSjA7gHauqKJpmVEkcb4d8njbgUcF2bS7EKOB5pOJlWRC241ZNad+0ZkR0GF2OK1JCI0DW7AKFZR+9HgtRc250EZVaFDgWklyApVTpYdxnvST3jpIwt2wpGKmhm9ZzRQWIilUcnvzWbc30ryG3hGFY4XPatPokdubXXL7puxPakLVox1iWRhqQNhT80hD/Tuj28dvceqNb6P6msS4DS3UUGkIyHGa9HLdJCmoDbOT815a8ma5vzIPZqbbFOOhJj1yJbz1IAATEMkisaJC0wTG+cVsW/q2RklX3K66STWTHIUudfBzTSpDZ0y6WKnkUOjzkSOTn3+KHGmoktsq7k0wIVBjW+y/3rjKx24HYCokcuc4wOw8VUA0CG7ZgiO4+rYfaipl8mgINMHyxpi3XAyaC0SsTGr+1TgbmiSNoXA5qbKL1JATuBQWkFtraR2DEZrbs4PSAOPdVIUCYxTaMFoGMwuYy+vfGcUayiDNqelEILc5HzTCSqp22FAGzGQBVyw2NZ6T4Ub5FGSfOxpktDhkx9X79jSlxGDmRdj3Fd64XY7jiokcaDg8cUMSwxF49Sk8jkUvZTNa3xhc5STsadR1bUo+/wClZ1/GTIrD+WsXhnSv2VA+sKYpwW98R3AP9f1rzN9bpNkxgnfYg5/Q16q7b8TbZfthiP715mfCOdG6ncYNX2MZRrAki4OnGMVSZ9TYHAppnJUJglz5NJSE6myCCNt6QtICx3quNhVu5zUSNxjarIKsfFcKgDvVjgUxA3qtWO5qtBJNQBvU9sVZRvQNIbiBwCKdhmI/2NJw7AYptdLDzWdnUkOJNkb1fZuKUAI4/rV1JHxQOhkRjmjoQopZJSKJ6tMVhS1DdvNVMmeKgZZsk7U0S2EER0g9zVtOlcUaNgU/tVJMZqiTLvenPMzzwjU2Pco/vQ1UrCrcFcbVu2TaZc5rSj6clyC86L6R3UY3P+woWxSpI85cH1QscYyzbnHYUxHaTLEAIZcY50HevVRW0Foo9CFE1bcbn9eaYVSd2raznPFpaXLSaFgkJ8aTTrdKvWRcQe7jkf716pYydzkfFWiGVJ43pdhdbPGno98hf8gnvsRv9qQdCpIIwRyDX0SSMOuw93Y0nddPtrsa5olL4xng/vTUg6nlFdWtxjbG2KrGN615+gsin8LJqHOl9j+9Z/4eW3fRMhQ+DVp2Q1RdBgZqrtuaiSUIOaVMpZqYg+aslUByP/VGjU0AFUZqScf/AHXZ0ihs1AixYfrQXYmuaSqE58ceaB0cFzV84/8AuoXFUZtv/VAFZH7Dn70tdT+ghVd5G5PgUG8uNMgUHBG5NItIXfn9aynLw2hH0q+5JO5+aiC3ed/apNMw2xlYKK37G1jgVQAM1mbUZ9t0R3wXOPimj0IN3O1bUZGKuDToVmEvRtDY05FF/wAJIGwxWwSK5Tk0UFnnbvpungHNZU8GggHnzXt5Y0cYIrLuumozZA2zvRQWeTkhIOSKi2ne2l1LwdiD3rVuLYiZyRgDtWdNFqHG4o0JqzRHUJ5VDpbFhjGfUWpHUblDqazOP/mKzunSkSGNmwG81oNGQCS2QD4rVNtGDSTLHqzbE2ko/Tb+1QesDvbSDt/zagqMOQCdqZizvjGKLYqQL/FY3IAhmyewXNRdPrSPAIBI2Iwf2pknB5zSkhHrxqeKAX8CxpkCipqQ7VeOAkZQ5+1HSBztpooGyEncDGogU3DNMg1s5x8nmqx26R4MnbtVHZpnAH0/FUQXMklw2MnH70S402sO31tRYlWCMs2xwTSwja5kMsm2+woAraQ7a2+onNMTHPppjBLCjRxb4xsPiqEB7oHsoNMR5b+IIz/ijnsVB/pWQp3FbH8SvjqDYPKAZrFj3auaWzpWkQ/1GuUZIHGe9c4wag8UgGkkjtmHo4kkz9ZGw+wNP211+FcMCG18gisdPqpmLUsgmK5VeRSY0MGUrIWBwGO9UjYC4dk2XtXOy3Up9IafiqiJ0n0cHioyX6MPMA2pjqWrr1ONNOEyg2IP+1Z0qyK5R/bg8GiC0YIsoOR4qsUK23gPPeWzyZVDiuoSJEQdgD811Ra+gtizxsCODjwc1t3kkEttEI0ywQZxWbedOuLSb05lKP8A5W2NaFi6CyWNkKyZ5NW2KqFulM7XDROpMLgpIPAPf9OaolpHAJGnLEg4QL3+aYFuEvmwTjtjvTNzZNLG2hsunu0nuvxUu2/4Aj/iDwqfT2BGMUS1liEALMAeTWdOGD6SaqFJ2FX5QjTnvlcLGG9pO5pW7eP8Spj2Aq0CKAreKXuSGlJ7ZowA+/UE9EoASDWWSNYI5zTjOh0hRsBSLtl8/NMTLuSWLEUS4kbCx8aRv8mptwZZdRGw3NCJAYlzqNIYMk1IHtyf0rj732GK7OW24oEMFSulTTULbZoFwcsPkVeLZaGaRLOS8gHzWxZxCNBtvWXbjVKDzWsh9tQ2apDQberh/mlEbPNFRtqXYfUaSTFE9Q+aWBzxXBsVSYqHUnYd6YjuR/NvWchzRFO9USPi65GKZjm1gZ8VnRkH70ypVW/SgRUS6GHjJB+1EYLLE55OM/8AP60IJryRxnNNW8ZXBxtxis5I1i6M4exyrDYf2NeduIzb3Mi43DHTkV6q/g04Kjddv0O4/wBa871kEXAfAIdQftUR3RU1asyJtayh9w2cg0B5GwQ3uz5pt5dJ0lPb4zSkmkcZ/vWqMWDIBXK8k8Ggvuaux7CoO6F+4OMVRmyAcVVjUb0SOB3O4xTJBYJqwjJp+Kz2wRVfRKsVI3FDTQ4pNiojxUlcYNN+lVWiqLNlEpG2k7/SabQZ42pNcqdJ4pmE4+VqWWhpCfvRBg/FUTFEA2zSLLqtE0A96GvGTsfFEwT/ADf0qkQztAFcAWOAKkDHJzTfT7U3lwsa+1RuxHYVaIegQOkYFVY5r0rWFmns9FSPJzk/rUfgLHP/AONn51H/AHqupl3Rm9ItDNL6rj8pOdvqPit4MrPzgZwM9z4qYo7eKEIigJ2AosXpsMKMY7VSwRJ2wejU+c5xxkUUH4OKn0x4apC6WyDjHxQIshyqleD5G9dEcxrnkjNSpUqdwTQ0LJGMjOnbbekMvnGxG2f3qOHI81HqLKjAA7ec/wBKqW4z4pgSUHcUKaFJVKSKGB7Gj6sgHO9UI/5/z/m1MGeY6t0l4MzQMXiHIPK/+qyQuMV7kjY7D/n/AD+tea6x08QSCWFcRP2/ynxVpmbQim9OxLhcmg28OBqaiyyACrIIkfxzQic1Utk1GrNAHH7/ALV1cT55qM4NIZbOPNCkbAJz/WpYjH6eKTvZSlu2+52oboErMqeYzTO/Ynai2yamGaXB7U/ZL7tXiudnVFGtaxCMZHNOK2KVh4oymkUOI+w3q3q/NLBqsTtTE0MiQEVdHxSYfFWEmBTsQyZd64yAilNe9RrPmiwoi6hV9RHcVhXVuU3xg5rcZ8ilZow6kmgDzci6HBXY1q2lyJvZJyRg0K4thjI7GqW8WuEMuzLsaqJnNB7mBo21ruKGkj6DoOCOwpuKTWulwM96DJAUbXGcfFWZlFuCwwx3oRiee6DofpHFUn29w28ihwykTh1bfGDSCjUhE8eAuafhllVfed6ShunZd8ZHmjxMXb3k71RP+xpQZ+T7e9MIkMQI1BjjtvSqIFOR/vRl7Y/pTJLuTIcb6eTRAxGkhNvg0MEZ7USN8bf0FMVl2ZiuAAPOTml9MsfqFSpI+9Ml9sUEtsf96APJdXkkg6lIjgMpABB4xQoIoUmkYgBSuUzuPtWn/EMcX4mKeUhdih+fH96yJH9RMxnKxnII8VzTwzphqxe6ZS4AVQRsdOcZoJGwrs771OfikByKS2KZUSqCuDg80vGzBgV2NH1zyHBbOaTGi4VRNhPaRxTQZ7edJLlcg8N5ocPTLyZ8oBnnJNdeLfBRFcJsvxUWn6XYz1C3Mqi6I9pFCjdIrYOGyzbaaTS6lVNGohe69qiR9QGFx9qdBa2EIzviupXU/wA11OmTZ9H/AIg6bF1GxkZh+dGpaNx8dq8pb3kUV0hb/tqoyvbNPdEg6hb3uYblZO0kUjEEjvsat1Torr1BpobORreQbBd9JqIvxms4iV11K0uJzpgdT2dDg/tUW6Ss4nhl1Om+CMGquIra4WJIwOxyN81pdSaSxhwZBkjYDaqr6MDAvo42nZ4gQvOnwe9RbQLLGSD7s8VEchYH1TqD7faixp+HjDLuQcgjuKBlXH4eXTjORxSsrDDADmiXEvqNqpdt87VQDkdsUi1v3FZ77vj5rTAMtmGD5IG4rMwTIAOSaEwYyoKWrb4yaWpyTBhIHbalVGdh3pJgVzhc9ztULzzXN9XxRjEqRBnb3twB4qhF5Pco+KMv0ChfzAdsUUDAxUs0iM2g3zWiuy4pG0G2aeWs2bospoqnahAYFXHxSKDKdqvjNDQ770Yb1SJZy7VfNQB4rt6sgJGxB2phHzyaUU4oMszk4UUxG3BLCpw7qB8mnoWhcYRgR8GvHLC7tlmI+1aNnIYMb7VJVHoLmHXGe4rynV4tJRjuBlc/rtXqbSf1k5rL6pYSXM/pRRliew8VDVOyou1R46UicgfRp2A80jJtmtLqFq0LsN0C7e7OcjntVLTpkl572b00POe9axV6MZutmWQO29Ggs5p8hVwPJr0cHSreD+TUfJpnQiDCqK2XF9nO+T6MSHpixruMnzR1tljGTtT7ZPGw+KoUz2/etOqRHZsSZcbgYFS0QlUH+amXT2naqINqTQ0/RX08bEYNDeLxWgyBhvsf7UEpjZv3rnnCjq4+SzOeMdxVUBWnniz2pcppbHaszYLGwIFGWlACDkUVHP2pUOxoGrZoKsTRBTSE2XBr0nRIRBaa2Huk9x+3b/nzWDZwm4uY4sbMd/t3r1sSAwlQB8CtIow5H4RHJEiuNwqbktn78n710mkKNPPkUJWKvjFMrpHuO+a0MgQ43qwz+tWZdRyB+1DzpO/2oEX1sO5qwnkXvkfND1L5qfkGgAwmU/UgH2qylG+hyp+aAB37V2cD5NAxkq492rJ8gb0vI0msnTlfI/2/Srx3GPqzRQ6P4z80aADHMCKuWxUvFE2+nDeRtQmVoz3IpgXJ+P8An/P9KUuYxLC8Z3B3H/P+c00cMuRxQ9O5poTPO3LNDgY2PBpMsTWrc20kPtk0tG22xrLkGhyng4q9mdUV1H5qoP8Aarquqr+kMc/tQAMnf9agmiFMChMNsUAVZqzOqPhUTyc1otzWN1Js3IHgVMtFR2DgjLHate2h0KBSdinsBNakXIzWB0rAzGu1XxjvtQDLjiguzuNjigof1gVHqb1lj1VO5zRkkJO9IZoBvFcGoAfIFSXxRYqD6t64nakzcBTmpS8Q7NtTsKDFqHI2BVva26mgXBOKBCNzJpkx2NdaPpLeDvS94dwfFDgm2NVFmc0ahwTkf3qGfApZZsiueXatbMaKXLg5FIqdEyntnFFlfJpVzvUMo3IDgimkO32rEivZMARxZI7sdqOj3sn/AOsIwf8AIP8AWq7pC6N6N5WJXO4+TtVZL61ixruYge4B1f2rISwSRtU8skjeWam4rO3j+mJc/IpfIP4X6HfrNqDiMTSn/wAE2qP8UlY5j6fIflmx/pRU0gDCgVbNL5GWuBeir3/U2PttIVHySf8AWhPd9TGcpCM+KeJ7UKQ1PySL+GJh9Vuri4jRLmNVZTkFe/mlLVxG+D9LbGtPqsWqDVwVOayYlDN7vp74qW7yyXHrhHPbuBI2PajYP3oXatAvF7JA2oD6gO/7/FL3BjdA8aaQTjGR+m36UkyQMf1U9ZvCsoMuAKTgCmQB8gfFFlVRKAg2qZZwUjebqsS2ohtdTSeQKCL256gEhEahgOWNI2rmKUuOAMGhPdFZg8baSOMVlGNNpIZS5t5obgxuo1HsK54XSBmZsMDjFOW87TO00nudRtmkblyxzkksd60y8A/sCqM427V1cAw42rqsk99NNLcXXqTpFqHtDDYUVL2ezOtCGVeUNYq9WMtq2AmpQQfd/pSNv1eSWNUmfD9m8/BpUhXKz0bS9K65IZEKwXgGxfbf/WvL9djuoLxo7h9TY5DZBFXnCzZzjP8AmFZbhzMQ7EkbZJoSaKckw/T0E0yRHv8A3puVVhDQuPpODS9rlJkeM4KnOaPM6xs80zAs5yBQlklmZMrI+Ox4PmrBCU4q7XCtsFGO2RVXZmj3P6UwQxZyCAHVuCDkUCSNUl1Dn6q6JTpO1FvMI6DYlgDvSwOwbyoUxjFBUAIz5+BTSWrzqWVcAfUaWnQqFA+kd6EANV/MHirMRLIW4+KqpwpNVB2PbtTEMnHtNHU6jSwPtAo8XPzQzSJo264SmBxQoP8At0UbVkbliwA53oTzsPpG9EWJmaiv6UCZcj9aaEKo9wTwaaj9U85xScnVIUOFGfucVaLqiNjgfrVUKzURyOanVk0kLtW4NMwOHYUkx0ELYFKXV5HCPmm7mI+mCKx7qyE0mp2bHgcVdEWBk6uAfqP2QUxZXs85HpJK58c1NtY2SEakDEec1v8ATARIq2sePsMUYGk7HejCYnEkTp39ykU/dStatrQZ1DFNR5CANzS3UIvWgwOeRWc7rBUGnLJgX8NvPel5Uy7YOO2cCquNAwqAqOO1Gu3H4hwcZzjP22qikrxt5B3Brp48RRzclOTBbOvGCKEy75pqRNPuA0+RQ2wdxxWydnPJUwGlR3qrptnGftViN6kn20xAGHt8UJRimGGocUID3UAilSQG2xVylQVqWikwLRnGV3H9aC8eobU6Kq8Ybfg+aylx/RvDlrYisYYVYRYorRPG5bGVPcVdSDWVVs6FJPQNY6IFI5qc4q6kn5pAzU6HDlpJj2Gkf61tw4JycjSfsDSljB+HtkjIw3Lfc03HhlwxxWqOaTtkTJvqxhh/WqpIM4OwrpMqdJbPel5ZFjRnc4VRvTJDm4xxS09/CPrmX7A5rFuruS6JGSsf+X/el9ArNzrRtHivZsP1WBc6UZqH/jQB/wCycf8AyrOC1BWo+RmvxRNUdbhB3jkH7UeHrFvJt6mn/wCYxWDozVSmDin8jE+GJ6tLmGU4V0J74INGONOQa8gu1P23UJosAn1F8N/vVLkT2RLha0ehEjAc7VPqMe9KWt3FdAhThxyp5FMZxxWidmDTWGSJBuCMfauOBvnNUfzXKxFUIzbuVpT9JCDjI5pC6j4kH61uzLhdWQazJkAdl7EcVSYmjPPG1cCQdzVJG9GRkbkH96GZ6okaxnj+1DkXmlzdhakXCuM5pWFMHKcZrEvDm7ate5k0oeKx5YyWLZznmsptaNYRezQscaRWgdlyKzbTZBWrEAy4rI6EhR7mOPJdxn70u3VogdsmtRrdse1VNKy2wJw9qCfOkUDz4Lp1CKX4NMJICRvtQT06I7+hj9SKNb2mkhVGAP1oBf0cQZWl5pNJxWjDD7TWZeo2SaKFYPINSIlJyaz55J42wsbFexFDHUJQcFCKAtG5G/pYwcionkV0PmkLe8WXbI1eKLqyaLCvUK3W6mlbUZkK03MNjmkrY/mk1UdkT0MkFDihvJTTBZV5waUmhIrRmKAO+aETmrujeKoQRUDGrY+2no2rNtjtinUbFSzWGh6N6OrUnG21HVqk1GlaiilUemFbagDjVH4NE2xQnoGJ3q6oHHfG1ZEaD0md1GnyDg1tXAyhFY80BfX6bLpTGx2yaZlMqqIsMgHuUjII5/5/tRYrYSBEIHkE7DGCaBFMkZXJdSNue3/M12ZYoJFySrEbg7HmkZg3CxyEI4cdmAxTNt6be+Q4I3pVELsAKuVaP2nahgg7sBGxB3J4pZF1mjRR61Jzg1U4jB8mpWChrp7DLodsil/SD3GknAB3NVQlfdxRYiDDITyaSVOwIuLOSN/aGZTuCK6nLfqaJbojjLLtxXVYjPmgaCVWU6onGUbyKGxJ45rXEUMMhs5JA0Mm6t3ib/nNIXEfpM0ewYHBxRF2JqmCicxEkN+lSoaUls7DknioSNUTU/B/c1Ov1cKBgdlFUIbtvTRS/IG2T3pSdzM7Mx+1F1j/ALY+lRQnQDZTmk2NIEiZJOaKoUOFJwG710aMCPbkHmonOTttg0CC6QoHv3B5o99GGht5V31DFZy753rV6epmEKOchH1f3oBj1z//AE7oyxA4eT6v9awFkK9gQexrT6vN+JvViB9kY3/1pS5EUsgWHGOSxG4FS3mgSxYLEcmRpKk+KG8XpbDDN/aigCCH1Ac5+n5+aBB77uPPdhVAkODp91oEhj2I8jNQishwwIrYefGQAMA0o0YmLMNtxUdrOnpRa2OQKbG+9JWoKyaTTwFSUc0+gYRSWpF7Oa6kLTSkA9lrRCA9qt6OTyaaFRnDotuBlnb96j8HbKQFUtjzWkLNWO+/3NFFuqjYVYuqRmiLcBRinLcFGGalkAOaLBh3A71JRrxWj3FvqUUlJaFGwRivQ9NHpQqjVe9sxcKWjwG/vWlmWmeftrNZJApUfevQWltFBGBHj7+axRI0bEAYIODTEN6w5pWVTaNkg0OT6T8UGK7VuTiov5/SspX59uP32/1pbFo89IcsWbvvkUUYABV/9KXeTSPI8UdUDINDDgbNsa3RjIqzYHOaqGGplI7ZBFSyjvgHwDmhuctnGKuJlIiQcVU/Tir4yMGqc8VZmU7/ABVXXBNXf4qWGQPNAAwO9SQCanBxkfapHzQAMrUEYHxRCBmuKikUC7HtQxo1aZB9mB3orDP6VR1zzyKiSLi6OMBb6JFPwdjUaJYWBZCMb57fvUqwyM0RXdTlDg/NT0TL+RrDPUIQ6Bl3DDINRrVCM9zjihWMuuziYnJ04P3qzsDjPFIklt98YHisrq82DHCP5tzWlnY4/asO9b1L5z2XCilLCL41bAHYbVA+altjUqM1zyOyJOKnTV1XNECbVIxc7CqsM0wy1TRvTEB01wyDRilDZdqQF0kaN1kjOHXg1u2V0tzCG4bgjwa8+KPbXBtZhIPp4YeRWkJUZ8kU0eiB7GoAxUAhlDA5B4IqQfPeug5GVkGtCo2btWU2rUyv9QO+a122pe6t/XXUg/MX/wDmppiPPdXjPpCZeU2b7f8AP71j+oTXpJQsisj/AEsMGvPSWrxuyn+U4qgKZJqysRXekRyKgrikAO6ck4zVXjKp7ts1aRckHxvUz7sBWEtnTHMSbfZQK07ZqzlxkaaegbakUjTjOaIQMUqkmBVjLtQVRZwDXRoNVAeXHfeiRyImDye9Fk0aCxkRnHis6aMPkHmnFvQB8UjM+SXQ5GadipgntMj2nFCMEw2KhhT8MgIFHIRhQBjtaI+7RqD5AqPQVV2JrSlQCkbhwoNIdGXdsArUraQmZyucHnNGufcQPO9Ws8Qy/emsGbTkVe0uI91cml3edfrz+1bjjKg+aVlT4rVoxsyvVJ5qM01LAPFLMmKljOjOGptDSQ2amoztUsuDG0ajK1KoaKjVJuhtWpiM0ohzTCcUhhwdqhhUpnzXMKAFZRWJcmOO4kV1JB8c1uyg1h9UTE6nyKZnyaFiiv8A9tySOA1ECk27nwBn98f60CmIZj6csRGTIuM/Yg/6UGJWBsShiupRyK0pofxK5yqYUsBsNvFLQ2joyMwOkbsQf6femvphdnXPjaoey0LOBFDhHDZ5oYVGjJJ93ihSKVb6tqqjaWDHcA8U9gMqEkIUbY71SIJpkDH6c4qk8ivISowKog9jYNPQiu1dUEAcV1Ahq7uXkdnc5llJZiBir28aXVvgjE0e4x/OPH3pQrrk5+c0SJn9UGLbRuPj5psAUshZ99gOB4okQwS3fgVNwpl/MVdz9QA70aONAUV2K6hsR2NFiIj0Ash+ojINcY0jQM+d+3mrSwNblXY5bPPaolBljBH1L2FAIEZmJxsF8ChynU1ECADc71LxlcFxgHvQMAB7TWnYYtoZJGcNgcDt8Vn4BO24pv0Zfw6R7KXOptRAoE9CutnmJ7sa0IbZRBI7batv0odvbLnQ9xCfABJIP6Ctb/DsWIWedI0O5OD/ALUlsG6RhyIbmeMRqWB2AHimoumx28ivcvjB2UUxJe29pD6Vg8TMP5mz/qKyzLLIZJZmLNjAOc09gjVuLiK4ZXhUCPOP1qbjCWwC7b5rHtp/SbB+g/UK1ZlaWFNG9ZtUzrjLtErCSW1nnzT6YIzSFvHJG6+oPadqajJR9J4pegxgHFFTeqqMiixpS0NZCqNqnRntRIkztRXARSTVpiZnXKcAd6iG3fWCoI+amWZ9eRgfepMzT6VlbAHZSRmkxo0YZbhQPfsKZg6sEkZHcEryKQS40x6VUn7mlwhMhbSAapEsYnutd1I+nCsxNFQhgCOKTdTyKLC+MA7UMENBipzmj3kpk6NcN3Vc/sRSxNGc46Rc52yMfuRTRLMlvcu3PijsuFA8bUCBWkEcoG2d8djRmbYgiulHLLYNicEVXORVjVNypqokyLrxUHZzg/NQmNNSw3B8VZkVYkoa7PsHNcfp+TXSfTzSGSV8/pUgdua7kA/FWFAAyKjG1FwMnc1BXegAYFVZKJg4PerqhJ2FA7EmQg57d6rTrx54FAePHGxqGvopSvDHekT6WeFjs2679/8An9q0WcnYHH9ayemAG6z/AJQT9q0Xweal7KCsx0msR8/iJif8/wDpWxkaayZz+e4x81nPRtx7BEZNSoA3rtOe9LXV3FbbHLHwKweWdKdLI+riiBhivOf4zET/ANh8edVaUFwGGVYj4NFMSkno0cA12Koj5UVzyaRmgCSKG+KXmvRGMsyqP/I4ocd5HMcLLGT4Db0UKwxO9TgstQQeeaNCA1NAzU6PKWtVVjnR7a0fTzxWX0b8uW4U5xqBx+la4ZWzg7jkeK3WjllsqUOOKGuQaMWIBJ3+1czKBk0yTJ6jbYJnQEBj7h8+azZVUkM3fatzqMwW1Ze77CvP3SGSBwpIYbqRVxYmsHGBWG1LyWvNZsXUZU2Jz96bj6qD9YqrTIpoHLbsp4oaqrkahnHenVvIHxnaqSRQy+5GwedqiUL0a8fJWGKlQH9owKaipaSMx76sijxHIrGSa2dEWnoZRsVJbJ5qqjIoUsgiODtUlhmVcHelZfULDEhUDx3q4nQrnINVLqe4piLSXDmM6Bk+DxVYpneMArh+4HFTqGPFEQhd8UgaoLExU4O1MCTApX1AanXkUAgss+1Ztw+o0SV/mlXJ5AyaYmBA1ykEY+al10yqvejRxn1B5pq0t/VuTJj2rTSbZLairYysRCKp7AChSQj/AN08Rgb7Vl9QvBECkf1d66XSRx5bFrpkjHO9Zkkmo1MjM7ZYkmh4rFuzRKiRzR1GnH70FRvTbr+SrD+WkUsF1NFBpeM0ccVDN0GR8U3E1Ipu1OwjVgUihpTsNqsdxtUxpgVYjFMBWQdqyeqRgqreDW1KNqzb6PVEy9+1ASVowzyavEQrhmBIG+AcVM8RiIz3roF1PpJxmg5xy3ZcnEZ0sMjfbOd6ZMygYZWGrgk0rZsRM0R3HAockpIHgVnTspHXn6E/FLDB5pnOqHUaXI37VSBkNjFFhVaGAKkHHFDEdKoWQiurpG1tk811MVh9ESIS8gH25NTqjZcRgjI8UqRvjmjQSlF9wBX+tMQ1GxjkVkGDjfNCuJHeYBd9IwuO1NWSLcyqp9obO5PB7GmfwMxZmt4Qy7aWIwTsBUpZASt5l0fhrvOl/pY8ihTwPayOD9Q3B7EVa/ijaf8AIkaTjIYe4HuKaT823WOfDSxjYZ3x4NVQ9CKRGRhIn0nc54FO9Qu4ZoEBRWdRg42FJpK8svpshER2wBgCqNbytJ6SKxOdtqVZHYOOV29oOheMJtWjb9Pmup9edEQGAT4o9rZW9iolvCCw3C0G66o8xKp+XH2Uc0bIb+hkyWnTcrboJJu7HtSnUrmS6ISRjjG2OAaSBYyjfaryPlqaAVGY23Gcc5phDiPjO2TQnBc4+aJbnWzrxqHtoGUkKlduaJb3jwe0+5B2zxS7jGBUNxRstNrRtW94ky4R8HnS3NMPpVEYsAxPFebTT6i6yQudyKankT1EaGQuc5Oeajrk0U7R6eAggU7EgNZdjKJIlNacLYqTQcRQKBcHP3onqe39Kybq5uQhaHSWzuGqhBGiY7kVVYsNxWa/V5xCwkjKyDjA2pq3vojZrLLKNYG65wc/akOzRAIHYCqySaIy+CQOaXl6haegdL6nK7AA7GhJey3SmNYsIRuTTViYPqHUpLZEKxamfjJqbNriaMPMfcTnA7VMHThq1OSwHnt9qejiC40iqawTdMbTOkV3UpPT6UI1OC7jP2H/AAVAOAKzLu89e5ZVOUi9h/1P74pxQpMPaEqW7f6g0bYk9qStyY41ycjJH/P2/rTIGrc/sK6Vo5ZbIfjxVA2VYd8f61cqBn2iq8xtgb0LYS0SnFSTnIqqHaoJ5Oa0MiCdwBtipc1UHDEftUMdqkYaDcGijAPzS6bAHzVtdMQUkEnx5qhZfOao0hbk/rVcilYUFDEt2q5Ix/tQkGRmr9uaBkk4Hmhsc81Yg1UgjtmgA3TwPxDedP8ArTtyAFWkrD23PGMg1oSrmMjk81nLZpHQDJEZbOPtWdP/ANzUDnNPsgA1Dc45rPcHTv25qJZRrDDBuCy7Us0CMTrGc03tVGXPbeuY60hCWwtx9K/pmojjWHJGcnyacZSdsZoTx6d2p9hdQsExAGTUXMxIwDURpVJV92PNCBoRuLP8Q+WcgdhXRdKZHDq67fFPhMDcVcZFVZHWylr6tuNLNqFaEDZOaVAGaYg+rFCyDVGx05CPUfHJ/wBKd1rnjelbfAXQGyVODRHOPvW60crywxmUds0Iyg5ZjpUck0NVJ7ZpC9mLv6YPsXt5NMRS6nM8pbhRsooKprkCD+YEVY8VKe0h/BqkHh5a/hMd0xxs3u/3pcZr0F7biVyT5z+9KmzUdqOpPYyxq7VcFx5rS/DovaqmJfAooLEhM/DHanIHobxL4qiHQ+O1ROJtxyrBpRtQ5ow8nuqInG29MFNeHrE6LEm6fG24yp+Kr/hko+ibP3rQCEmiYbsKYjGkgvI/5dQHg1VLqVDh42FbDg44oDRgncUBbYvFNrb6Wz8ij7gEmoEYVtWKh21bdqQAn3yaErYYZ2q8rY9o70xC4VAuAQPNaRjZlOfUHEhkbShOO5xt+9aKFIYwo4AoHqEjaqnJraMephObkEknJB0ms2S25ZjknvTTxk7igv6igg0MlYM2aMZOKXIwacm3zSr81k0aohPqp2Ia42XyKTT6qctzg0ITAx/NNIKXI0zOPBpmEajUM2i8BIk1NtWlAoUCl4gAdqZXxQUgoJq3Iqi84oi8cUiwMgxSF1tGT4rSkXas+9H5ZFAmYhcyyaHAYueeDmjpZaNL6w2GwcHNKSROjkEGmLST3M24CLuM0HOwyW5CidJk1k50bhgc11xbRrkiVc4yQVIwfGKTXUupgSQTsTTEbPNpHJwRuPFSxoC7gQ6BQyBpB70SZGK6yO/JqAAUJztjmgZVAOTxUM2+cVK/mOqDYcCpuFCSFB/LVEgi3xXVNdQAyLfBb3DSRlWNAVAAWO4p+zjxrZsFeyMNmpe41KpQRhQSdh2+KBF7W4Makf5jzWg17PIB6LBcLpLYxt96zoYdOj1OeQv+pqLi4L5jjPs7nzTSEHEyRg+kNbd2qi3OlwCMZ+KSiLBvacN2rTt7czqskvtQfUDRYEfhJp5tSOwTnc7U7LcJaQEW41yDk+KWu70iNobYhQu2RRelWM10Vf0ZHVVPAOGP3qQSszGnluJDrOST3oBYGUHgcCtnqvTbq1f1jbNHHpG53GayHGRnHFMbVBBkMc0MtuauDv8AGKFQAQHEbN8YH3qijWABsy8fNTOCqJH35P3q0YEaajz2oGsg5EwNTbUIbmryZZsneqgHUKYEEVXg7Vdh3qmMnFIDb6bcemVDfSa9BEcrXlINhitewvTHhJDlex8Vk9nUtG4lJ3EWlyQNjTcLq6gocg1MsetTR4HplmBH5XNWXp0THxRnQrVomI5ppgyY+lxclv2FGW0hiO2T96j1T2rhrY1aJbZdxgbDAqFriCds0tf3qWFv6jbsdkXyaZIPrHURY2+FP5r7KPHzWN0xwUkBOSTnelbiSS7BeVtUjkkfpReksC5B2NOOyWzbiT2uj7n/ANUSKQ6tDfUP61SP3AyDbJ4+KsV8b+P9q6Ec7CswJOTj5oZ2R+/H96gscZ5Hk9qjV+Wfk01sT0XSqH6W8/8AurA4Qn4oMpxHn/yFUZlv52zU8nftQyxOPtUkgLmpKJMmZAtEx80rGc3HPamx7qEDKnc45oiR5IrguO1HiXbVTFZZI9IPFSIyB/6oi4HFTpOPigQuy/b7VUr37/FH05FTDaTT5ESascnOKAFfpbK5BHFaMc4eINwe9BexdD73QHwDmgyosY2LEjxtUypmkbJluAuR2+KRkuFY404JoU0vuI4PzS2HY54x3rPBsk0PgZoyR5ocO+KbjG1crR1p4AtEAMmlpIlkk3bApqbJ27UudqKCy8cCldjt9qBNArn6tx2ookAGDkVT2lvJpoG2WijzEAdzXNCR2okQ9wo7qMUmCZncNvTdqfzM86RkUCUYbijWucMc81rBWzLkdIcilZAoRsn/ADeTWgjah7h7vHasxXWHMj7geO1ETqQyNEf6mt9nKaEz+hbljzjasY5JzTFxeNcIEKhQDnmgrQkBAG1dN7FUfrRI1y3xQrjcn4pjF7glXXbYilkuY3YpnDKSCM03J7ox8VkX9qDL6i7E9xVmVWPuuRsc/aln2NJx3c9ucN+Yv9aaS6huBjOk+DSuwqgbEUvKQQfNMTRMPp3FKT4jXU3PipZaL290cYf960IZs432rEibO/mmUdk3U/pWB0Jm7HJRfVxWRDebYYYpkXCkfVRRXYbaZSKXdwftQzOg75peSfV8UULsGeXPHFBebApaS5Ve+9ALtIcnYU9Csi5u2Eg0U50yZrlxGRv5HasqRWknCIMsdgBXqui9O/CRgvvK31fHxWnGm2YcjKtGYnKnkV2wp3qEeAr/AKGku9bNGV2cTilpSMcUZqWlPzUspCM53NKtzTMwNLEb1kzREpzTUB3pZRTEPNCEzphi4PyAaagG1AuF/MRvjFMQ5wKl7NYaG4xR0/pQIwcA0wlQzZBUFFG9DQGijNAyrDkUheLlTWgckUncg6aQGBc3BkcqABgaaqielayN3cgCqXMJFy+N9+1Xn9lpEh5JJNUjmkV0r6O5Oe/xQ0L6So5BztUpkrp23PenOmW0c1wqSNgupwDwfilQNijtrJX43OaGWBXSvApqe3CyBFce7PtAORvwaU9KTURobIBJGPFAHI2PuK5iXbV3qookQB9vfPNAHBTXUUMq5DHj9K6gqkP2kyouHYZTGM8fIq3pxCct6y6H3AO9IQj1GwT7RzVwGMxdhvwqjsKVVkhnXOcFEbLHdj5rmBhsELICzk4ONxTlt0y/nJKZhXy21NGytbVdVxcvMQN8HajshPBn9L6RcXjCRImYDsBWwelTsjJd/wDSovc+KXsf4omtcwQRqI84XNJ9R67f3Nw2uTRtjC8YpKy2lRsW838O9KXOo3cpG5IyP9qc/wD3ZG0WmztwuBwdq8TGgmkC68MeM8UzpktJFB2bOD9sUJUPuafV/wCILy8t1Vyqo67qB8msHXqAXGM807Jb+qEUSxgAcs2O9IHZtuaaolu9hyNIH2rokDFSeBuaGpJj3o1upCMRuTsKYgLsXmJ+aud234FcikSEMOKIApyCcGgpYQErk5riABRSo0DHNN9O6VLePk+2Mck/6U1kf9EILWa4Y+mjMo5IHFOQdOj0hWbTN/5cV6mC0jt4xFHGojAyT3Jqk1nC+TJCMDcY2Jq+pCkjzEsDwP7hkDuODV42p+9s2wRExK/5X5H2NZRDwSaZFK1jJHTCRq207xn2Nj4rVgvsgCRf1FYEEgatGH4rPRq0ma+IpxlGGaqbQ52peJfFPQuy96ojQOO2PcUX0fimBMcfSKTv7x4beSRcDSuRjuatGbdlLuWGzhMk7aQOB3P2ryPUbx+oS+ow0gfSvgV0pkufzJXZ2buTmlXUq4HYUCZMkmDDp20D96YhCrPHOo9jHceKXmTUFYeKtaSBSUf6W5/3poGj0QbcMODzVkf3Eds0pCWWNQx1Ke470VW3BzuDg/NdCdmDi0Hk5yBzyPNUJ0lF5GnP9amQ5x9qpJ7LhfAUZqlhkPKCnaM0OX/sA/8AmP8AWryHEY+9DmP/AE6//P8A0NUQUc4cfaoL7UOc4Zf/AI/71EQMz6R9Pc/6VDLGLaNpNTA4yeT4poIE/myaGEYAKoAHxRY4SN3ORVIhslQScU3HHhd6FEyK2+4FFebOw4oEWyBtjJriQOaAZcVTU7sFRSWOwAoGHMgOMf1pqC91R+ivtx2G2aJD0xYYdc+GkPYnYf70vPb4bWvI4NZt2aRVbDFA2c0jeEptjY09AxdMnnvQ7qH1EO29ItYZ5ycZc1IXCk81eWMiQ1f0swkAb1lRtZNtJ2zvT0ZyKyEyFGNiKat75dQSQ6G4Ge9ZtGkX4HuWbcJzWPcxX7HIlbH/AI7VtsQapgdxtSRR54SdRj21sfuuask3UA2Swb4Ird1rnGMVxRSR4p2DIsXeRfzF0mmnOBVExzjFRI/70CATMoBZtgNyTVFk0R613XGay+pXrvJ6Ij9ucEMCNVavTkQQCOUAgjBFbcdIw5LegL3bTIFA0qdyKYi+kVf/AAgl8wzKVP8AmGCK0YOmRBAGZyfI2FamIiKutPN0pceyQg+CKGenzoeA32NFgii+1CaVfemZMqNJyD3FLvQMCBrV0742pKQ5jOobinAdMgpeZAJGUjb/AEq/DN7M+RB+lLSQg7ijnVG5Rt8HnzXKQXGfNTQw1vC8cGXYlj2Pakb5CVNa5X1EGDg0pcQMVORmqlHAkzHhOFFNI21KquhmXwaMrCuVnTENgZ8UVQ3Y0DIxmrCXHelZQRy4pd2c7ZohkLdxQyMmiwooqb770wkbNhUXLHYAUe1sJpgrldER/nNbVuLC0XaaPV3JbJrWHG3sylyKIv0rpC22ZZcNM3/8v2raijCjNJJ1Ow16fxAB+QcfvWhGyuoZGDKeCDkV0pJKkcrbbtgL4A27Z4G+aTiSEqGI2+TT93hojFjUW5A8VmS27RMDnbx4qkhD8UcLYCQoT8imhFFGPpQfYUi8rW0K6Ru3JoIneWlQGg9tbSneKNvuopO46R07Ot4wv2OP6VcS+ktM2kisnqEZc9z2+KTQ7ZjTdKsHU+kZIT2ZuD+nNZc1rJaTaHwQd1YcEV6q5SKYnUv5nY1nXlqZbR/bvD7gfjuKlwVWilJ+mJNv6Y+aPCMtQG3daZg2NYSOmGhtBxRgNqpEM880cDesjdFkBooAqqjNGC+2gZR9l3pKc5BFNzHGx4pST6TSYHn7yNjdHRuTjbvQr46ZVReFGKYuBq6io7DmlppS0zKV1DOB5qvDml/kVjYiPUcY+1cjb5LFSe47VdowQNG4G5FAf6s0UIbuEJEZR/awxnON81V3CN+aRqzg76ifJNESSIW0gVC5A9gJ4z+m9KemdTCXKaecjepGMehHIjSIVCDw4yP0O5qiRSQSLJoDpyGH0kV0cirJkvq2wDIoPbAo9vI3pG1kGdey5PDdv34pAMRwQTr6jqUB49ua6k4GwpDYHjUTXUslWba9MtbXe9uFXP8AIh3ptZbaCGQWtuEkVc6n3JHmvMSyFgCSSzU9bXLy2ojY+5PaD/49xVP+mZeSa4ukDTytpByQDgftS140syjAIQdztmivcxhipAPxnFKSXAbIKqBwDziigBIgDpgjY1wdVZ2YfvQzqAAb9DUmQYxJ7h/Wmhka1EyumDjempPfHltzyKU0AEaGBB/pTjhRAdJ3A3/Wk9gdaobhZIyV2UsCdsYpIqQxDbU1DaPMjNG6gjkZ3pUnLBScgbZoQBAMR02ki29sur6nGwoUKBkIPFc6F5DMw9i7AefimNEICFwfqO9VBJbTjenulWEt9clQcLy7eBXpbbplpa4McIkYH62IO/8AaqUbE5UYPTekTXTK8iFIe5Ixn7V6eKJIUCquAOAKsutjk6Qucb70KcwGX0nuNMmM6SQK0SoltsLlfOM9qvhT/N+lDit8Eqy5XGDnekkt5kmX0rjMercOMEDP9aMgkFvIl1DbA7nzWZc20c0ZQ5HjI4rYtp47nUi5bScbjFBuLVVlxkqPipasuMqPL+i8UhjfZhwfNPWkhzofY9j5pnqVq0xDRD3J28ilIvdgHaRTt9655KmdUJWjXh3pyI0latqQGno6ENhi23FIXzIxWFsZfJx/b/nzTrnC15+6lL9Zh8EFf6VaM6Fp7VrRxC/0nJifyD2+9VezWVCxDLnuFr0rWyMhguE1IwyM/wB6xTbXcSskMpMf+U1dGadmRdW7wopXfRsaU9sm67HuK3ZLe9lGB6ee+f8A6rKu+n3Nu/5kektuMHapobeSLa+ktfY3uQ9jWtHPBcR5jbS+PpY8/rWCwYbSAj5ro2ZGBU7ZoTa0H8Z6ffWoIxv3qJRqnfuMD/U1l2l4XIX1dLDjPFN/jNEzC5XQxP1Djit4zvZjKH0MyHEYXvmqzkfhk/8AmP7GukbMcbDBB7g1FzgWyZ/zj+xrSzIWnieWRPdpXTuf1oyMsKhUGAKHO4TR4INB9bfc7UmxpWaCXDcVYSO3J2pNJSKMkh55pWFDauNu1MoAy5FZ6sTjxRowzMFXknAxTsVDQTLADcntWzZ2S2kPqvgynv4+KStIRCc6tUmOew+1MrOzLoY7Cok7LSomRyxJzvQ1bUMHmrc0F/Y+aktIJGNJNcxqobJqdjSbCgE9qkp1AAN/ek3hC7AYPitAEq2DuOxqJYlkHG9CdlaPPzxNHITg6T8UvLGkqFW3r0Kxdn3FLz9Mjc5TKH44qXEtSPOrdXNi259WL5O4rUtr+3uR7Ww3+U80K76fLEpJwy8bVnJa6LhdJaNs1FGikbxKfFBuLuCBfe4B8d6QkjLs0e422pNenyt3Wpobkatt1FLlyi5U9s96i7lubRxLGdS8Mp4+9IJ06aPD+oARvtW1EPxVtggFxVJGcmUtxD1KNWki0SDdc/6Gowy3Ijx9Oxo1v6ULB3YjT/LjvVY8y3LS4wWOcVoiDWgGwpxDilYR7RTMa+asyYUEmgXF0IDpXdqPnArDvI7hriSVMsAeBSBKw103qKJf5uG/0pVjkVb1dUQ+eaqeKtFULy+e9VmXVpY9xvRJBmq8xn43q4mcxOe2WRg2/wA0JoFRcgbiniaHMAYy1WkjOwNu1M6Q3as2ym1SvF3U5H2rTQ7U1kHgBLZRSfUgJ84pOTpSn6HK/fetfApee7hhyNWp/wDKtTKEXsam1oyJLCePjDj45oQgmY49NgfkYp9rmWZvadA8D/emI9SoCAWP96y+JPRquRrZlNa3CLqMTY+N6YsrTI9acEIOFPf/ANVrMdR9gbDdiDtVJtIiEbZAx+tOPErsT5XVClzfLMnp8gGk5GDcbUaSJF4FKvsTVshFHIHzTfRrya3vAodhG+xFJkZO9NWC4mB058ULLEz0qM3qkkk581Fzv9qLbodGWoV3spxWpmTJ+dYgjlDvS0LAGj2UgyY24YYIpUqY52Q/ynGaBk3DHGM87VoWo0x4rLmIMqgdt60bJ8wnNIA4TU+apO2tJIB7dalc0aGqSWxd9S0gPKSxNFcaHXDLsRRo9jWx1WxZoBPp/Mj5x3X/ANVkqK55qjr4naHYRnemANs0CD6aOorE6AsYB2pgrhaFEhIzxRnyEpAKTZJINJzDCntim5Bk0rcjCsfikMxSALqVz2G1Ijkv+1HcsPUdTy2nHmrWsQd2LDCp581RzSAnbTnbbmj+is2kAbkcjfP6VV4pZpwiRsWcjSMUIzspxjDA8ilYDEcKRSKNZw4wcilJ45UbQVOpcg4oyyBgFL5zuCO1EvtfqpICSsihseOx/qKXohPEhAVw23GRR0AdFVnCuBld++eK0bV45oNWfTYDGU5GO5pL8QNWvSJWHlQKbQItcJKrepGuRJuRpOx2z/XNdRZOoSGGMuu2+ABXVFjFNPqSLgd8U0SIVESfUxxmqQKbddbj3HYUGQs1x9jVbECZgjksMnioJ93Gcii3aZnB4Db1Uoc58CmBEZK5/wAvODxVCFcl0Of/ABobnauRTzwBSAKA0jaiuBxkDYU20YFuBjfWdx4xSqn1B7tj/mFMujfhkIywBIJFJ7AWWR421RnBGaChBYZ80RgQcDmr29v60wRW3x+9UgGLZS5I4XknwKnDXFwkaKRkhUH3NWmUwwekoJJOWI8+Kc/h2H1L0s6HEQ1Lnz2prOA/ptWvTxZ2jRw++RsF24z/AOqYilunlEDQqiqgxK5yCcbfejJKgTBYBu+TjNS+Rpbkc5rUgpaSzSBkmVGdXwPTIwBjuOw2pae1BmjlnhYzPuQjZBxWgFVchQFXOTjYZq7uqYdYzJgYJXkD7f7UDTpgEsEzKZCzeqdRGcAb57Uld9PhuL+39NyJIcFsHcAbithSrJlGBB4IpKaJreRJlQy4BDNn3H70AmyEtUgmd0J92+O4/wDVEkAcFcb9jVpPpB3+MiqKFdypbBXfHenQrFGCKwEhK77H/Skuo241GaMcc47itO4iAbf3A+a5Iw0Tepg6sjiolGzWEqdmXZyYOk8HcVpxvjk0nPaNG4kjHt8DtR4zlfiudppnWmpILNJkYBrJuITH1O3LjIEgP6ZrUijMsgXO3eou7UNe26KwzkbuduaaYmh+WDVgZIA5HallgIkcuDgHfvj5+1bFymlUO2H4/alHLpiQfSAdQ710I4nhiMcYLtqXSHbKnH6f6V15a6IQ4VXCZyrjP7frTMjqwRhkqT9QG1MKA6Mp77Uws82LCK89V5FCgjSVQbZ7EVg3PTpLS49NhkHdD2YV7KKEQxlN/rOSRjPaszrUfq2YnTBMTnOBx23/AGqGlRabs8qq6m9ux8VqWUiXCmGUZPzWdABJOBxk42o9ufTvgON8UoumU1aG9LWc6oSTC52z2py5GbYDOwYb/vQ79QYceOKvIc2LH5H963WHRg8qxG8bCxY+f9KFHud+KNOmuJDng1EcWKQB07UdTtQkXHJq+e9MQYHA2p/pUHqM8p7e0VlgvJII41LOTgAV6Dp0Jt1MTHJH1fekMIg0PVuGzRJI8nIqjAq3xUlHHcZFDl3WrscVRtwallIiM7CuL+7FVj4oFsHeWSR9hrIUfAOKgoaPIq6mqE1IpiJZe9DVgy5HFFB25qrSANpwSaq0KheTSZCj5IO+PFdLaxSg6lGT3xVpGVj7lKtwfkd6FJJNGFGlTnnfjwKQ8i8vTmwfTfG3cZpN7SWH6tx8Vpi4lAyUDecHFEEqSL9BJHYjilhjtoxnDEaRzjirQGSBw5GPPg1pyxJKjSJnVjgeaoltqTbUQfNFDsieFZY1mUferWkOcHFXt4pB+Wx9oyN+SPtTCzRpjRuM4zVEjMa4FGFDBBqwpmZ0r6VqYkBOrzQ5/pokB2piFr7p/qn1IQA/dfNZDhkYqykEbYNehmkKL7dyeKz+pwt6SytjWPq+1NFJmWeKiP6seakntVF2kFXHYprBOME0rfyCG1Y/tTzr+Z8c0re2/rwlCNxuPvWpgedtHZboSfvXoo5oxGXkOnAySayhbaDV5cyW5hLaSe/mpSaRTyBvupS3BKQZSPyOTScbOp7mtaysVYZYU7/hiHgUujeR9kjJhkbsN6djeXT9J+4ppbBU7UaO201SiyW0VsGMhZWGGG1UNvIXy+DnxTEKNHdjbY0+baFjqYYJ8EgH9KbEYzWoalZbIk7V6Q247UF7XenhiswU6Zk7mtSy6eiEEjFMrCB2oigjbFFJaBtsZWNdIxxQ5II3+o0u0rxk/wBqkSFvtSAnEUX0Jg+TSN6NNwr9nH9afO4zjJpO/wDdbk90OqmhCiHMrt42rQt10KqHk7msvp7ercyA7gbmtaPeXNA2NIyp9X7UYS6tlGKWcZxgUVF0Lk7tSYBmwQQdwexrzEsYiuZIhwjED7dq3g7O2c7VldUj0X2scSKDt54rLkWDfheaJt90oqHD4O1DtfpplUGc965mdaG4gNI71MibHFVhBAqZSQM0B6KtgEjg1l9Rl0xseMU/K2+e9Y/VXBXTn6jvUjbwZjyaApXkNq/Wm7ydBE0sa6TPvjwTzQfRSXShBDcHB5qL1kZVVRjQ2n/aqvw5dl1vGt79CT7VC4I7e0UtfqBduFOcHnGM/tUXZPrZ8qv9hURMDqaTfC8/0FL0ZEakBsA4HJpsFmt1AVWZWIyWxj4qkMkSLFgnMmRIDx8H+9Wu00LpDHHOKl/YAo5mty4T26xhgdxVV4DBfzM5J7VJjEkYdTuTuDV8Ij6o127qe1O7QyySSemPfpOo7ftXVdAEByWbO+wxiupYC2Anl1uADtnAFRJIFl4+Kd6h0uSxuwGBZCcq3akyim6XWQAd96ISjKNxERcMQqsQcdjQvULqRRr0/SO3Y9qAshC6NsVQF2tyYvU1rt2zvUbLGcg57eKoWYZ9v61aMlyBrC470gBoGIOATWhbxyfhVZJdJOcr5FEtOmT3cnsjJX/NjTXorXo1hZRepeShthsTt+1ROaRcYWzzsfSJ7pj+GIkI57VvdI/hf0AZbuXBIxhTgAferydftLaNlsogwXbYYFZtz1K/6gFWN2JfhEFSpSlouox2ejDdNtcwwRLI6jJCjOPkk1yW6nWxTQ0hycc/alukdOks7cmQhp3OWJPHxWgfYoJbbjfaumHH1yzKfJ2wgCxQk6tGGU+0tz9xUtKyTJCsJdSNTOeF/wDdXAywGAvk5zVWmWNHkkOIlG5rQyRAkV30sDjgEHNAmupYZGjitiMba5DsfsKlZLZsH1lYNkjCnJxvVZr9mBkt5VKudK+3jHJ/qKlstILaxzIUaFVSNwC4Y/8AMUylxDLI0aPl17f7eayZnedI3dyf5cA4AI/+xTj2LSYLuFc7nAJ385oTG19hSqW7kAYExzvwG/8AdQRpbXoww5H6V2ueO5QuTJERgEDOg+f+eavlicPuDwf9qog6RQ6bb0JE1YXzVk1rKwVdS84oo2OcY2pAiBF4FN23So3iEyA5JOU7fpQ05rTtHdI8aRpz3OKiSs1jJrRkLaND/wBxSrFjyO1K3MZbqEKqNkOon7b16okOMOv6HelHsbYszjKseWzms+pr8n2Lyx+t00YOWQ5wPv8A+6TUOFweRvvzWxBbGON0LBkbYkbVnyxJFM0QfUQOa1iYSFNRLaGT28YHFXR9OM51d8HaufAJI5/tVUGBq5+3eqIFr31/WVMj05CCCOcD6s0O5jieOQDALxNlQOcEHP3pycyHSzYwRse48/6UpKyNcSAoCYoidWdxk0mWjxsMfpTk4+k5q0CE3AdudW29P9QtGjZHAwrxKSf03oFrH+b/AOIqUmaNoPcAso1ftRZhixf4wf61V/cQe1WnP/QyfAH9xWy2YS1QhJLi3J8EGhpcE42/rUscwOPjNLxlcUrChv12+aItxk4IzQE9M8mtXo1hLNdRzJAZIkbJPb/3SGa/TLI2tt+IkXE8g9oP8opuEYyfNNzKJjlfawGCh2pVgYzh1IpWFF/VA2NVaVSKqdLc1RlxuKQ1RYt2qpOx81BO1Bnm9GFn8VLZaCA4Q45PFTnAAWs7p1y95IZCNKAbAVpAhakbOCsfiuKjO7ZPip1ZqvpZl9TVv4piB3Df/pjZSMsc8CgWY9Kc4DaGHJo117AWO+RgClDjXqmbfwO1ZvDs0jlDr6Hz/wCO4J/tVlIkULyTuxNKAxkY0P8Ac/8A3RIiwBCZHwKFLIOOCo1qSCRgbUxBIirhiNROcUN1WNcOyqDuSTgClJ5ofeFftgFaabQqTG5bmO1kTXuWG4AzRYbuObOg7+DsawVu01h4yxZvqD96ZtXDXKup9oBz8+KOzBxRrlFbPbO2RSxURSE6c44zsKItwpx7hvxVbkggOQSBz8U2xIPFKSu5BI2OKlrnBwDWejNkFcqvOwwP/f61S4YqA2e9PsLqrNYTF0IbfbNEikwAaQtpNUYPwaOjbYzVp2Q4jaHXNq7DYVW8iaRXI3GCMVWIldu1NpuNqok8uaG5C744NbHVOnkI01sMMNynn5FeamuZQeRjvtVKWSqtGoGyoqQgNJxXaMR7uexFM4bnOR8V0I5WCmtwWJXvQPwmW3rQQZG9FEYPamFikcegbU3ERUtFjtVQMcUCGBGCKo8emoikwcGmhhlpAKkZuY/tmmRbrhWZ9Jb6RnFK3QaOeBh5K03qJwNTDHg1LvwoojkSlG5U4o5QMKXkGndBRoJNa0CKldNDbPimjjvXYHiiwEnQuNxQcFD8VpFkHOKDI8GNzTsBcMNOaRuJgWZW4IwaZklQNpSsjqLGGbGdjuDT0CDdLj9OJifqZt/7VpwA1kdLkMkbH5xWzbr7cmgGMJ5NcymRsZ2rl3+BRkwoyMVIFooVUcZ+9ZfXVQejp5ya1BJk7msfrakXUOPpIJ/tUS0a8f8AkDshuacVfdSdswViOKfQasYNczO1B0AxQrh8LXM+kYFK3EmxqQoWmfnPNYXUpS0gxwNq0riTGTzWTd7lB5y1OOWKeiI7gq5dl30kAAbZqpCBB7gSdz+9QormUHkVfRHOi0sSyMGMgX2A47ntVSgjjGE1Btz9vvVHB1KTuFGMVYTuHBEhXHbtUNNDWSkiaIwVOV5Geacddduu2dPfyKWbLRHUcnG1EsZcSKhB0n2kE/1qXkGTGuxUbE1e1kjJbWmrtQ5D6TlccHk0XSAqumN9ziptILOQEAgF8A11Lehc3Dt6cbNp5wK6l1f2M9VYdQt+qWxtbkr6oGN+/wA15/qVnJbXBRvoPDVe/sH6VdiRC+nOUfkfrXoYvR650zQRpkK/rXE//jy7R/xf/wCh7PIxYIMDHI5X71SKJi+ArFgeAN63Yv4cnVwbhtKIeRyabe7sLDaBPVmOx0b7/Jrt+RNYJ0Z0XR7q5jPqosQ7k8n9KOtv0zpgzKwkkH6mg3PUb24XSW9CPwOaXj6XNPloYw58swA/qcUqb2Mak63M+RaqIk/zGkTcSSyfmMZS3OTtVz0+5LBHaIEj/wD2Lt/WiWnTZZ3ECMusn3nPApqK0gBwWVxfXIhgUlOdtgv3r0vTbSPp/wCREVeY/Uzds/2+1aNlZR2dusMQ2X+Y8k+TVjbj1Wc4Grc4GO2Oa6VGjNuy+hwpw6g9jpzj+tJyR3K3UckrLLEOI0Tcnsfj75pwMwbQVZj/AJgKlvp/9YpgZ13dXFveQIsYCyYJ7k74xmg3ksNxF6KuVTSJdTHYgHGK0z2bI04wRjelpLKCWAxiMpgBA2d8A0nY00BtLaOT0pxnSE0op+5yTVruG3ihWNdMbO/t53Pf/Sn4owqgAYUDA+KSuLT8Q/qyB4jGdKgb5GdjRWATyGMMfo+gU1INj2/WhtP+EwsxLIThCoOVHz5oxw+HH0t2xQ7uPXbHJUFSDljgUwW8hh7grodQPcVLMQ2lRhRsAKQFnMluuHAcNq0A9tqM16smpLYYk051NgDAIpWPr9B0Uxx6dWcHn4q3K75qitmTI3AH6HNE3YcVRJaJhnv+tNwRs53yQDilFGhwuN8ZzTsLOG9hIzsTUMtDKKY8oc4IyCe1Wn/7ZHJPA4NWQf5mJB8mu06F3BbfttUjAAvEoZnznbBNJyR+7VIoDEfUMYNPSqXUnHuOxHis+ZowwTGsoefFUhMHJGEyV3yc4O9DVm1ZzRnQ+hqG5WhBh2GDVEEzEaRsurtmkcMYZlMYWeQKjEb5Jzx+hzTMv1jccZwaRlvnZxIm6RMAD584/bH61LNIj9506O4tSg5VdOK8uIvRyuMEbGvaK2pNJ2L7gH/n/MV5nqqot6wjOrjUfmmtivAmwwq1E+9pN/8AH/WpfgGokObab/4mtTNmYN0x5BFJpkU0jf0ocMZknESDLM2kVDLH+jdObqFyFOREv1sP7D5r16Tm1RYYkEUa7AYrMtXSwjSGDlOSBux7mtI33qw4uYzGW4d48A/rUtlUNLcrOuJdm7OOaUe4aKXQ+3g9jQJWEJXDaQ3G+QaZR1ljw6hh4NICfURlyVU/IqpVWHtYqf3FUdPTUlMlP7UqlziTQ1JuhpWMSJMPp0sPvikrqG4lTTIY44/5iW3Nde3zRNoQZJrOc3M04kDawBjSe1S2Ul6alhAkEbBNgzZpxVH3rNt5/wCVwVb5p6MnnNCCSGDtUZFWBVl3OKWlD+ppViB/mxVMlEXG8iHwDj70sCqKWJz2H3pw20bLpkmZvttS1wLOP8vSvkl96hr0pPwqt5AkgHrKw7jGTV5bqZ1AtYC5PBY4H7c0MSQRqoGhfgCj2ze8HVkHmkn4Nr0zn6Zf3Da5ZEDHtk7UQ9Jm0Ea1zjFbSkGpOBWnVEObPOr0qdRgLkjwef1puCwlCsFAGw3Pc07LIy3KKvD5/wDuj66lRQ3JmUnTrhJA2EOD2NGFvdjYMoH3p/XUGSqpC7MUFvKd3YGkuoyIs0cWsDvvWm7GvLdZYm/Xf+bFKSwOOzct30Lj9qet/cTjxWFbS6UGpsY81owXehfaQc96SZUkahZUGWOKCephfbD7v7Uk8iSHMpL/AAeKdtiqqNKqueABiquzPrRK3F3Ic7fptSnUbH8ZEyvEEmx7XA5Pg1rr6pHOkfJq5GRhnB+MZqkTZ87jBFwinY6sV6iJMqK7qPR4HlM9sCs6nUU7N/7oEN6EXBXeuiDMZob9IURVArPe+J+mhi9cHc5qyKNbAPNcYwe1Za3xzTMd5nk0gLyxlDkcUSCTO2agypIuC1LMfTfKmmA9OodQMbggirABcBn3+KWW8DIAyqxHmrreY2C6fsMUgGDGrDdWI+TihovoOADlTxQmuc96o84ZcZ380UBoE5FLzTaFOKWF3pXBNUW5jLe/cUUAvNdvq+o/agtcMe5rReK0n3DaTQH6YGH5cin9aAERLg1S/wAXdsADiRfpPn4o0/TbhASFJHxvWZO0sRwwNDKG+igiEqwwc7ivQqumPavL9Mu9NyRzkcVum/Z1AUAfahaE9jStjmuacn2rsPNKJJn+agX1/FZx5c5fsg5oeMsSV6HJr6KyT1Zn0j+ppG76rB1CGIxhlZX2Ddxj/wCq8xe3Ut3KXlOfA7CmenHXLGo4CnJrCU7N4QpnoLZdWabCFdwcUG0KhDTAJNYNnYkDkdu5pV3zTU5wN6Rb+vipGJ3G+3bNCHTLm7jmuQuiKFNQLgjWBsdPmmWRTKNbaVJGSew81uXbWpZLlb7R093VcQsecYyRik5OOiJKzAl6K9pYNc3MgBIGhF3JJ4z/AF/as+OGSXIjjZyBkhQTtXvLO+WW9Nu0URtlT2S41K2+2/Hmr+nbSWTJBKmWJMTRERH7ZB3xVLlrZl1R88IoZTNek62liYTmeM3EP5aCJNJf5YYGO9YKjJraL7IhqgJBXkZ+aJCNEjEMCuNjRdII4qpixnScZqZQvQWTPGZmQjbUdif+eRRTGYwEGCe6gb1eAM9qU2LRZxk9uf7/AN6GGIYSHVrbkmueWMDLTFkCBWK7ZOPP/MV1XRy4yW0n4xXUrkxGz0u1kksil6yvF2Vv5f1p2S4/w+FfRiLhRhQOMVnf4ffxRl5m1LzoHf8ASiW98Xb0LhBGp2UntWc4F5Q5LMvVbJhn8xdygbH6V5u5vLoZt9CwIDjSi4/c8mtg2psrj14Dg/zL2NWvrSK/t/xEQw45GK54TfDKnpibsxrW0LYEjqVbj/1RLy29CMLnGOw4NDWQRSL7iCp22qrEZ1NICP612N2gLQ63ZcAs7HCjGa9P0uyFhb4Ygyvu58fArB6JIG6jGdfuAIA/Q16FnJO/6Vrxx9Jk2NiYgYB1Y5qVk1MQq7jfnArOQzGV9eNII0Ec8d6KJHXfmtiBvEhjbLANn+U8CoTLBlyc85oP4rTgkEdsirLdxyMUR0Ep4HH9KALAH6WGd81BLbpEVEn/AJDIqQzCMazl+5XaoB049NSe5JOwoANbssyhl+ruD/pV229rjIPmlpLqGFVS4cvIT7QoOT+gq7SlpGEmkL/I2ck/cYoHRzL+YwbAjxqB4IoThJMRgqcsCVcEZA8f0o5DrpCnI53P/NqHJFEfbggE9htQBT3tOd98/wBKXSxtxJIqvIfUBXbGB8U4V+RqK4+TQJ4p0tpDCv5rAAYOCB5pMaLI4jhQCMgABQG524zTMRDAHGM9qWVdNvEkrMzAc5zn9abgTUyrwBTD0NdR6J2GNuRUwyMv0nH2rr5nkdRqGw7UCMlRvSGjUicyJkng44ohbQRng7Gl7NtSuNgeaPkMrd9JqCgdwBzjIxnPmlJhg4AyCODTM7OyhkwwIwRSdwwiPu3H9qpEspGyhXGCc9qW2Dkg7cUeJ9TEpliNyKvKFwx0gDv5BqiTGv1Fw7IfaEG7n98UW0aJVT8gBS+V23+9SUjllOdLAHYHerQx4uHZj9Z232A7f6mkXeDRldEh9R+FOdz+n+teTuyPxUuhtQ1bHyK1OrXRVxbxS7Y96gftWK51S/f/AEqoolkucqMeaq4P4ebxoP8AapbaMD5rgMoyt3UirJMeM9q0/wCHbVZLyWaRvamy45yay1xqFbv8PQn05iASzMABj71mWetsIYI9o41Ddydz+9HupAgw6hgezCkLZjbg6jlzyB2ph52nXDAAeKVBYlcxxXUbRvlQeMdvtSkSGzl9Iy+orcEjBBrQeEEZTmkruFpFDJ/3U3A/zfFDGmE1lW2NUktobg6saX/zLtQxKJIQ69qV6jetbW6lNtbYyKkpItJbOJxqwwO2RWZbTvHeSnlGckfvR4Lq4u1McI0g7M3H9aet+mxRqOTipq9Fa2GjkjlA1orfcUUQ253Csp/8XI/1qI7ZB/IMdiDzRkjjH/6biqolsAbKN+Li4U/D1H+Gv2unP/yH/unR6Y4V/wD+E1Ide2r/APhNOkTbEx09x/8Aqg/pQpulSSPq9VTtwRWnr+D+oxXa9yNJyPijqh9mZA6RNo90ylzzzinbe0SHIKgY/mznNMtJjkMP0qhZG29yn7UlFIOzezkRIgcFiSeSaq7ZNQUJ4l//AJakRdy2aoQARs0pkI3xgCpbUKZCHsc1xU9xRQrEyWI2NU9XamXTScjigPApJbtSopMEZdjvXmusEs+v/wAs1vOrNkDYVi9bASFfJNS0y0DinDoNXNaNok0/0+1R3NY9pdRaMSqAw7+a1bPqQ3wpVVGdWcA1FFXawadtbu5GhGkI/mbZRWnHAkYzLJlu4WlBefkDVtjigxGe+crF9Pduwq1/CKb2aMl9Ehwu5HneiRNcSe7GhfLf7V1vZw2wBVdT/wCY1d/VDakGfirSIbXhD3CLsx1H7YxWN1O0ALXMG6E5Zf8ALWyqwy7MmlvFAuIWt/ehynBBqouiGrPMFsVBY+K1ZltYpf8AtDcZ+1cptz/+itdCyjJmRrI7VwmINbXp2/eFPtVhHbd4I/8A+GmKzIW6Ze9XF2W25rWxbDi3h/8A4BV1nVcaVC/AoCzLjMrfRHI32UmjrBdMNoGH3wKbnnlAyBkUm13IO5FAi34O8bkIv3arf4fckbzRD9Sf9KH+Nc8mu/FtjmgAn+FyH6rtR9k/91STp8MQzJeSE/8AioFV/FseTVtMd2mln0OODSAXNopP5d+y/wDyTP8ArVWs79N4riKUeM4Nc/SbvPsukH61KdOv0G13C33zSKKpeXtuwEyuv34o0twl3EfVQZ81Ii6kq4xDKPiTH96UukvVH/4bD/4kH+1MRmzKsFwsse2k7j4rWibIBFYdy0oJ1wuv3FMJesnT10/WfaPis+yRfWx276kIMpD7pP6Csh9crF3Ysx5Jq8UZJydzTSwbcVhObZvCCRmOmKc6MmZ5D8Vea32Jo3SI9LOfJxUI065Nu3XSuKbjXIFLocYFHRsUjUieLY7ZFZ0yaTntWqz5Hmk7gA7HYeaBWZsp1oQPBpfoNkzzrdTKv4aNju6FlZh2OPvTUsWhxng96x4+pXcFrLaRSlImfUcbEdjv801oiZ6fqfUo4Li1FnDHFHPEY5PZhSCcbYwdsZ3rYsrS26ZE6wknMg9P1Maicb6c15L+HVgubgWl3bmVXbUr6iCp/wBjXt7yRDbtDLItv7dISUrj4NZTXhN2ea/iWD8VP6wjkS5VcyKy41AdweDivPLkc1sN1uWPqTswSSBfaEj2Q44O+du9Hure0u7WSS1hEUgHqIFz7lPPf7/tWsJSjiRnIxVTPeien5qYk/amo4wRXQiBJ4jjPfzQDmNt+OK2Y7VpXCRrrc8Abk0C5tdDMpGGXYj5qZRTGZsUqqDqUnPiuqk8TBsLt966surWBM+mXEY3Fed6jAGfGARjJz4rQv8ArltEGGrJHIrzF71v1WUBSIs4bB3xWLzo3eDRilkMGh1O30Scj7ZocN6I5iB7ZB9SHvWNJcC3u43sJpUXOpSTg/rT9xcJ1G1WZwi3SbkoMMf2rPk4lJUyC3V7My4ubYc/UP8AWsKZ8vjJ0r/Wt6z6nEv/AE8+cnYkjFKdS6dHGfXjYekewqOJvjfSQjNtbl7S7jnXJ0kEgHGR4r2VvdJcxROqt701ZG6j4z5rxrwgMSWVcDODnP8AaidPv5rG6LooZWGCp4Irsi6E0e2BzV+3xWda9UtrpM6/SY9n2x9j3p7OVGDkdiO9a2S0DdORq2NI3KFhqxh12IrQxyM0vNDl8q2DydqTyOLoy3lfA97fvUiebb8x8cj3GrSLmVvuagrWDs6VQ7ZXcYdPXDFlyFfPGfNbfoRuig5bbkGvMAYrRsb5oMI+Wj/qPtVRnWGRPjvKNYKUkLDdCNx3H2q2kA5L89sb1EcqSYKupB3G9SQCTqOBnkmtjAE9ustxHNrIMedvOanTuy4OXODjxRdgwUfrtVH9QONABGMb0DRYRrgDH0jamrT/ALpGORjagAED3gD5FM24bJ32J2xzSBFLgfmn+1B/pTl1CChkLld8cZoBj9okik9mN9WxBosKCBkjCsRnWMYHajuCZSFOCcYx4pMBWjZsszjgHimbdncL7NxsTSKQWVVhXj2vhSAaSvWzGzKdwMg1oSYdSrDO+f61k3ByijVo2G4oQmDjOPgnc481W/fSg08k7/epBwSTwKDfFJLaFmfSHGrOPFUJA48OqlOPAq7y+iuTsx4Hms+5ZG9NYmyEXGoV0SlnGok/JOahyNVCxe61fjCXbLMoOTSTn85j3BprrJ9LqKPwDED/AFNZyOSxOd61i7RnJUxhmynipibfSfctDJGk1MZGeQKdioTtbYvNHgg62whP9z9q9tYdMWzswlrIrg7s5O5Pf7V4hLp4rkSDB0nG3ivWdPuXEBDD2MQQazLo0FiwMk5PxVipK4G1LB2ZsJnPgUURStucZ+TRZNHek6bgg/FW0hxkjBqp9dO2ofFVMxf6W3HKmmKhK9UW1wrfyycj5rPvYhdNFGMiNTqY/wClNdRZ5HUZ2Vv9KHEurGOKhrJqtBbeNIkVVGB2AppH1LtsDsKSkfXIsKblvqx2HemycMBwBTEMIBnbtROftQIzhc9zRA3agReNtWWqxPFChb2DO2dzVickfIzQFBQd8fNVziVv0qNXvB7GobaU/IoFQRDlmU/cVVDkY7jaoOQ6sPsaltmDj7GgDh7SBVzgihynCn+lRHJn2nmmFBQgODiuaM4yrEfFRE+HIPHaiMcCgVC7jK+4Z+1BITQdDZ7Uy/ekp0Rsk7N5GxphQKcoinwK8b1i7FzdFU+hNh816e5R3QoX1D55rO/wlJJFaRQoHYCokzRRbMGK2kkGQKNH6lpIpcFkU5Kng16aOzhUYC0K7sI3Q4GazNVFIP0xV6kMg4iG7Z5+1bUbxW8Yht0GOwFeX6K34e5eBXwDuK3Tc+hDlF9xIBY/ftVppIzlFtjhilbd2I+ACamB44m3csfkYxVLQySrr9Vv3q8smhgsgWRT37/vT7IT42MlkdM/UBQnaN4yuf3qqopAkhk9vzQbr8v8xfoP1fHzVoyZ57qkoiuwn+Vcf1NKi9C/zAfrQv4jI/xTWP50BP8Ab/Ss3UPFaKVE9TYHUAP5x+9d/iK/5qyQc8LmiLDM/CEfen2ZPVGmOoJ3arL1FM/WKzxYyH6jiriyA75qrYUjaturIAFbSw8U2Gsrkb+wn9K84LcLREynDEUWTSNqbpbneFwwpCW3niJBU1MF7LGdmP2rQj6rnAdc1QjILyLytQJmHat71rWT6o0/aqtBYN/+ng/BoAxhcP8ANSJnPmtb8NY/5mH61YW1r2cfqKdhgyVllztmmYpZSMMDin/wYG6AMPigzho13QqPJFAjMv228VhSE+uB2raukaU7A1j3cbwyKXRl37iseRG0GOQJmno49uKVtcECn49qwaOlAZYtjU9NjHrqnd3xzijSDah9PtpLucxxY/zEngDzU6KN286eIY3mtyzRo2lg3IP38UMW5WSP1ZgsLj/ugErnGcUeFIgBquYYhCo9WJDvJjkk8n7VswyRSRB1WPQyjHfO2R7e1ZKYN0JmwFqgkil1yahoOnOQe2mq3/StcZeJdMjHJXPt+3xT1xexQIpO4bwN6KBqQM7bHcHGCKHJvRFs8/f2ccVikMi65QFVNJ4yST968R1Hpt1aTMWjcIxyGxtvX0i4ivmvo1h9JYlP1kBj+verXaSNCrJIq68atMYw2P8ASmpdVkbpnlekXXVbNZDellCxhUUoA4zweNxUN1S76i0UVxbWsQDe7VnJB7YG9bkPUWeVYpIwmmQAA4Vcfb96IsgTqal7ZYYm/LjchSzHJyc8jxWdu3YqPO9U6RBa5jjlRZXIZUkJGAe2SAN/mo6VNKgNnIAkiHUoccjuP9R+tR/EyRjqzI4ud1GGLav6H/fvQ+lrcySqkbRzLF7gJfaUx4J4/tWl/rszayF6hCsM+pRhX3XHiqRnevUpBbxafeihs5EoDFAeRv8AO1eVuVFvdSRhtQUnDf5hW/FO8MVGj0+9ltXxCimRyF3z+1NXlvEjiX0vSmYEmINq1fasFLn02LYJONiNsfNel/h92ezmlkRvXZseoclgMf0qeX7QL6PM30aS3JaMKBgbKO/eur1b9MFxKzqybYXKbE4811SuZUPqeZ6/ZLNGl5E+mNxlqxNVtoRCMgHckkE16iw9O+6dJb51L/LntXmZ4RDO0RTW6Ht2rj/Gm88b2h2VaPWWKYAAwFB3o1iSkyOuQUG2Rtz3oUaBpQXbSvJ+1EluFJGhwT4ArqYhnqES6fxFsww27Acg/epsL06TBc50Pwc8UtDcyROzdn+oE80EsRkqu5OR4FQ4dlTHRozwsuV1H0zwVNIG2WN/c2d9h4rQsLgSK0bfUN/g0SPpv41i1tgMu5U7VMZdcMqMbM44AA4xXrbYGO1iH/gP7V5R4XWYxupWTONJFexRNMYU4O2MV1QyTyfQMtntQ2OTmruCRnj7UrcytGyAHOeVxzVMzQsd3Y/NdjeuWiCsWdKKhKsEqwFEVaVFWEtZmgbjUp5Favqx3Cj3ZA7DnNZSrkimIXMTZXv2q4ujOUbNLhdZ8bCqqHdt6jWHQOEYZ2wB4qVl4VVIJ5z2FaGOgkowB8U5Zqpt1yM7mrQQoI9coznsfFCDtD6ia2U6jgDikNBblkCLGULLycHGKScjgcDirM5+nJO/egFjj2gn5xTQBo5jGMIBkmmUMaFtR4JOB96TtULyjIJ77U0jH3RN4JB75pMA+feo+axpCCdIAGkgZ81otK53RRsBueScVlhgzMc78/amgZdShbcFs7VldW2u0RSRGIwAM/JrUGMew5PzWR1IyG/ZZBgqAB9sUpaK49lEGBRovrFBSjRfWKzNxb+I49raTypX/n71lR52Feo6nEsvTlLDOhgd/wBqw2sYZBuMfY1cZYM3BsW1EA/7VZJHDAZABPgU1bdHilkCepIAe4NRf9K/By6I52YYz7hV90R0kK9Jsvxt47Sn8qNuPJ8V6aNNZwNsDB8Vj9HxHricjUW1A+ac6lfegqwQt75P6DzUNopRehubqiQZihT1JB2B4+5oS394x1fkoT2wTWVG2j2ruTyfNMpq2zUdmzX40h7/ABOeLeSJXXynI/SmjidVmiOds/esskAZzVbS5lguHj5hYakPjyKpSM5Q+i99pN0GGyld/vQZLnSNCYDefFCvZy8x08eaXhzJLg8CmxJGhZKFBfue570wZNTADk0uHCLgcDiuhbMmontgUBQ96gH2FWV9qFfAQyqi8EA0JZRg/FKwociIKKPNFz7h9qThf3AZ4zRw3B+MUxBQ2pT5U1aXdA47UtFJ+aR2amYjlCp3xkU0J4LjdagsDkeaqrYDDuKoThjQIuTlR54oEj+nMjds4NEJ2pO9ciMEeaHoa2Os4VlPziiCTc54pKRvUgDKMlhVl1EbntU3RXWw7y52XegOhYDWf2rvjiuDHzkUdmUopFPTQZ2obKAaK7DsaCx2qTREYFAu2KRlh2q5el7pwYiKRSF+jxo9088m54H+ta3U0EiwKjAKG1MfAFYNjL+Y0K7MTkVri5S3xFcblhtikNL0bF+kMYSIEgDGamxc3ivKx9gOFPk1jSF7hiq+2Pv5NOx3fo24ixjTxikNqh60uPRu2hJGhzgg+aanxodMZGDv2rEk1Quskhw7HV9q2JHcqrHT7h+4raDOTlVM8dPGl3cvK5JzwPjtV0tIV/kH670lPL+HvJo1zhHIH70zBeBuTXRFowdjiIq8KB9qICAeKpHKrUXSG4rQgsERxzg1VrU49u9doxVwSO+KBC7W0g7UFonHatJXZaIHQ/WgNFILMbDKauJPNbHo2snIK1xsLRv/ANQilQ7M1JKJ6h806OmWoP8A3m/SjxWlpFvhmPyaoRnxxySEYBNPwWBX3ynHxRWvI4RiNVH2pObqBc/UQKQhxpVi2Q1Au2J22rN/EAnmriZcc0AHvbxootWdq89e9RVwVb3Z7Yra0pcqUbell6QPV/7TMvJ0rk4qZFxoyuny6k+1aqHIp696JAkAns4jGdyVJyW/+sGs+PxzXIpJnVHQR91oFjdS2kolhbSw2+/waYf6aQTnFJmkT0hlMccq3cdvZyTIGjfTtnO5+DS151a4g6gAXhf0mBzEdmGOP2rCuZnYKrOzBNlyc4pP1CrDeslEqkew6fcRXUd20shRfUDpGuCxJPA89q9ApZ1XIMTFd8DZT814OCyu39JghBlGqPJAJre6c01pZTGRsIG92d9xtj4770pUjOSSPSsFEZL4weWG2ayLu6WWTQLj0YsEIdiwIHaspr2UNGi6CCwOn+XnxU3UzG3ZRaxqGOpXxqIHgE71NpslbKDp73t9JZzusgOcuzeO4+a0bDp62dsI5ka4WKQm3dxuoyPG/P8Ael/4auI3ndGA142H83yAaajudFzp1SkpkhBkqR2znfFXJ+GjK9RnaL/qpH9CNkOEA0vI2PPYYFecs+tyTXwS2hkLy5UmaZnzn4GAP2pH+JriafqOueIxyacHBOlvBA7bVkxytE4ZGIPwcUR401Zm3TPo1zcKxWCR0iCMEUEAENycLncY/es7qN5G8atMEMROFlCYKnft+nFeZkvT1HqJuLqYwnA0kZOMcDc16IS211Za5GLLKdDOezY5/wCfNZOoNJkv+CEdhNLeRJEyFJW9kgPtx/v8V6yzkhtY/wAMsiuyNhnAxk+PjmvKQD8GDDFnL8xyEaT8A+abM3422j/DGMGPT/07DdjnfB79zUy5JPDGkeodA5yI3xk/zYrqz7bq6pGFmjETKMaDtj9M11R1sdnjbC/mt7tZtWEzhl4GK0f4gtjp/Fw/S64bAzWVeR+kBmIxt3z/AKVt9HuBe9Pe1l3ZRwfFHP8ApJcsf/ZJ5gnfPP3rvT1EnOMUzeW34eYsB7KBqb099gTXXGSkrQihwF5yfNWV2IBQY08kfehHBP1fpijW8UjBjgjGCc/faqBB4G/DlXzvmtV5mjaO7tnK5G+Ky3T3DwKZsZAC0DglX4Pg1E16ap0bsd3b36/nKscyHcjk45ApsMGI3x+teXEMk176KDctufA7mvTSYCoMY3AX4rTij1WNEcrt0TqB1DgA4BPc0tPqKsVxoApieN44wNh84zmlpSRbFSunttxzWjeDNIWSiAUNR4oo2rM6C6irgVVBRV5oAstXQZYVAFHt1zIuKaExpCwAG4A4oj6yoAG/mpVgPqYH+pqolG/IPztmrMWMtKzqAxztjbiqbjcb0H1T3wPtzUmYdwf0NAFipqN884FcXzvqwPvVJJA2FzqamAWIPHGdLYyck/2o3rK5Qn6sEEfpQVXAIJJB7eKq0SKNbnAA80ARcze9TEdgCDjvSehFJ2+rk0Zir4ZDt2GKGR7Qf0pok5SobHfyazOrKB1AkEZKjOP2/wBK1AmqX6T5J7CsrqhQ3/tHCgE+f+bVMtGnHsGnFFiPuFBUjFEQ4IrM3NOYCTp0y8nTn9RuK85FO2fcK9HbOGUA8E4Iryrn0pnjPKMV/apKSN7p0gUGRvsKW6hOJp2I4G1Jx3BVMA/rUFs80WXQvMzqwZCQRuCKLKxu2juVOXVdMidx81STfNARPzRg4I8UrDqPQA6l7k02kpLlGGCKUiOmUDjbai3M2grKBnGzY8Uih5l1IRwcbUsq/kBc4258VQSatMitlTuKtJKNDfaqTM5KhFS5yr4yNjRokVT7diaGDnfvRFPinbF1QYD/AIaNC2iQErqAOSKAGPBpi2keGQSKuR3yNjQFDFzieQeiCQRsMbil5oJYG0SqUYjO/in4ZHmuFW0/LDbk4+nzWfPOzzNrcyEHGonOaExUTGzIfIopmwu/Y0uQVGpBn4oQvYuHXSRtg81Vi62NCbDqRwDWgj43HesZb2BDsP3o9vferOFXBB7Y4ppolwZqBvzW+RmqSNgj7Vynv+lLXNwq7AgsP6VejNKwjzKq7nfsKhWWUYIB+DSMTGQlu1PRDSmTzWbdmqjRfGP0ri4+1QMtQ3Q5zSGEJ22oTBqhmxsBXas80hlPcD5qCc7VZiO1AyTnFAwcsmg4pG5n2xmiXJd20opZvAGaSmtbsAs0EgUd9Jp0F0LCZobhZkPuU5Ga9FGI57SO4JQs49x7g+BXmTvW5Da2psopIyDt7iT3pPQQeRozQoCq+5vC0IZLiRxjSchavC1svtV0LDsDk1EmWzgYFTRo2DupWncE5ONhWyHRYFDjGgbtms2JUiAnuGVEXddRxn5rL6p1sXGYLY+zhn8/atoY2cnK7eAMlklzPJL6+kuxYjHGasOjvzHOh++RSkchAyDTUVy68Gt1Rzuy69Ovo/p0OPhqOq3kX128n3Az/aiQXxH1VowTpKB7sE1okvCG2Zy3I4dSD4IoqujcGtKRJAvAYd9s0myWx2eEKfK7f2qibB6q4yAeKt+GiYflTkfDjP8AWqPazj+UOvlDmgYNpWPBqhkbyaIFQc81xVTxSA5J2XvTUdzq2Y0i0ZqmWWix0aE1lKw1LuDSbwuh3o9v1CSLAzlfBp9Jbe9Xf2vQLRhsGHahmQrWxPZ6G3G3nzS0lrG3xSoaaHOltaL08SXTxDVJ9TZyMdv70xbPPfRyC4m/D20ewAbSfjbuKwJLDnSam7vOoNDHFqASLGnTzsMc1hKEk2aJo9Fc3ZsrFS2Dbq+PVQYLf888UjF1CAqH9F5GzkGRlP8AZQf6152XqNzJbi1kZmUEYB3I7YFav8OSSRzxh4nb+Rk074NYvjSyzSLH7iW2unL+6F3JLZ3XP6cf1rM/w67My+lH6iu2FZDkH/b9a2Luzg0vIvqwY/llAyfOw4pmzvbRbNbc3JUxe9WZcEY5A5HmsZNpfrk2ToyOmWwjvdF7bO2oFQrxkjJ7mq2llYz3BijtmkZTlnlfQi/oDn+ppy46pCbtvRfRgnE0XffuD/vRumos8wErw6SCRIMAM3gjbFQpSvI5N0D6v1COGeG1RVIhTSpQj6u25zx80lBfyxtJba9Mcj+55MEjzk1pTdEMcU8sdoty6rqB1YX9O5rESe4SYfj7VWBVSmvJ2OPB5x5oeUZ5NDKq0pCQLGBuySAjnkZOT9qbiaS4DGNvUiAXAKfHGADS1tbxvMkyWySIJGDxcYG+D84q93PPd3IgtbZoF05CYCagO5z+tKOQ62aMNlDFC6pGiTy7EliD9xmhp+NsJpVu4JLiJjj1Ru33B+1OdMtIns4pJoy+U9wkPH2GP9aNbQGK4mCSskKAYRVKgn755qkyla2YfUY7PqUCxNFMMDGpwMj7V4vqFjJY3Rifccq3Zh5r6RdP1J+oaUEBt3wMOQdu5INJ9StbKUst7bQPGmcNG5Rh5233+KpcsdA1Z4C1tpby5S3gXVI/Ar29t0qa0solnWMqo9N1Vid+Qw/WsxOl9Ilb1endRktZVOxf3AfqOKMydUt51nuLgXENqmvMDE+qeACP+bZo5H3VJk1Qe5g1eowRkulGFZCNs+Pv5+axLcTxXU0MltOUX+eMHK4/m3q8/UA94JI4wlvOxGFO6k9s0tBcTdJvGkljciT6dWcMud/+dqmMbVMnR6BUle2iOgzHG7kEZ8HffjFdRI4Fu1WR5nC6F0aV3K85OD/zFdWTi0BkR9ZWX2XduCP8w4pizW0/Giezkwf5k+KyLm0MV1LAckqxC/augjaJZTIiJxh5HIx9gOTWjgpxw9gbfVbXS+vCei/6bmsq56dICZreOQwhdzwAe/Na3T7n8TYNDI2sgbE84p/p9+GAgfDx6QCG+2K5+Obhj6BJXk8dGjSnKgKijLt4+M0TPtLIdts+P+bV6DrPSUkQJZJpUnJVeM1j/wCHXaLoeFwoOd9s/wDqu2M1JBpgI29Rf/j/AMzXRzBHGRjBzxTD2F4jroiOheAKiexlA1tE6jvtVbKTNTp8sT3pZRlmTA/etRwC6e4jHYd68z06dre8Qlcpxv8AO1emDbbd6041UaM+TdjEM8RBinGVPfxQ+p9NcRCS3/MTnA5oIiWNCTtnckmqwdVkt5AEbXF3BpSxlFQd4YgoxRVq95NHPcGSNNIPNDWoNgqCiqKGvFXWmAUVbWUXI5qopiBNQNUtkS0CWY96u8nsODvRjbBvg/FAe0bdVbc+RirMgjHLGuL75B2O4IpeSC5VQrbr5FFSCcAYC6cbZPFMRckFgNQHbFM2yl3BCYUd25pWKAhsuy6/gGtS2t5JBsRjyaTAkBdtPeg3C6/Zjbk/7VpC2UKBqIIFUjtBrZjLqzxtxSsdGb6Otfb9Q7eaGsbesigMFbIJI4PzWq9skbqRJjPJxUvGqKScN+lPsKjLZRHIDKxGRggA4H615u5f1LyU5z7iAfttXpuoOiNqJ0BF1FsbEb7V5QMXkZzyxzipk8GvGsh1NSDVRU1mbD9m+4rz3VV9LqtwvGW1fuM/61s2rYesj+JPZ1QN/njU/wCn+lSWnQOJ6KGpCOTamFekaBzvVQvvH3qmuiRnNADkgEkIKfWu4+aAsgnQjgjYqeRUxudQUnB7fNXniVxrB0uO4oFoVb1Lc+zBQ8qarJK+Cp2771JSYqxJVgoyaGSXJY8mmS2EjkyBk0yjCloVxRgpHApiGA23Ax5rQspUeJ4JTkNupA4NKWM4jJSVQ0Umzg9vmtGNIOny4IdlcfVjO3kUrEypc+gPSwjAaGYd6x5hLayany0RP1ePvWqEaTPCxr/OTig+qr5XUrLx96pZRKF4plYDBql1BFcLhxhuzDkVd7KIbxMYz45FWhleA6JBGT8qDmgrejNi6bO0hVnUKO45/atCFI7RwiDU2RqY80djEzB4z6bfGwqiogYkvuefmqx4S7exiW6JQhBpHnvWdIS0gRTueatczrEmNeT5qLBMqZnyWfgY7UN2JRo0LaHg8UzpJ+1INdBDtz8VZL0MNjvSKocPt2FBeQearl5BtvU+joTU+xpCKGWRRlQunwaH6zNnAAqzgk4qPRJICjJO2KRVEKGdgqgsx4Ap+Lpb7GZwo7qOac6faLbx6uXbk03pztWijWzCU34Z6xekpWJVCjxVHDEfSDWoEHAFTLFphJClj8VdmZ5m76dbXYOU0v8A5gMH/wB15zqFhdWWdKGRP86jIr20kWvtg9jS7IwYpIuG8HvQ0NSPAATwkS4dDnZuKLJ1G7k+qdv02r1VzYoQWWNSP8rDIrB6taaFEyLpAOlk7D5pdRXRlyySSHMjs58k5qi51DHNWIroiFmUtxmlWRDUcU7jgD5zRRBIm5bNPQW+pQV3FH/DnFdCgZuRnIzDmm4pWXipa3x2rhGBzTpoWGaVr1Bk2benC1tdD3AKx7isQDHFEV2HBq7IaHZ7GaPLR/mL8c0sLh4jgllIokd3JHwTTH4xJsCeJX+SN6diAi+WTaZFf7jf96uPwz/Q7RnwdxVzb2Ev/wCmyH/xbFU/w22Jyk8q/qDQBYW2rdZEb9a42LHx+9cOnEH2Xh/VP/dEFjcD6bhD9wRQAs9ivc70E27xnKGnxaXP+eP9z/tXfhLjzGfuTRgLZS3v9KiK5GRxmjS2qyAPC2VNLP06V+XiH6n/AGq0Fnd259s0enxk/wC1IYKS2kHkfpQjbyk4/rWslvdzhtDqcc4HFAe1uJEyHkdfKpRaDInFbwK+nOkn6nxk0bq3WJob+KFbiOTWmSVQAEZ2zz471K2kscYZIZpM75AzSqdBkvGknkR4JE3GpDg1z83V02zXjbRe86g17IjsMFUC/wDukbldcRxyNxW9bdISO3aG+jjhlZspIZgCR4xn/TvUydAWDT611GMkEE5Ax+1c/aNHSmeWsnDTIHcIpIBJGQP2r1v4uLpvqxRRgwageMhsjff9tqxbjoIhk9eK5SeEHUwRT7RWp1O6/HWQS3hkMK8HWMbfAPYZrKcl4Ddjo/iGO4xHbK8krDZRsP8A1SYgkeOX8YEZyfapbJztt5pSyZoL+OaLCRsn5Zcg6Rn7/fmvQrclUb0oF1HcOXByf7b1zzeSSbK1a2iUBY20Agkr/qc1PUrmVYwFt31MNOllDYB2ONj+1K3sl1FCsr+tIrAMyQuAR87jOPtWf/jVressS28jyPhUkyTnfyQM707lWBmpa38cEUdukbSOo05DZ2+Nyf0p4GWdQ6H0wx7Hc/1wPtWfYK8lqXyiCLZcgbYJzt24qjdSLdREMEjSoAM6Bkk/I7fem5NCyzruC7ivT+GEjK2MtqBK/O/ApJU6paXxS8iW6jcEZ1LqA855rSefX1RI1LFvTzzsB5znb+tBu7S3Ny7zR3Fw4wyEtsp+Bzxjnaso9atl3Rbp/SbSyhxGoaJuS2xY+GHBqvVreW6WOT8PKSu2pHA/oTuMUS3mjjumjliwcEgldyB3+/28UMTlWJa6Dxj+Rn0+3gEZqrvJIjH0+4kldL2BGi1ARucqduDqA2I/Ws+TpNvLrExlaINkOw9yDzqxuP8AmK2r/wBS9hP4YLOy8enkFfuc0J7pLdUaSJ1k06G1Zw3xjPNV2cXgQaxtU6XZRWzXYBAO+/u35/auqIZU0gRvMFAA2GK6oc0xC910yCe59d20kjFDPTenqxZzGWPdsE/1oc4F10USKWYIdQI3P2/SsTEZfRGWZuxI3Fa8M01X0TR6CKTptsxVHUEbECrfjbIZ0DJzjivOrHBDrKykyNtqIOD9j/rTNqNNlLK8QfGwHg1c2lkXU1ZurxW7FWikXHldqrH1yG4Yj0mXb6jxXnnklkj1MPTXyrZJ+MZqPxZFsIVLlAc4JAFUkFI9D/jCRSYkhOn/ADDFbVreWV/GAhXV4OxryVm8MiFLhFCD+Z2I/wBd6pIn4Z/Uh+j+UoD/AHqoyadMfVHqL3oME+WjGhvI/wBqDJBLbE6xq+RxROlX11FCou9UhIzgj6R961rd4rnLKcnwea30J5MP1A6nVsMb5rNlKlxoGABivT3XTEkDFPaT27V5+8t5IZ29RSueDjY0PRXGsgF5o6AE0FRRY/qFZm5daKtCGzGiChAFU07bMFByRvSKc0yNIUEnFXHZEtDwZceB5q2dQI2HzSSuFUnPt+1WEylQQ3tFUZDYX2fUC3nFTpAG5/U0ssxwcbDzXC5BQlMv22piDgId+aagnIKphQOAfFZ8cpIPqbZ4HeirKCuAtAaNJZPUG/nFWeURLlsnvgClbeR9eGLAN3PFWuZ1hjZ5OPOd2qaKKz3SBQxPsO43xisS76/aKpRp9Wn+VAT/AF4rK/iOeSW2SXJWNGI0Z4BrzZmUjmnoEl6eivOpPfspGVi2IX/ehR0jZOHgXG+DinY6hmsRlf6V1co2qCd6g0LwtiQYrP8A4oZTNbkfUEINPR7OGPFZPXGMi+p31f0oWxPRnxtimFes8PirCcjtTolchoiQVYTAEVlG4c0e2hmuTlfpzuTxR1H8v0abXkTLhxg1BvYvTC6jqzyaiPpagAyOST2FWfpUTD2ls/ejqP5GW9YtEUU+0+O9DAINUFtJbnYOR45oqEOpNKi1KwkZ2phAWUEb0tGMHFNxPpBAoA4L3ORWtaMtzYBGfDRtgE/0rOURucNGGPzRhbtFa3AiDAsuQp8jxUcjaVol/wBDSNoAST3Ecqe1LMsLk4TQ3ldqQj6mJHYO3uzg5plJNTDB2q0/sdfRMrvEMPx2YVnT3UikMBkeK3IwrIQ4BB5BpC76Zv6kB1L3TuPtVCTpiB6imPccHwaC/UecNmmHtYpFIcYP9qTfpknqARe8E4+1KhuTGLKB79wWf8sHLAf2r0aqqx4A7dqRtYUtbcRofp5YeaOJTp3Ods5oEJ3S4csDtVI2wc108vqOfH96lV2G1AzRtLrsVBo0knqe7P6VlYYfTVopmB3O1AUP6wBgqc0z05PVm1eKVyrR5z2rU6REUtgzbMdzTiskcjpGjjSu1cmAPmqlsVdAMZzWhzF0GTntR14oS0QGkUcVUn6d/NZ/VoM2/rKMtHzjx3rQzXEAjcZB7GgDziASYI3+PNL3tjHMhVhiN9s/5fitK5sWtZDJEMwnt/l/9VTnOoZVtiDVks+f9QsZbK4aGUccHsw80kwr6He2EN3D6FwMr/8ApyDla8X1Xpk/TptEgyh+hxw1JoC1nPPaqpPuQitu1vIpxvsayPSLWsckfuXSM47UKN8NlTg1tF0ZtWelaAMMihvaZ4pOz6gdlfnzWkJgwyK12Z5Qv+DarrZ43LCrtNvvQWnJ4oDIXTHEN8GgyMh+kYqhLMd6kITQBAJq6yMO9SIW8VZbdj2oA4SnP1UQTMPmqi1NXFo3Y0CL+q53BqVErtsTiiR2WBlmOKKXhgxn3fANJugKhGHeuYYG5/alrvqUOkcK3f5pB7y4mz6KMR5OwpXY6NFpmizobGdjk1CSMU13Mum3IK7tgk+QO9E6daQJEZLm5ZpnXARVBxn/AF5ovUoYL0rDrDXkQzoJ0kfBPGP1rm5Jq6SNYx9JtOuWEWi1AAOSFc4AH9djXXd9cWp/6dlurg42iGQB31N2/TFIHpVpaSiScCSZ/do7D/1TLyFFBxgdgNgKhcKebLuhEQdVvbzXNL+GiO7rGwDHzx5+a1bWOe2tWhEuuPV3JOB3H9OaYsY4nt9YYvPzoJwD9vNUlvCHOG0DGDhQv3Bp9I6oLYjf9NgSNJxIV3CnLDue47UhNLLCVeMAKCGAiB0nHfFaE92kkTRoA/3G1Z/4qVWCRjQOzLsR/vS+NaGpMQl6kJLqJ5I5SsY0mPWQMdsHtTD9VurmFLfC4JOrbd98jOPFOtcpNpivYYndh7Xxs3+oPxWt0bpnTJ4RNDHIJVJG5JGaiXEki1Kw8NsslukdwpdWT3nVkZ43PmqmylSySCzhSIR5RQXOd++R/amLkenOxWKFWjiIUHls+ewAx3piKMyRW8gcBkGox6sqTjz2rk6VplaFrWGWztxb3CGWNDtIo5+KO0cMcPrOohyuNWBt/wCqKJFnRgkp1EbhN9P/ADBrMvOnXM03vOi307yFiWx3GM4qmiRCC7gie5inJm1LqAPeq9Lv7uW5MKdMZQu6v6hP9TVIrYzL61lKs6M2l9twAeRnvW6kUfTo1JkbQMFhWF9XVDyYPUOpLbSS6ldyrAPhypDb/O/FLW0kc1pJ6ThBICEDfUvGR32+Dt81pfxB062ubduo20ixugJYN9L/APusOwumuYTrYrEoxpB3JznPzvWsYqriJll6dfMVlabB2XGdJ8DHmrvHfIDBDqRwuZg7e4nv+nxWndxaI01ymO9kIZdI2Kgf+qH1C7jbDXEOZ3IXWCdj2+xoc2nQEdEjcJMjsQy4P15G+f2rq0Okz26JLr3kLe4svP2rqWBZMvoly8U4geIxc4Qjb7011myVYxc20HpqT+ZsMD9KZkmjhYMsI0g/VTF3MIrN9Q9aKT+Q+KzuuS1pjWjyYKBglx7omOxA4prpekR3NuTkBiu/Y0p1a3kREWHU1s59pxuvlT8iotpHVbyVVxly4/etuSPaGCQE8zwyei7ZROF/9UMyI7FU0KMc6d6P1K3MpS5jRz6i9hml4LC8YDRCxJ8iteN3GxBst+SsiB1k9uR2PHP7U/04u3UGt9IkhiIJcHYD/najR9Ku5bdV9NEdCCDqGG5zt+37VrWPS5bW1VZCuonLEd60Ub2J4CmJ9Opd1oYDx+/IBHfNP28ckDHLqydxUTWEU35yzaExwe1axlWGHXForB1XSQk41dtQpwpBeQ5GmRDSkdnDoxHOD8jBqLWxhszriuZPkZ2NEmkVFNil50Zo8tb7j/KeazdJRsMCCK9OnULeST0ywVvk7Gou+nw3S5Iw3Yjmow9GnZrDPOyDDmpFNXlnJAwJXK4xqApYCkWsoIg3q7SL6hXVgj4rol9wrRSxibd1/XPNXEzmZplAXGnIq2o6SF20ncCnf8OjB3JP6/8AqrL08BiwLVZkIo7lhgknwKO0ZwpVRk9icAU+luNQXufNPRWdso1Ppc+ewotIMmQmo7NGWx3G1aKWYRVYncgHFMy6U/7ZCjHB4qJGzGGyAuOaVjoSldpCEYgb42pK6tZ/TAccnHNMSnU5bgCryTRmJBKSx5yTpxTEZE1rHNA0U6albYjuK8f1Cz/B3UkA3CnYnuOxr6DM8co0opJJOSBuaxv4jsA9mLhQPUi5PlaewPMdP9utT5BrSjNZsC4lz5p+M1EkawY0GwKjUM0IuBTNham4lw2QvJNZG5QaiDpXNJ39uz27qRuRXob2NUEaIAqqNgKz5UyOKaJeTyHpmpMXmtC8tvRm2+luKD6e/mtKswapgIYRJMiHhmArfijVFGhcBdgB2rICmNg45U5FbEMy6Q43Vv6U6BFHlZcjSc1Mc5/m2psaJRuA4oL2Ic/lH9DzSoqznDMuRvSUrEH6Tn7U4WMXsxx2NVMmRUbLWBVXZBlhitbpDW0muK4j9sgwsh/lNZciZ35p7prq0JQ/UrUqsblga6n082Mi6X1ow2aohvpIgqt71HY1rW1wjIY7hQyHsRsKQvOnBJgbY+1zgA8VDi6oXdNUxC6tre8mLqixufHB+9XtrCMkD1HibtjdTQpY5bdh6yFDnvwf1o6XamPSUyx2AHOa2ir2EnVdQr2N5F9IWVfKnH96VklkhOHjdfhgRW3bLcJGC69uKZBDjDpv4NPqR8jWzzLiO7wqriU8Ec1extXikcyruNga17jptsSZFX0mG+V2pWNW0e3c+TSaouMu2gFzGU9w4+OR/wA8VlXl6Uj0rgM3AH960LmdkjbXsR+teYmmMk7SEk5PfxUlN0aNvJ6oVR25rSCgLikumRAIHPfenyM0iloDO4jj8EnFci5A+ahojPd6f5Y+3zRrn/poScbigDlkJmWJRksQMfHf+lemhYBBivL9HV3kMj7fyj/WvTW6l/hR3rSKwYcrtjKAtx/WigovAGfNBLjGkbAUMtqPzTMhoybHjbtQvxSL9WRWfc3DrJoRiNPJFCLF21MSTToZtJOj/S2aKH+axYnppHbHsfHweKOoGkSGG+4PIrNurf0W1LvGf6fFGSV8+9cfK8VdpBpIb3KdiDRoDPwCuhvpPFCnt47iFre5QOh7H+4pqSPSdt17GqEal+RTJPIjpd50y9KRj1LZt1YnH6feiz9Oin3MLqx7oK9PpSRCjrqQ8g1n3Fr6ByCxj7H/AENawaqjOV7R56TpFzGpaImRRvgjSamzuiRoY7ivQI2ds5rJ6pYmGQ3cC5U7uo7fNXVEXey4ZW5q4jU96RiuEcDBpgSZ71QDaxKKKqr5pD1T5qRMwpiHxIynbDCrCcntppJZyKKJtQ53pCHFmJ7A1c3CqNwAazzNpB3NKTzseDtQM0Hv4mk0STemDw2M71La4zHmLKvlHU538H7/AO9YyQmSQFhnet1WeRV1sSq8A81lKLlJfRVpIDB0eHOs7sd8nem/wSRqSWCqOSTjFXjZhwaS6kHuZ1i1H0kGW+TVt0JZYvLJ+Ido7VmXBH5ucD5pe6v1hZgrtI5+t2OWY+TRp7mOGEpGADj9q89MxaQ1lL7NorBox9RYSam4ox6iLqdY8Ssn8wiGW/Ssv0JzAJBE5Q7BtJx+9NdNbqVpcaIYrghWDOkanVnG396zlJpFpGl1a7m6TbwxW0sriRQxMgG23G3esKTqV1MffITntWh1CHrHUUX1+myFlJPqCEhiPBq1l0v00DzRMDxlh/SohfoOjujQyXEpGd9OxPen0iMjKmMsTgD5okAEJUxLnSeBQZNUVzkEhQdSnPbtQnXI0ydj910mX6JSqIFL+oAcIw4B/XxT/T/+rvlvI7h2hKjMZGCCBjmgQ30rwSxqWXXnBJ1k5/zZpjp0S2SKIZgWPtww/Wp5LayWmvA9wYOoYh9R0dMj1CdLj4HnNMQxKRIjQqkabAf61mXsjTSyy2LlihUFc7EHnH2pq0naSDT6LSxZ0600nzkEVlKNIqzrGWKOVreCLR6e4cEOGU7n5q8lut3HJ6gI9UaSQDoIHx2rojGirqjKi2B06c7D+9GS61RoyYYS77Dj71lakUDsba0tFEEaRo3JZSDmg3cVveXLw3EuzEFQGx+9GihRLySXhFTHnB70lfPbERo4aVo/5yvJ8g1jLjks7D/Qh/EtkIlWAGUWkikllOdDDfcdwaxulxC0t5w8ayowzHMhyG558Y8YzXoSolh/OkXTIuBqY+0EdqRtP4fmhij9CcGN1IYcqd+SKqEm00sEu2w/XLwR2ltgD1DCCMnbA5/WsJhPeAm1uYxJggxE4DDJ/T969B1ToaXVtaI83orEpXWFLKOPnYfekn/hm46fm4gmjZdP+bBJ+M/2rocY3YdXQOB5en5iIfUVViNWrBI+BXUa0lvkixcQoTnIbLLnO+NgR3rqXSLENDqsEcwLW8qp3DIRWlJLZ3tmJIJF9vg/0IrGFjJdRaVkunON8OT+9XsLKK2WaEXKsZOVVtRUj7bf1rGf6x7JDcr8CBozqgmiUazuDwfkfNKXEF5AkqKiSREe0qpz+uKat7qKRvRKk44MmMn9qJJdzWmtrj32/wD4qNqmPLnq9iozIhci39GVlhxuNeMgfbn+lIvcRR419Rncg8RDSP3O/wDStkx2khE8AUq2xwOazrnpCNKJ4v5TqI5Bqo8ihKn6IA1/KJFjgiZwDgmSYuf2GP7V6SOVzbx7gHSPp2xtXnrG1ILSzMpYcHkVv2QWO3T1Tl/7+K6OOXaVEyCIZ5SBrbHyaehVLeErI2Q3mkJLglsRDG/JqGkZmJ9xxsM10OLY4tIalu44YiUXZR9qx5eqTybBtI+KNeahA57fNZY5qJQRrCVoYEjM2WOTWnZdUlgwr5dPB5FZKUZaWi6vZ6yKaG6jypzmkL6xI98QBA7YrPikeOJXRiCDWvZ3qTDRJ7X+e9O7M6cdGZESrZEecbnyK0kuVKgqciiyQJpcgYZhjNKvb+nh4l945+aaVCbTLfiJCH1Bfqwu/wDepW8dFHqqoPcLwBQ4ityhJGk538g/NSYDpIYbdjVCDtcsCdhjzQo+pZchQMYznzQmg41Lk/c1Q2+kF4kJYfyg7GnQrQeW9Bx+WGHg71WW+yCAuAPmgNb6094ZCf5TzU/h8kHdsfNFCtFjcyvvgLnfGKE6SS+5ssfmmYoGcjAJyd/inXhMcLJHIquRgNg+fP2p6AUW19CEmcAxkZJDHaluoyxydKnZMgaSMHzWhHcMlv6d2NT8Y5JFYPWmWK0EcZIV34J/58U0JnnGGhl+9HRsUvOavA+tQaUkXBjUYLOM716Hp8YjjA78msC3PuBrYt59KVkbDd8UOn/NSLqKs0hdiT3ruRQBn3kAkQjv2rISM6iCN816KVMjisi6jCS6uAauD8JmsWLGPPej2W8bp4ORVCMiiWi6J/8A5DFW0YphkUh8gkVp267Ake7zSKjDr960oSCtIo6SFJlw65+e4rOu7GSIF0OtP6itkAeKnSMUUmLs0eZVs5zV7aQRTZ7HY1oXnTdzJCMeVpW3tHckn2oOWNZPBopJmxbnUB4804k+kBcAjtntWXDOmBHH9K7ZPemUf3/pVLJLQ/6gce4AjxVYrW3R9aQoreQuDQkYGjK+KsimHGKtpBoIlU8VbMn8umgkF1M+naMfO2fvWfJbA2ZmWUiQbgDjFaj6pIzHKgZWGCKTHTWYemJdMfgjJx4zSaNIypGSIHnj9Qr9qyeoWsROcYbyK94sEapoCjAGKwOv2KqiyoP5gDR4PtbMyECKBdj+lTFIfWHYd+9HWFvT22pW4Hp4Yr7jsMVmdA1BIqqzkbuc0O6YSOi9h7jS7yNpGoDSO4NLtPsxxnsKQHoej2xlVW4Ubk/ettmAAVdgNqyOm39ubWLQT9IGAOK0TMpTJ2258VqjlldkPLvp5PeqGTSBjk8UFTgtqPfmgCbMjOTgAVVEnSvquGqyPSiPqkJ870ZDkVRTGomOrAG9PxCUY9in71nwH3ZxWnEQo43NDIGEU49yr+lWaKM9sfaqBsVIeoGLSBoWw26HvQ5NI3B2p1gHUhhkGkZY2hbSd1PBpiYIldWVNWAVgQ2CDyDwaCNmI7Zqyt7sHj4piMy/kHT31OpaD/MOV+4q1tcW9yuqKVX+M7/tTfUbQX9lJCCFcj2k+fmvBzRzWNyY5Q0My/8AMg1fetkuCej0V90j3Ga0GluTH2P2rPV2U6XBVhyDQrf+IbuAhZcSr88/vWkvVum3oH4hGjf/ADf+6tTiT1aAK9XBppLW2l3guo2HycGrmwccAH7MKuyRMb1cEgUZrWVf5KC4CZMs8MQ/8nBP7CjAFHaphgeZsKM0tJ1Owt/p13L/AD7VpK469dyjRFphTwgqJckUUotno/8AprJdU8qKfk1nXf8AEcKEi2jMh/zNsK827tI2p2LHyTVaxfK3opQXprJ1e7urpFklKxk/SmwrRlnkT+btnFYFoNMnqn6U3+58U1JdTY3BAPGaFLGS6JnuS7GlSxJqNzXAEnA3pNgj2P8ADt5cN0kem8GYG0iNty2fjxv/AEpnrlzjpa3Bmks5gQmYDjO38w/TmvM23R7oIJriRbKE8SSnTn7Dk0e5l6ZkG5vLq/dRgaQEX9zk/wBKiTTNFZkte3TNqa4lJ+XNa9l1KaREijtJHxnVpLHVnzvSh6tbxf8A4fTLeM/55cyN/Xb+lDfrPUrhlT8XIik4CodA/YVnJWI9UbSSKaP8OHIdDqLfy57EdjtVJ7h1j/Dz2avOAB9QB/Qg1jzNNY27kyNI4wwLHJHFMwfgb29gv2keIoNUixjJLA/081zJKX7CWzQt3FtbM81vLEH9oZmVhn4zinYLdbiOMrMnrRDOkfzbZ/1pS96vbzWckzTGWBm9MISfvzjIpBLmyaQNDDMTjcahp43wOf603Kcl2WB1Rq26JYlrkGW1KJpkSc854I8jIrCn69+DuWbp+tY2I1gnY/Iz3o09xeQx67eT17fScKfcFHgg8Vn3DWksSfiIWhZhkmHgfcGtc3cgs2Yb78RarcJKPV1alGNj5zT0fUhJPDG0q/UFK4I1bc1h9MtJTGws2SdTuEVtLDfnBrWhuo1KxdRhzIh9raMN/Spn0lF9dgmzbkci2dEEZLbaWG37VhySwxyp6kmSnY7YPHHmtGe4We1FxBqZIzpIGMk/rXmuqB4tE6xYjk3znJB7522rn4ZTbqRpFnoYxbXEBCBSSMAhc/pRRbTxSiWJ8QkktERxv2rA6bcuI9UOSe69wf8AY1qP1qRLVhpVZW9u54+4raXX0t6HepSS/g00s0bE4yOcd+4pWzkihmKq8kkiKGwwOBv8jai3ls/UunBraUtIvux2Y43A8UnZRpEmtYhqk9rMyg4/1rOafZNiUG1sPPeyxtghixJLGNlINdWXc22q4dYpLeVF4Mj8fA3FdU9qwQ0x+9tepXEBjeVQvdF2U/bHFZ0HTr6K5gb0wEiPC9/NeukjhuYgxwVPdT/rWTdmW0mBSfMWNw1dHLGSj9oyVt0eevOmX8V9I0AfQWyMf/daFjJdvH6F9D8Z80/J1VhpCqpz3ZgBRoGmkJZ0X4wpGf3wf6Vh8b5FhGjfVUzFnge0nLjPok5K4py3ZJPzYgSshAOB4rVl9MqBKinzXM8KBVQKB2A7VXw9v1lsyc/TJubK5nbQkcawH6i+x/TG9F0ZZUUcDYfatTTGw2ehm2UDCsCTzmuzihDjVIltsSlt/wAvSzkA/Vjk/FDdSxAXOM08bVjuQCaq6SIPpJPjtWtpgZV/FIsWonI75NIJzWp1F9Vuw75G1ZsYrOZ0cegqCjrQloorM1GU/wDxvsaZsYDNIPApeBDJGVHORW9ZqlvEFHPc0kIm4k/DxpqRipOMgcUMqr4dSfIwcU56oYYIBFVKRdhj7VomZOL2jOdkWQsV0sdiRwf0ozu7Kvo6c980YoAw7jyaZW1gkXIY58g1VkimAAucFqqyB1wuzePNPfgkCnDMfg0Jbd3UlGVTxuMEUWIU4TcBxnGF3rvRbJKqcDfFNLaSICxClvIqvpSZ2DCnYqOiliTCDSGP9aXupSp06x7u4ozoitqK5bjOKRuoCuN84JwRQgAtIM5Ddtya87f3JupSf5F2Uf61q9QLR2L6TsSFyPmsYrkVokS2Z8woEUpjlweDT8qc0hMtJlI1rc7U/G21YvT59SlW5WteM7VkzeLGV4ogNBVqIpzUlFyARWd1CH8vUOxzWjv2ocqa1II5poGYiirj2sp8HNSUMchWradt632cumHOxyO1ORNg7nas8yn/AC5o8M4ZcHCkeT2pUVZpI6nvRA21Z4mTsU/cUdXIGdOT4FLQrHo9ONT/AE/3oV3brcr7PbjgUD12/mUgeK78QV3IP7UV9i/0LfhXhfcUdMjNFS/hbYuFPzV45YmyQUY57UupXYhWwKqHkkfYHFF1oTsgPyat6oA2x+lOg7FkyAM0dH07s23zSZmwpdjhe3zVreJp2Duc+AOKdCNFJdXGMVfCNzt9jURxFccCr+if839KQFTH/lY1n9XBfp0oP1DB/qK0TGw4bNKX6+raTLj3aTsO9Ia2YSShQMjNLzMsl0ewC4/WobBUnVvzSJuMZY7ZOayOplLnAfQpxnmmbbp5uIfUYez+UeaRWOa4uMKpy2+3YV61EFtDHFxoQD+lVGP2ZznSwZ9vELOEauewFOWMxb1FY7NxnzUSDWCSuTnFCBKZP0gVolRi5WEnlxDgHdjgVmS3iavSDccmh9au9B0xnGr6fgViAgU7EekhfYU4h5rz/T7lozpf6D/StyJwQCKpDHI2wQR2rQik9uf3rMRsGjpLigk0deasHpRZR/M4Hx3okTNM+Ih7Ry7UgHEOauyLIhVhsaHoVANRJ+5okekbgYrNtDoyLiNoZ2Rv0Pmqasc1valDjYZPmq3McBhkZ40GAd8U+w+hglm1DJxSH8R2guelySenrkjGVI5HyP8AWtDGVxz4pcyfhTmY7E7HHNUQebg/hm5uemrcwSI5YZ0f+6y57ea1mMU6FHHINb19NcdIlFz0+RvwrndOyHxjxRL70evdNF2jgXcYwUrBtp5Nkk9HnFJ7HFE1yAD3t+9UVSHCkY33rT6x6cFrbxxoCSucin2p0KlRlyTsPbqJP3pdmJ5NMR2N1P7o4JGHkLRP8LnjGq4X0V8sN6q2yev8EqsiO5wilj4ApwLaRcK0zfOwqTcXLLohiKL4RaKXoqAiydRmVljHycn9qlTbxcAu3k8ftUG1u3OTDIT9jWh0n+HbrqLupzFpXI1Dml2SKUWw/RoYp9U92CYI+Nts0t1W8S7nxCgSJNlxXorSaKMmzubJbeL0tLZxpdgNs/f96WtOjWt/MtwkUtvbhDqWUYB22IPPJ8frWS5MuUimqVHmK2P4YgL9SWQp7F21lchT2/XnFGHRLVZvTa8kmbPEEBI/ckVrjpVlYGJYFkZ5dnLMdhjkgbVcp2qRNMH1rpaXlu7hw1zBsTvqcZ2+CcV57/CJJYp3gLMYQuV0nLZ5x+te3lnC9OaS0uk9SPZ1BBYgb4Hz2paHqM/rfnSSwWzL7HL8Ejua54ylHBVWeENldBwjW8obwUNegToyCKNihLIAuB5zuT9q1ks+rRSNN+Ne8t3HZ9x8+KYNu5lZWl06xke8g5xtU875PNEemL1C1kmZkSF2EigDAznBHFBsOn3UUzRJE0UqEHYe4DyK0Es7iK7aSdozG26FWBcH4pq16TPJJJJAI4yx1Hfbf7VipuMekR0Y0nTUvVYPay2soOQ5XCtv3Hb70tYte2F8U0NGPpIzgEf61qdS6eBGRfdRGU3CRRZI+C1KOLK2VZ4Wv7i3H1My4U/riuiDbjkfUft7VGUrLDvKSVAbCjHP3+1P2XS4YYvXuLVS6/SMncEcn/14rNH8SQ2MwtUszJuNOZD33H962JLg3kcckUYYqQCibFR3zk/6VE+VwVgkDt7cQdTinit2bUhZSWB307DgYpNLyP8ADtPK+YUUggoGIb/n962A5gkWRiyRY8jG3/DWJ1UW/qNbtGEjkYlwpzp8N+9K11UtiYlB1DpM59GX8VGhOpcuNLN5PemBJNZwymyto5IX5KSax+u2R+1JH+GzKsrJMWVVJAA3BFJWpurUadRVnxhgcHGa2XWS/VjGW/iHXNH69uyNCMLpYDA8EY3rVuLpTbJNBBpSVc5VQMgjhv8Aeh2z+o7NKiySSpoLlMZz5801bJLbhLeYK6D2jGQQOQRWXIksDsv0vqMFp04zPrKq+Co8+BQWvPxc7yurRKZAXUHO3cftVvwtwtnMjoc5yhG+9LW9jKLdbkvmKNirZG/2NRLtJJLwOw11HpkNjc4jOYZAGTf+ldT9s8F3brHcKGMJ0qT4NdXSoweSe4vbx3C24WF10Hc4bJ/arWojSQvNLOZRvobj9qyWsZrG4MsJEijfBJDVqWdzFLOY3SaFn9zKcMv75yf3rLpyccsgqawOx3trJqdYz7eQAMioa5tXGAZIz2JG1DyVuDF+VoIOCGBP7Uu8iBsOox2OCBXXBtbRlIiSRlchjnFURtRO/wBqpJhl1IdQG2RvURnAx3o5tKcdohDMe67nGTVnyPpJof8AKD8VZXy2nlua1TUlaGi6SsDuzZ89qILhxjcGgjZxnFRqCjYHNHVDOmvFVWMkQYA74oKy9Pm5XQftQLsARMMnzg0gDg1hOOcG8Fg2h0+GQZhlB+KDJZTRcrqHkUmshXBBIPxTsHUZosajrXwalWaZQWzOhGJ23ppboDvUpJb3sL4Ghu9ZVzFNA25JXyKMApfZspdDzRhcg9680tw470ZLphyaZR6ITBu9SJNJyprES8Pc0dLsHvTJcTZF3Io2b96sl6Q+XBI74NZkc4cYzvVzrCl+wp2QvpmsLqJuHwf/AC2oqyBhlSP3rBEw81Bmp2PqbrlW2K6qWkghYghcHOd6y1unGwdh8Zq/45xy2f0o7EuLDzdOWWNk1kDOQR/r5rIuv4fkWRjBj0+QO9Pf4i4OyZon+JuRgx4/WqUxdGecl6TcdlB/Ws+fpN0M/kk/bevX/iC8mrCqO/zRxPGRxT72hdWjwKWFzDJr9Jxj45p6CU49wI+CK9frQ9qHJGrcIDSbKVo88jGjx5Na+hVHuhP6DP8AaiRSQryhH3Q1DZopGYg81zgEVvAW7rwp+4qno2xOGVP1qe1FXZ5K7jxIG7cGhhCcV7B+n2UuxRT+tCk6Ja4JTUv61vHkVZMJxbdo8v6IxVDFngVqXlsbaTHK9tqFDH6je7ZV3JrXDVmLtOmKJBpX1HG3YeaoyljnvTkx9WTYYUbAeKqI8UUFixEirs7D9aSne7Vj6c8g+zGtUqPvQXRd/bQ0CkZ8dzeqQZGEg8OoP9avcdUaEHTCpYDwMf2q7ruNqTvE/O+CKho0sHb9VlmnHruRvsBsBXoY8uiqDnUa8bcRGKTI4O4Nem/h+YzdP1OcshKD+lKLzTHZr20P4mQOwIRCAoPGPNbUaKo2GBjtWfAVWJcdv0p+I5OeBgbVTJD7kgDjuaJVFNXwQM9qgo4ik71dKaxtjY03qHmhXKerA6dyNvv2oA8X1dWt5XYfS+SMdqy4La4vJVWLAQHJY8VpXcwvpii5Eak6s/finrZFjT2jAHAFHXNlObqi/T7RIpliX3HOXc/FGnb85yxxuaWe5MFrLKHw7tp1ZxjuaxLrqZY+xmlfjW5JAqzM25rqCFdTzqB98k1k3XWkbIhQt4J2H7VnrFLcyZcsxp6K0EY+kA+RRlhdGc/rXEhdgxJ7kVdLcjmn2jAqhAooOwJExT1lMyHQx9p4+KWHPzTNtbTXMgWFCx80xZNJZNqLHrc4QE/ambPpBUA3Daj4HFOtJbWYwSo+BS7fQxeCxkYgMdOeT3xWqI47eHbYAVl/4kZCfSGkDuasspkBMrEgVLTYF2v01EtTNnceqfaMilLe1XUZJwSSfai81pRJIv0JHGPnc1guOndl3ZLRF2yyH43qZbeSSExqcA/5t6Ji4x9UZ+MEf60KS8a3/wDyIWVf867irSHfhnSoYW0yIVP25qgZGBB4PY1rF7e/hKBgwI7fUKy5rVoJAHYFT9L9j/tVozaoVurWM27BY1Ib+XHPeseK+6ZDJ9UaODggqR+nFemSPbGnI714j+LbWOPrGuPb1Iw7ffJH+lKULCLNqSfpDBbj8kjO+1NfiekOytqgG22QK8ZZMuoxN9L7frRJLSQPpbPt2AA3NZ9M7Ls9tB1rpUXt9Vf0FdcXvTrxSAUYfNeJ/wAPmZ8n8tfmih7e12aYyEdhR1Q+x6qOKyA9kan/AOKVE2hVykT4+VxXlz1mRdoV0jyTvTXTf4iuYJ29T80OMAMTgGiUXWCUepjtXWHWsQZmGRkjFdYTX3qnVFGicZBzWVb9av3uZnFofTY+1i+FjHOcntimT/FFmCgRiy6RkEEYPisOsrNE/DR6jNIkLBLN55CNjpGKUvLm9HSLZzB+YxxIrfUMeMDGPvRoP4ktnjEkiFI84L5yKNbfxBYXTGNG38c0+qKqzz9lLOl+iuxQagWQKMlfivUJBrU+sysy7B8YJFZfV2spY/WikUTxHKlT7h8YrGvepyGD8YknoXAGkxNtqGecUVehNUbPUek/iESS0hQBP8u2aHB01lYNeM7Q9o3bI/oat/DXXFvomt5RpfHmgHrTw9RNg4Mo4LHtSaaA1pITa2uem20aqdyozn9KzB1dkuV9WJwiHBEg3piTqbxgJDuwPYZ2+1NXLtc2LuiRi4Ud6z791QnFPQl1CYfiMSrmORcxupwftTvRChgeJXKqN8Nz/wC6m76Yl10tFiJV0AIB3xSFui39sbdCVvLYnSd1I+D8VMYdckpGvLD69jKTbR+ocgEYOfBpO/sDddKe2s7lIgFwy4BH2+KEbue0Frb3bALLlXA5U481mdYs+o29lo6eJBEuSxXdm3zzVRtyLszri2SEK3oS3F80YX2g6FwMfqdq0rO6upbfUsfpXi5Cl1IEwHg9zSnTXuJbWGdbtvW1hGBU9zgcbef60/Dfo3WYrEyLKDIM6oyhznwds0+Xj7xr1CpBeuxTObYo+ykLMBuM4z/ekFs2kmlu7xtEAOEXG5Fak/Umjikle1coxyracE/esm/6tKYNX4MFtIJUknANccfl/wAEqQmM9N6swvmieURRN7Y4diWz3xvg/FEnZLlJ4rqCNJF4EZKFu4I2wf2pH17eTpscssSJIxB0iPBA8j/ekepzXaXMBtLl5I3QADABBGxUiuyPH4hB7hFg0qjSiT+aObbamLK79O5W3aSQoDspGyn4NDuemNF0yN7jIld8qzvuuewq8EcywRk4jAO7E5U/NOSxTFo9LbmaaFnZ8oNxtg/akUumgsXh9D1C8gJB4O+apbzyRxSIJGclCy+NvFKG2veowCeKcAA4ZTsQfvTg0sCC3gjmdWgHo7bp4rqAej32rUsgXI39+cmuqGpXgRu3cCY1DxkGse4uXjbToUfpTUd2TbtDqLHOpGAJI+KJZxfjcuInJjbGSmATXbDlTjbE45wZRu5dSlhpK8bVoO4DagMo+GA+DTN70p7jDxxFm4IBA/vXJ0udYEWRFjKZA1SDiqU4vInFmfOilgyrt57iheoUYZYhc753rWSyjDZe5hXt/wB0UN7GxEus3MLIo96Fjj7gipi8OxdWLElARpLYPaiWyvczFIgCcd9j/WpuxCJvyG1KRznNL62RvaSG7EGsuBtKUPoP9mrP0+SBC5wwG+1JPqI1BfcRkA0Lp3UbtJjHcZkU9+6/707cSx3MRIXDDcHzWkZtumimktGZOp9NhIPdjms8/VWjdOW0oiM2BucZrOwdRGDkU5mnGXU9qvqNDVWz9Joiq1Qamuqg9JEi7HGDScF6VwkvuX5pnp7g2FxCd8DIrLOBUUmSOy2iSL6luf0pIqynB2NTHM8Ryp/Sm09O6BDYV6m5R2O2hQNiriTFdNbvESG480MLWiyMYSdlIINaNvO08LqPG4rH4rW6FgtOSM/l0UTJYsCzMjYNWEtSStwn/kKVOVYqaExxzsZEgqddKhjVgaZdDIau1UDUe1Tk0xUGLEHY1ZX3oPG1SDUxVKgSGlkoyP8ANIg0RZMUx0Pq481cMDSIk2qVk2zSsOpoALU+ir84P3pJZ/mipcY70WHVhGsI23HtPxtVJLe4jX8tmceM70RboGjLN80KhZMS5d2YRurZJ7iqSosK+ljPdvmvQ+or+x1BHzWf1KwwvqQe5eSOSPtWvHKnRlyxtWZAAzsMVYD4qPiuJ7Cuk5Djg0JxiijmoZcigBKQUncRgqW05I/tWjIhzS0i4z/apotGRNAsiED/AOqc/hvVGlwhB1K6nFBnQxMSv0niidNuNFyRxrGP9qisl2erso/Vkxr0jsSa0EidZCr7Ad6zbYgQ/wB6et5C0ZRyWydgf+bVDm7o16LrZoRaeVH60VgxXYqPuM1nzXywLgHJFY931qYnCbUiTfZAhzJOCPAUCq+rDnAlGRXlxfTyjdzjxXeoSfqOaeQHLrokhlkmtnjdWYtoBwd6zpGeIEMrI3YMMU1ZzOsq5cgd96cuOoq8YhuIllQ+apSJo8pf+pdNHBHliuWbHk1eDpiR4Mvub/KK2mtY0UG1AETfuD4NAfTH/vWiSeTOUqwAEaouAoUeBVJHAG1dJNnYUs7E0xESPmh5JPxV1jZ2AAyTXoukdC3WW5XJ5CH/AFqG6LSEOldGkumWSUFIv6mvVRwW1jAAAEUdh3qZmECaYgC/YdhWQba8kuDJLMzDx2rnnypJmii6AdV6rcaykQ9NPPc1lrOXOWJLfJp3rCFVBYYrLEgHFacMu8LM22jTtpNvmnoCzSIq7kmsOKUowOdq2I7tbe3WTALke2tZYBZNlFkiXIXUSN2Pehi8K51sAfGa85Pe3szE6nx8UFXlJw7NWVmlHrE6ivBamYLpX2yCDXlImKjlj+lMwTuje05FJiNu96eT+dZERyDcqNg3+xpeK5HUIXtpRpnXjPkUW06iNkl2z3oHULVzcC7tjhv5h5ppg3gq6PCAjN2zivK/xDbPedVbQwCRqFLZ5P8Aw1vdUv1Tph6kg1kjBUdm7E14O4vJ7hiZJCcnOO1OTfhCQ/ELKyIaST1JFOcDen5P4jiW6jYWi4UDOcZrzkQDSjV9PJ+1coeaTCKWZjwBWTim8lpnqeuLN1m0S9tEX0kG6A715bOK1rQT9NVhcXf4dXG8Q3Y/p2oIvbGJwI7PWud2kbc1SwDdmfmmLEQveRC5dkiLDWyjJApjqFgiRLeWZ12sn7ofBr0HR+l29t0+PqEZWYmItJrGpVPI4GQRSc1QkNdcu36Z01EsgNEhAJdN8Y7g/pXiwc16l+q2/WrGaCeJYpQMrhs5rzXplSR3FHFGtlPVnoOnRJdfw3dQgAyJ7h581hW0slpOssf1CnOmXj2TtgZVxgioisJ7lz6UDsCdsCrUNg2LgPfdQUk6TIwGR2+a0evpAdKx3SyvCxjK4OQO2/cbVr9K6DJCQ00bRzg51sRpA8cVox/wr08sz6Wk1HOM4UUdck2eGsGeG7Rk1ZzgYOK1JGlj606rKsRlRfe4z2FenXoVgkgCQxFgeNJb996cfp0LHQsEMkijGWixgeMmlOCkqBM8zY9Puf8AEVa5VWCjIdScGleqfjnunktfWGGKFQDgAcH9a9o9u8Np+SqQkHfuBR47ZjgxOhH8xC5rDjg0/wBir9PNfw9PetG0d+8ild0BGMj71sQGxS5aSJwskv1HyRWn6EWdGBnzpArMuLMQ3D+oitGwzmlLjq2h2YX8R2klzcC5gds/9phnjwf3r0MENz/hMaRS6ZggGXGatbCMbI4ZQO/NNgcAHapjlWOzHPTo16TNBKdUmCxKnHuzn+9YNvIZb5kmMglt8GCUbjORsexr3Jjj5IXHfIFZ09vYzXYj9FS4HKsVP7Vbg2Js8/d9OvIp0uLad0iz9MZy37Gu9azluwZZJ14Q6MEK3z2/atia3tYZFcSTa4zldZ1YP69qHc9Gt7kC8gjT1wcj+UP8HfH60R42tisQ/wAIuw5txdxvayE5f0/djHGx3robGGwAcAu42jD7UT822b8xmVu6ZO32pXqjSXCxiCMSsgJMuBq37VPZR2K7wc0kt9CQSjMmSMnYtnjFP2MKyxpHdLjSPq7favMdPRllkMwBBzlSN8/6U1L1CSEaYCVPxWUp3KlkbPRi2jknJhdQgXAx2+9SJLGwtfwH/cZwS++/3rO6X1G4nj9KV1c5wcKARSVxaSWMra51ZJeDncUpNxsCZ4LGOTTNPOpxkacEEeeRXUSzvRbxaJSko/lLAZH711UlfouxsdMuZrqLW05jzzpAFHuZZbeMi3zIzHJOaykkXQGgVTAxGCCcg+CK1rq8igtUVFy2P2qpOblXg1VCsl9MIMe0SkcMM1lx3k5kMc1vAyv7S0Y0nParSyfiJMgyavCpn/WiPZu0AdA6su/uXSc1uuOl/SW2yz2knpgvbSqMZyjBh+1AW2GdSSuCOQUB/sa57+7s7lZYmDxSe5on3AbvjxSd31MXcir+FWKQbFkGM1nGXJF09D6p6HiylQUR9O+5HFQ4KtrGpgRwqE4qLawmUF3eRXJwVY5GP1rRjhAQDmhfrzW/UT1tGeiLKoYsUxt7wR/pTEWc6dWRp+oA4p38KzruNvmri0dYyEKj4rVzH1FktlADNKu/I3FFgitNefZq81nXZZvYPU1ZwFpYwXVsdbMsKngyNjP6c1z8r5CopG/JbW7ngfep/AW7DGkVha545BrnZiewU/607HM8bB5XYL5ArkcuVNWaKhyKyEE50j2suKwZ10TsCMYNb9vd+rEkinXETgN80redVeGeRCA4TG2f9wa7uK6yS3TMcVZcg5G1PL1S1kH5tlv5VV/9U9b9MivUEiRSW6eW7/pmtaH2EYJvVAikXV42odxaGIkqDjxW1JNB0qH/AKSH1ZDsZDx+prMl6g8scc0q6mdipAGKykumUHYzxjxWt0QYS5bwlJToJF9SBcnuopzpbMnSL2ZkZSPbg/atIyUgbtCEbmN8impkEsYkUb1krJcyuEit2JJxmtd/xCXKxLGpgRApbPehxe0EnWUKcVdNz8d6iaxupJSYSgU+Qan/AAy6IEZnw7cYiOP1PFUotj+RElh9qvDhn+BuatF0Jgv5125b/wAAAKmSwjsUZWuZfzNtQTVijow+RaIJBJ3qwXNUTpNw8YktbtJlPAZdNQtt1KP6rRj9mB/1pOLLUkw6x1f0tqCrXK7vbyY+N/7VdL6PSRghhyDyKl4KwcVOsIPuaIQeOKm2+gu31Nuau4B4qRpAcGuz+lWORyKjANIqioZgaPFO2aFp3oiJ4osGGkkYKCOPNXiuHTkkg1eFR6ZSVMoaStLmK41ojbqxXf70AliiOoQptNEAFbYgdjSIrRuDojdDurCs/wCK7OKTccnBzxUZYOBA71IyRUYyM81IPNamJWRcnalZUpo7Md6pJhxucGgDLmXsRlT2pMwCFvVXORuqmtKWMrkkZHxSUqu+WCkjyBUPJpFm/wBMk9cqy7Ark1pksoAG2+KwP4YcmaZCdguR+9ejdQbbUeQ2azls1TxQhcuOTv4rNkTJyOaveTkSY7UuGZwcd+KQHADV7Tv4FXztg0ZI0ZfcMHzVTbsWznK0Cs6P2rq7UJ5BKx3Okc0af2R6f0pfRvgUDH+mIro0UshUFc5+aQv4pIJjG5yOQRwRRQxCb7ZpmKL8fGIcgum6knt3FXGVYIlG8mOIy3aixWxdwqjJNaTWLRECT254wM1r9O6clv8Amvu3z2q5NJELILpnSUtgJJRl/J7U/JdxINKMPBNZfWurKqmCBvdwSKxcXzJlY5Sv/wATiuecJzWDWMox2eqEkZGQa5Z41OGYfavJhblCGkkZR4B3piKaR3AJJ+9Y/wDFluyvmQ3/ABDMhtzo3PmvJrPv5r1NwgkhINZBT0zwB9q0/Fvq7MpOwVqrzMBghSeTWsPc+5wAMDNL2jRmTVINwOaaBjI+sA1tN5HHRcEEYypoTxk5wcntV/RJ3DAiiKoGMVFlMG9u6BW1ZzyDRYjiinSwBY5quADuaZIUxh0yM5+1aHTLn14TDIfeo/cUhFIB7TwfijW8ei8R1YgZ3o0Al/EUsPS7Sb8nXFdLpCY9qnH/AKz+lfPjsa+i/wAWdOvepCGO1AaAe5h3zXkuodCvIW9tvK2TyE9opZKdCXTrRryeOBSA076AT2Hc16c9CvYECdNRI4gdLuTiR/O/YV52F36f1a2dkZVhdTuMZGdz+u9eyvOpm36tNFFLjXhvTbhwRkEVnNtLA0jEuP4chujIls8sV8uSYJiDr/8Aia83JDJFI0ciFHU4IIwRXu4uqpeL6dwrrIDkOhClTn7UXqXQW61pmKfh7lDpZyNpB5pcc+20U6PKdBklF1+E0erFce1kJ/rWtfxtaWsdh0z1wZCTIAOe2Mj9a27H+E7O0ZZJZJJJBvtsKZuyOnzJd2yflD2TDnbs36VbjUrRnWTzlh/CN7KFeZhAPnmtq2/hexg3ZXuHHOo4Wt+JdYVy+oEZGOKYC4rTsMzY+nWMYUC2jXHcJ/qabgiRUJhTT4yOaZGKnNTbChWVbjK+nHGd/cTUmBWkzLKWxwucCmcmuxRYUIaWFx6cUEYQ7kjk0y+tYx5zjaiqAD2riVxvxRdhQuGJXS+CaYjVEzpGCaAFV9Wg7k5z2qZQVw4fCr9Q80gDEBSWB+SKUu43aFnDAp3B7CrNKkOuRz7T5pB7sxxEpAZIWOQFO5/SigByWSyolzHlOzYPNOKxA0aCdtjmgRdTtXtmVV0EfyOMEHxR0mVhqjbV2rBqCtxZV+BoZSYsqhcY4NKaI2kM/qemwOQScnHipuXMEZwSCeMUOHVLpWVQSo2AH96UJW1ETBNbvdTa5Gwh/mxv+1CnjXp6tKkpYLuWGxHwRT6N75IteTjcEcVgdQkjUKszEhmwx+1brCZDR03VbE49SFpC/wDNnmlkuLecF0huLcjhtOVpK5uUufUfSF30oFGK07i//BWKop30Bceax6qd2MzbiRJZlZT7yPftj9aVhiPqgEZYjYHv5xTNvZzSQm4fB1E4HerRQaAFBY4OdzwaxclxP9kMP0y1McPrFnUeoNz3+1TfTLIs6Tqqr/I451f6imUuYFt8O6Aa8sp5z52o7wC+TMUWZI3yAR5HNRySi/2Q02YlrYfiVLStuMCupq6vprCdomyo7AAHFdTTdE5NSysFWSRyyW0XGP8AN+5olnPa6nR19XScDUOaYn6ZHJIZ8qrLwWNDsbb0pS8oWMH6SRXQtLJTWRqOWcf9q3SKPkEDegNczO7IcOftR5uo2keU9UyP4Tel/wDEcjTFAsa/5iNTUTla2PAL/DzMpEkUQGcgk4xQP8PtkbKtGSO7PsP2p6G+j4JLZ74q0i2soYlckedqabaph1SyhQ69Q1SqV8pk5/U0WAv7gi5bttmp9RQoCKoHagpK4uGVCc87VE4U0NMfXU0Z9VwhHOTVSYQhw4lyNt+ayr20mm3EzKh3K0TpsjWKaJ4SFJ+vuT81Sc47WBOqGrmSQxOinS4GfZtmsO+hDSMTlgd9znavQuizMZYWIJGCorNlRPW9447U+6+Nyloz0xN2kkSPSWICjDHfNOyRNLaae+KNBdCORdtSHYrimprdIjqiHtbcYrKSbhFtUPtZlQuqenCp3U5P7Vabpdxe3nqQj2soBJFH/CSpqlmKoP5VOMmmW6nLb2cUcEQJ05Ziew8V0Wk8DWQkdnadOUM4WSUDYYpe6vpJ8rnSngVD3lvfwo2FVgcZyCc+M1ClAdITP38VrD9lZMsOhdJGicLGC2rlANvuamWFJkACMBnOF2qPdaWk7pIs7L7iGUL/AG+KYtHM9mJUj0sw2A7bVM67JCBC3cIPRZQ+fcX3278d60SumwWJgPec/BpKGSNLn0ZMCVzpwu+x4J/amupMwdI0GyAAfeqcVdoZW2ib1D+WoUZ4FUgkSO8ltGkd3B1qXG2DjbNRcprjMZnMRbByDuKWla1hiigmmmkKngE7580KV7BDsgUsVdcqeVoc9uEkjmibJ1jdm2T9Ns/al0urx7lo2thImvTtnK/OabRYrpfTlXhshX2yaYaGmYLn2k/IqYVV9TDdvBHAqjBxgFtI40imCjSQ/lS+mf8AMRk/1oBE6AwHqLqHYEZqUi9IFnml0+Dj+mBRIhpjRXcscfUds/O1TtGrO0gAXk5qS0Dyj6tUevbPG/8AWkDYDqrtIuqKJRpUkZJIpi8kFzptYGDa/c7rwq+fvTdsGhiSKNdSrsCfbSGZD9LvLb6MTJ5XY/tQgSp0upVvBGK9NobOS23jFVkgWZSsoV18EVLijRcr9PPY/Wu0Vrv0qEj8ssh++RSctlNDyNa+VqOrNFyJiqx70wiZ+KHqCqSTsKz572e6BjssCPhpef2FSk2ymy151HPqQxH6difms+zga1AlL5LHOO9alh0xJvZI+ljxrxqP6Zz+9aa9ChCjUxbHAG1axivTN8laMKWV5SCx28VAz+lbw6HAzf8A6iDxkEVU9FhOQkzqfLLtXQpxWEcbjJu2YmM4P96gjG3etV+izJ9EkbfrilpbGeLOuJ8DuBkfvV9kyerQgQcfNDIZiABz2ptkU8711tGHmOOO2aLwKisMQWEowDknJyMimBazSJ7Iztx2FM/lQ7KAWJ5ohaUwnB0jnnepsZnxdOuoZvVWFMkYO4yRTwk/LliYYcKGx/Q0hJdLGf8AukH9aCbwpIk7NnScPj+ZfP8AzxUyVmkH4Lzx65zt+lWEQDfFFu19O4JGMHeoB1Aaee1QimVUB5Qp/l3piRsLsOKBJIIVx34JFAW5Oo9sUxUGnCyAnkHkUsB+gFFLhgTj9qVkmwxU7DzQAQuC2ecbAfNFtp/wsnqcncfehRI8mTHHqJ21AVqdM6UzsJZypA4Ub0UFobsXmmUTTDAPC1N9e/lMsS6lGzEHijXWfTMMLqrkbZrPt7O8sw2EWXWcthuf3pJZyLYugz7kRVbyBijJJJkAnJ+KKtpIWyUYZ4Wi/hpRwhA+K3tGNMSe2DElmwvgVVgkalEGB38mnTaTHhDmqf4bOcnT/ahtBTEgNUbD4pN4R3ya1BbSJJ6bLgkbDNHi6Q8m7uqj4Ga5eB9eyf2U0YP4fIOnIoRlSH6fc1blx0sLIV9dtvAxSV30pnYvGysTyG2rSce2S4yrDMwXTs2ckfHamYrxlbmlZraSBsSwunyNxVEeI7FmFKqNMM03uQJBg4GM/rUiYsMg5HfHNZJnUS6BjGdzRBPFnALZoCjS/EKNsnP2p2Gf1oiNWSu1YfrKOJGH3o9lc/8AUACTKnYjFDE0et6dKzWyhtyDinwVIy39ax47xbaAaV1N3qI57q9IDDTH3J4NV1sz7BWht5ppDOkchPH82B+tTcdMsZniuJrdZHC6ATxgfFCMIjlGkkjjJrSClrRR/MHzvScUhptiDhDJ6UcCaeWBXan45gygZII7HmhR2yjLEklt96OIUP8A8hw2d6HQ1ZZkZ8EbDuKubdHjZGUFWGCD3FUEhRgJCBnYHsaOrbVJRm9MLW0knTpCS0PujJ7oeP24rVR+x5rK6xqgMXUIly9ufeP8yHmn43jnjSaIgq4yDSGMZqCfAzQ8q2xAyKqTp42oArPcvCCxgkYDuu9UtOp210dMcmH/AMrbGjiYd9jWb1S0tmQ3ZjKyJvrj5/WqVaJNQkkilbicRqzODgc4rLt+sqGCMeeCaZubyLSpJGGHfin1YuyHLKYNDqGwY5GfFEmPtPjk0lBJpiDKMqe3iiGX2nxjcGoQ7M69la4YJuF9TGnzV45S6LEMKUfGftScFzHJJIZMq+Sy+KDJI4UtHn71sQXurrMwXAc7AkCrtcmykEgXMZPGeapZw+m0cjAljudqp1uNinqKMIh3HiuafHxuWUUrQ819LOYmh/7L7MGGStacMQCFiTn71jdFvbUQhJWCsNt60JrgrA4Qhig/pVKEYPBV3sPLIqE+0ep/KfNed6pOlw3p3K+lEDwo3P60/BeacLOuoEe0jtWP1Ms9+0b6miVdXHmseS26QCDoFbCD8tcMM0aziHUL3XO2iIHAONs1whEhESN7QMk1mPdOkZiQkA75pK4q2Gz1c1m0UUcSyIcMW1Kd6Sn12oZ5wCq/S3msa1uJI4FCH3M2x7051S/iuLdYih1r3HFZS5HOVPQdRX1kaRdKZLnIJr0FokiXwkDhdSDSCcavisC2sZnVLoBZE4KBsGt82DTx20sBxJGQSmrwax5KjSNEXvei2rrEweQEgkld85PfNdT/AFGeITKXfRtjGcV1Dk/Atk6p5MaSpQc5FHkhSZRr933peSSRQcbUOK4J779yTT+R6Q6sZFjEOAAPAqJLeNRpUb47VV5sJq1rtS7XuxJ3+1arsxVFbBmAKQA2+aNIxC4AzSc8rMMpnOOKbsH9WPTKuCO/muhJ7ZLa0gSguBp2B5I5rnjEUqnJ1vt81qBFHAoM/px4dwP1FLkaaQRgzocLhRuT2rtB9NiQNLZGMcfaixBDuKvLcQxoEYgHGwrSckokqDbFhcixQNHpJfYKdyaQEC3SvK8oMrk5XgqftTtrbAXZvJNwfpTHHyKbntFmJuI1jjmI9r4yayhx6vwctUYtuIo2Mcj6X4+a0EkBh9MKy6B7STvWBdwyS4WZIwRzlgNR8/Bpi0e4jZQ+r0+AdRYf3q+aScHZCQW5IZ1LKSQdidsVOpXto1ZFbn6hmj3cTiNmVCwxuR480gJMWUTAkHURkdhmiDvqwLmGC4wrxKwjGQFGBv2oyaWhb02bSFA0tyP15qm6rqI3bbGM5A70aIao3P8AmAAzXSIWlErWsvoKrscYU7jnvmrSpdfhSluQjYUYU4A84o8ccrRMBqDE/sKNapEc65AHxxnfHnFZT/zj/wCwsW6TEk/VDciQMY0y4AONWMc10c9zN1J1YFEOWCuvO/IzWvEkVraMYUUat8DbVSFy8klu30pIcqvJA/XFV/SmwE9tNd3RG8UKH3N3c/HwKO8UcUylk9RTsF05IpSxu51maxuWUyKuY3HDCnwrJJI5ViQgAOrIPnA7GikxZGjLpi1LGzkfyqRkfuaCt3bzyD0n1vywXcAfegQSOJM9xyKvG4VlWJVjTkqq4zRfjAdttMsxIA0ge05O5/UUxpOQGIBOwB71lW6rNct6TMJtLaWOCq/NOW1ncR3HrTzLI2nAG+1Ky0h0hgoCoGx2JxQbud7eHUI4zqGnTqOSfAGKMGwMttg5pf1beedJfVDaThQTtmkCK9MtGthIXXDv7mOcjv2o6iEyIH1NlsAuDzR9LbEacnvXFSSS2/2FAwukY2JHbY0Ni0bLvJICeAKIAMDH71wcH70hELLGW0BvdxjvRKXd+8aAvwCaridsB5cZ7KKB0XktLebPqwxtnyKqljbxDMcK/YVxMsX0kyL47ipS8jZgnLHsBQFMsqxpuVCGigg8HNCfU6lGTngjtSQWa2l1acjyOMUAlZpbVDEKuTxURusi6kORXbHIzmgQHCnfQFz2qcAcbfaoJqksywxs7nCgUFApYo52MTIreSRuP1pSbpiQe+DUR3U74py0zpZ5MB3OTj+gpqmpNCcUzzMntb7VaR3MZ92citq5s4rlMOMN2Yc1h3UMlpJok3B+lhwa1UrM+onJFn5rLvIpFQmPOQDt2rbz7Tikbp4YmAnkCZptiSdlOn3P+I2vpsuJo9itaJtvw1uHdl1HYL3HzWOLhIJhNYmMlTv5YeKZubo3I9VCSCMf/E1nkvZSd+W/Qf70s0mgAfzHtTcVrNcEO/5adh3puK1ig3VBnydzVJWS5JCMMNzNpRAY0/zHk1piygiUM6+q47t/tXeoq1yyGRtI3qkjNybJhV55AgGEHitVpEtoQBzwBQYwltASdvJrKmu2ll1Z+1GZCvqPQn80vI2WNakboyjBFeeLNnV2O9MwSOTsTTcQjI2SoqCwTk0qssirkml5blmODxWRpY69x/lqqSO/AJ+aFbKr7vt8VoJgDC8UAsmXKhFwpY7U6mSoA3pXqRPqJjb3U1DLoUZFZQVSaAVukYTEkc0voLsAoJNbeqORdwD8GqFVH0BV/St1ITgIRWOR+c+B4FDuukW0yn08avDjINPPGx75/WglLgHKrkfenbYVR5u76DEjHUjwseCDkVnydDu8/wDTlZj4Gxr2he4CkNE2PkUASmMkiJVPwMU6TF2aPExWVz63pzJIjZxowc16Ww6KQgaX8tf8o5p+W8KxNJpUlVJ+dqBYXz3Nskvq7nlcbZqYyWkNux6OCJAAkeR5O5NH2Yc4ocF6ulte4zvjtVzPAcFZQurYZG1FgkFSAHfbPmiaGCFc980nLJcRMViHqt4Ucfc1ZJZPwkj3oCb4AQ9seamWFZSK3V5b2u01wqn/ACg5P7US2uRIiyIdStwSMVlmKIktHarEjHdiuSa0YRAYgkMnuHYnehWwsd1RyKRIu3eqh0XIEi6RtnPFY8wEc2m4mlQHsRj+u9XSC2eJ4ork5ffc5xjvVOIuxrTKPSbXgoRg9wRWH0y/jsZJrKVyY0bVET/lPb/nzU+j1KyBeCQSxD+VTn+hpC/vIbpUdoFS4jbOV21DuKOoORrydZtt8MwYfFBTrjaTIVzGpxng1ldQjhQo9u2UkXK55HxVWUnpHy0lX1VEdnZq3HV1ilXOSkgyrDijL1AppcsNDbEea8wtwWh9Fvd6bZBPbzVZXdnwWOBuBVdUT2NTq9oi/wDWWn/aY+5R/If9qFJcNJ0vOclGAoNnesshjmOqKQaXB8eaCkwW2kiJ+ojFAWaPS+sPCwWXdODTkvUkMjsgwpGMVgRx6Rlzgdh3NRNMWGOB4rKknaNVoamnXX7Ka6ddok4hm4bYE9qwxLjvXGUlgaYUephumt+oNb7Yk2GRS3VA7xsI2LAfWKtYsLmWznx7wGU/pQZeofg+qsrqGhYBZAfB71zcuHZSM6JC0uwwPAres2jVA5fJzpYHuK64tVEkM1q6iN+wGciqmwEUoYMTk5Nef+RzyjsqgckaW1wwYkxn6aV6jcFbKN401EjSTjsK3PwiTQBSQJBuDWbdWlxHDPFMAdX0MON6uEn07tgYPr+jqKks0hGBjvVeodOSG3iKS65D9WFwP371sQ2EMYGpGLAg7770r1dC7osPqHVyMHC0Q51JUwozPT9GBQThsbGlMFjpycE4Fa8Vg98zMXKBfaoxTtr0uKyUzTMs0yjIzsBUz54RwtlL7BdN6Ponim9bVETkAjBz4r0tj6M10FiQgJnVttmvGjql49w+pgN/ammvU2Lym1kuY5ViKxknUOD3zWfWa5U55Q7sOoFwzs8KEBjgghtq6hWUc8lqmJgGA9xXg11c9yeS8Ge3U2k/79s6Y5yCKGt1atnQDn4NXnvTJJvC3nI3GattcMrrF7sbmvVfHS2czZ0S6wVDEfFKSxypKAjjfycVoIpVvfEQfIrm6cZXyCw/XipfHKOBrJS2tLhxqLLjzTsIkTlNQHJXeqJbXFoB/wBQMNgYIFSZbu2DMbdpAOTG2T+1ax7LaCkx6ORSN9vvXTRRzrpOKyYuri6nKSRsMeRgii3LL6kPozFQThg/FKXLD0vrKsD5tpAuIXA+SM1ly29wZSZ9IOfYi+7NHSfqUMzsyrLFkKmjcffNMCYzBmKlCMjHmql+8RJ0DtLl41w40t5O5rQiMbLk7j57UpEIAilzk4o63EK7cffvWqWEwTsz+p9NS81xRuYzq1AgZrMi6bd2MpLNqj8g1TqF3cWF+zQuRGW+nsK3en3S3tvqfng+K5eSTknFmvRNYEri/IsxGudva2aRt42l6SmBnDnOPvT1/YzNLm3h1oed8Ype0hmTp5jaM51nI/Wnx9oJWYtNFk0FjrxiP+o/+6tA4DOyTu4LatLD+g+KymtLmGRhBrMZ5HOPipVbmPMZBBYYAQ7/AHxmuyMrRNG01wHjyrEdiM8Us3saCeOHXKDo2OMqT380lFZSQAHUQBucv/tWt0yFnvA7kenGurGT4rNt/Iv9DqmH6jKokitUYBlG470jezDePZlxgg96O3vuJZ2bOeNuKz5bSCdy8iayO/H9q0QLYCUK8UccBEUkPujbvnPmtXpt697b5kj0Tps4Ixn9arbW0MSriNQR3xvT0bAUf0qihill4j0k7bmrravGupsM5PmjiTArkkzNudgP60pZCiYZMuEICfA2p5Vxyc0lKquQ42cVE3UFitmflxsB81F1sZHUZdbpaI2S31nuB4ordNR4VCnQyjYdqB0u3YZuZ95X337Vov8AmRlNRXPdeaYIDFb+nKhaUHQmnSD3806pB55/vWa8MVlAz5kc9hnvQoprjSo0OQeS5wKY9msTp1Y8Ujc3iopiRvdjcj+1F9Kd4fbIob7bVkG3mhnxcgIvOvkH7UhpGxYgi3Vmzk77+KONyTSUV36jaUG3GTyf0p5TtigTJrq6oagRIqaqpq2aAAvbrktGdDHxxSTi4S4AJ0g8sN81p5rmVXXDDIoGnQnrB71nTy/jL1YVP5MRy57E9hV+rPJYxHR7i/tj+9IKrQrDbIcu/ukPf5rHlliikvTbjZWBI3XPNWik3b3ZUdzWPeX0tjKlmi5M2MHxWhFIFjC/FaRyiRpJgW0HkjI+RSfVZLdoDDMTqYZXSNwexobMYm1J7iinStZ00hiBml91xJuqn+X5pwdgICc26NHIwM2DhfFeXuJbi6nYKGd84JPat6a2LXizuTltj81ZLZTcFEXdjnA/vWv+jNtWYtp0mQurO7FzwEr1vS+mpDGZLjcDsPP+tXtLVUYJGAXPLUe5kGoRpuibZ8mhRZLkVxrYiNSfipNnO38uP1qsErROSvfsa0oZUlHOk+KvRCVmJPbSRtgqQaZs4dC625rWdfb7gDSc8etCE9po7XgOtGbfXBlJRT7RWfqIOwzWza9OMr5kB0jt5rQ/CIo0iNQvbAquyjgjq5ZMi1t3kjUNsO9aAjitkyameRYFwo380pBG19I2tiEHLVlKTZoolvWe5fTENu5PArvRCkkOHxyRTM9ohRY4W0jx5pG4SWFxp2I/Yis1NNXHJUotbDBiDtTEFwVOCaSM8YjEjHSD57UQEYBzmtYTjyK0TTQW/kDFT8g08FD24xyKxbpzpp+0uiIwOaz/AO7Q7wMDKb1xl1UI3cUblZmVFO4LHApZ723D/lyaj8CrdR2F/Q4WbFUeZohlmwPJNZ131KcLiBAv/k2/9KzXFzdNmZ5HPzsKSnf+KslmzJ15Ydo/zD54FJy9VuLzIcgJ4GwoUFoVPtU6v/jn+9WAVGOojWO3epfHKX+TH2HYfwkUQeWb1HOwijGST4rO6ZKvT+sS20w9KKY6kBOQpPb/AEqRcx28nqyN+Z2Pj4FAvHk6ujskYGggiRz7uOB96XxKH+JSkj00klnFgn01L7AoOaWvIxNHCI0wdYyBsMUraQ/ireGNpMTrEGYMOx75pbqt28F3BY2+pFBBc923/ttTldAbzTfh19ulU7UOW7txao06h1djgHfikZf+stm9JjkdqafpQlt4Ukk0rHGQB/5HvVpr0WfAR6rHEfYNUfdD2+3+1Q3UbKZdQGk+cVimPRKyMwyDj4qDBg5DAHx5rbqvDLu/TRkvmOU9s0R/lagWsiw3aMqsFLfzdqVGjTuwB+aoZynDgY+adKhW7HJZri3uZER2GliBSsgdmLP3OSap1m+kjvF9NC/qRq+xwNxSH4q8b+VFH2JqU1RVOzQ9MBsOcDkUzdusfS4QNlZid6yoHlbaVtjt/wC6Y6zHptbSFiTpUnf9Ki3dFJCUl5DFIrAhgRggUW7dkjWZMFfg1klA2QAQfHete0txDZg9Qf0oj9KH6m+1V2rY6BwS+vuo/wDVGZo4wNHvc9+wpG9uCy+nboI4R/KOT96VjumjwDuPFLtexdfo1wxOWbc0NzkE1S1d7gflxyH9Nv3p5elzSDL5A8AVLkkXTRl6vdR4Laa4cBE/U1s2fRFZvcCMea2bXpMcfcmsXO8RHQl0C3aC4ZHcMFUtt2NJdR6bJcXc0qkdsA/avQW9qtrPKVJIZOKxkF4127OVCZ4G5xXJ+RKfVfZQGza6sYYo/czO2dPZRWlL1B0dQ6AL3NL3NuZ/cVOVHcUtBaSgkncjdFNc0kuRU1kaHH6p6z6I29MDfUaP+GkuI0mimLJy4PaiW9mmkSyoofG47Cjq0a7IdIbYleK5oNxfXq6KqzL6rdi1hQRW+pnGA6twft3pG0uuoMymaP2E7krW3dWcK6UkZvadSEjNGij9WL6lZhzinJzjHMchSYOKSL0G/JBJGxA70A25kYjSFOO52xTy4RWUpueD4oaKUcPOwZMY43p8cfkSsNCQ6faPNruvfKAAGjGP3oqWjLDcqcBZTpwO/wA0O4LW8glgRyjHGRTFzM7QRqR6esZDcg1b7/X+h2G6ZAba0CDLDOxxXVaZpQI4oHKhEGSO5rq6FxUqsBS4sFQj030EngUWCwj0anLt+uKtOxYA69yRxVhIIsHcn716Sgkc5WR4YgB6en/Ljk0KG8TnON6659KUHTvKw5J/oKFH0yYMsYHtG+aqUUxJtPAeeA3bq43A2ozutnCPUUvK3CRjdq6Ix2rsqOWY5z4FZd5fSyStHaITIwwSVOT9qzUqVMt08jQukETPNEiSHnTvj7mkriP1WVNQGvbYcfpTCWqxQxXHUmEYj4jHdvP3pa8nQSoYUKnXnWTvWPNFPKWCoycVkhLTqFpMfwdwHjAzucZPjFFPWJIZPT6ha4YD6lpq0ja4UyXI1EkkHjA7VcQEs3otpQnDa9wa1XFi1gjsB9aGSENA6tns7YxUqx4Vowfhxmq/hlkmKPGups7x+3fvS15DdWSepHI7x5xpbmpjKWirrRe5sLi5kaSNY3ypRgWG480yLT0oxiF48ADbn+lKW1wHZfxYlhHIGnmtm3iSZNSylsb6vIpySaoakxBb5rVcOpcffetEItzasUG/IzS7WsMzl5GGnG+TvQujTP6MhU6kVyqj4zWHHcXRp27LIlKxSV14bg/71NtCswKI6i4UZKnlh2xWjdW0E0uvUok/ytt/WkktLm1vobhE1oPaSm+x/wBq2bcf8SPROQkatYwwB2PatWLNv01m4eY4H2qt5bCe6Vo92yA+BtR7p1eZYEH0YFV27PsJ4M25bQixjvuaiCGSdgsSlsbnwK2xZRgAyRo33FF9EG3Zf+3nsBjFaJ0siWhSDpZdQXmUHwozTK9NiTl2cngcVWNniZRnUDtjvTjrpjLE5cj9qLHYH8HbrGWbVgDzV4LGH0wzKdTbnJoM86D043dVU+5iT2FDHUpLgslnHqUcyvso+3mnTFaQ6y20CksEUDuaxkDX1600UeYkPt7A1W6ja7ultVlZmPukcjZR9q0UFnahIw2dIwBmplXoZZeKcvlWESEbeaMBvu6/tik57+KNgIVGoeBVx1VAgJGfil3QIbCeMEfFJz+o8wWPT+pokd/by7EaCe/FQkM3rs0b6l8NTTQ7DI7xgCVQPkbiinRIulwGU9juKH62khJl05/aqTwExfkvp8Y4pgmAe2SNy0ThQOdQJx/WmYmI9rOCfsBS1xIkEatJIqMNjq7+RQTOqRF4nGg76TuAPiotF3ZomXBPjjNTnbNJxXVuwGZFUdgTTCTJKvsYN9qE0wLasbjauWTJ3qrEY52FQJANgKYDI4ri2KCslJdUuGKpawn86c6R8DuaTdIErZ0SDqc8kz7xR+yL792rOCMLyZnGCh0Ct2CNLW2VF2VFrOvotGiTGPUGT96nr9lp5MsQm66m0mc+guB96eGoRepqGPvWf0ecm5umZwqs+2e+KYuYhIC8R+o7jxSTd0hPBcH/AKmS5c+yMAAeT4oMqfidU4+sfUPiqaLh49QikYf+IJoUVw1vOC6kdipHatUvTLZm9QuXIEVuuqQkAVoWcH4eP3HVK31N/pVILULcSTYzliE+BT8EWWy3A3rZKlZEmtIurelFn+d/6ChUYxvKxIBJ+KMlk+nL7fFFpbJMyef0DnSWzscUexuBc50EBgM09HZBYjrGS25pO1thNcOwGEBwMbVjt2mV5TRoo+qE6mGR5NQrRld3X96DOIrVdJjWQn+bGSKi2Pq+5QoHGwrQQ8JY0XZsAVUzrIukOvu4ycGkeoXa28JUkE44rPtrqVMSafUizun8y/bzXPLlSn1KWh17SeViShYDgA1NwDFZrbohDP8AUcU3FMhh9S2fMbcr/tRknjZRpII+a23sWtHnoIru1YIJjhjtrORTN085jT1FwR44Nas8cGkmRAEPfOMVmT3sUcLm2YzhOQePvmlGPHB9kgk5NUxSGVQ5jkGVbY0K7J6cQwmAiPCvuPt5oDQ3nUG/LYRqf8gwP3/91pRWbtai3u11afpYkGseRPjn8kFh7/8A6KOqZmDqAuR7EYDyeKtLLOUGLhkUDhBuf1rp7WSKTHpvjPPNGWySeNWlYKo/em7+VO8UK8CZj9RRgF38kb/vWjYdPZwZJZCv6VaP0Y1/6f1HI/mzt+5qWuGeQa5BjusW5P610PqhJNjojgiYAMHPbbJpmPLbu4iQeMZP+1ZytKzBIYfQU/zEZY1YW+dWubUB2G5qHJrSKSQxc31jApSJmdzyVGaypbeaQhoLWWOOTfLHLNWxZ21gpDZBfy2+P9q0XRWhYoxbAOMNS/ZrLKpHjvwkcbapI2Lf+RpoGIRhVYg53DDFPx9HS7eGSZpCMklWYkEf8/vRrvoUQCm2cwgcryD+9ZKPLDTsVJiXVrgWVusduw1y4MjgZGkcDNJQWZnmF4J0kbGAmc4q9wv4O2ma7t5YtyEZN1bfgigdPt3cBrSNlRzqJxp4pqbi12G1awbPTPSkuC0cLRkKSwz7TU3vWCkWYomAPOdxUW8kdnBIglVp5dgAc4FGgsIJVD62lHHOAPitrhKViqSVHmvUMsmI1LMx2C0OVp4ZPSZJFb/KQc17JOnW6sHWBAw4ON/3o7o+7LpLY7j/AFrb5fozXEvTw8dle3Lf/jTFDyVXeqx9CN24Mc4kUHGg+05+a9wGJUeoNJ7jNed6jZNFevc2mCrbtHnv5HzWU5S3E0jFLDDnoc86xf8AbBjQIct4q/8A+2pm5kjH6n/anOnXv5OZMqx9xHNaEd7C4JVxtzQpOg6pnnZv4YuAymMqT8NS3VumXE0sMZibOnSpBzuORXrjOHX2b/rSl0Ge3Eit+YhyB4Pak5PY+qPHm2Tp+RHCZrsd3GAv+9KydC6r1FjLJg57sa91JGb2ESAhHI5PP2pe0zZlvWcsD/mPFQ22NUtnkLXoDISk9yduVC71pQ9FsIvc0LufLnAp/qvV7a3OtQCx22rz951ud11fh3Kk4BYYFZ5+y7+kbsdxb28bm3hVig7b4pM3kjygzOI0/wAorEXq10yskQUO3twg7+Kv1Gy6hA1vG0uqeUZK4GwqHfoqN6fq0NtGDC3qN2C70O261cTOfUDIvkVkm0FpAGuZi8zcKDgD9qDEz7qpJz81h3UtDWD2nSAXmlkaQtkDGTQ0CyyNHjLuxJI7DNd/Dc8adHkd/rRjqzR+nqkVrLeuPdJ7gPjsK262kDyJ9UvfwbpbRoznAy2eKHBdR6yrrkjuKgwrcOZZd3O/2NA0i3Qk7dya4+Wd59Fg2mYS27aXH07ZrJlv5YmEcEYbsxNck5kiVlchScbVFvPCLp4bga1O4NT8spIKY+t7qRUk0tjgkVz3DhwEUBx8VQ28bW7lUYIh58U3b3MMyqjMokUe0+RUNSlJXLY0D6g08cKzINu4ApeK5NwpDe7bccbVrSbwspxxXmbi7S2MbgamU4dR3Fa8kfhkumbDY3OE9JFjlMkROPlfv8Voxw+oyLIF0KnYV5eWJZp2lto2jUDVgnH7U3Z3kzW8hklZXOyAdxUV8krX/wCB2khkTyRlhrIBJKgdh2rqZsunp+GV5Szs+/PFdXVHgdbFYeSBs8beRQ4o51YqjZU+RTcEnqkFTvTI9OBTgan5rphyWsEOP2ZadOWDNxdzemmeAcZqlz11NQitkyOM8k/pQ73XdufWJbfYDsKz0eOyfMaZHdsZI+w71UpoPKRrRylVE13pQnYKTk/oKOHURlydCr9RPJFYVtO95c6iWMoOcjhK0kuvxl0LctrVwVJP22NZcbc3dYB4Fb0x3zq/q/T9Cn+9QbRvy1ODvk1SSL05SSuCpwar+JMhKo2nHBB710zSUKMk7kb0ZAiz2+KTeV1mWFcaQMk/FU6U8mlldsmrXp0yjCFiRyKu0lbCyLudVmgdfpBwxHb5q8uZGDMdWO1AEIkjEWSO4BFFWKZINIZCcYrkXPH5Gou0XTrIawi/ENK7nYbAVY5toH9JQoB3ArOtrnqUImUQhmQZ1dsVWOa4vtLs2kYBKjbNc35HI1LsikqVEStJNOkaZLN2pzo6OmqMjH5pBFCtEKXp1P6Z0nBxk0x0Q5lb3FgJG3Pel+LDrTe2PwbMyzTvEodZYv5wP+Zq8k6wQFp1WNz3XbNEjt44Z5bjVl3OCSdgB2rNup1a+EXqa0kOSjbDYV1zxmwNG29NYQVxsMk55NK2ylrhpljZhqJ2xzU3D+lZrEfqbc4qkKRej6kc514/lPemnSE8sY/Hj1dDI6nwyEUSW5LZT6SRscZpBLmdiWkAZVGBqFDk6nCPTEqlVJ3xvTU36H+jQgViFLPrYnbtR3mwrKXBKjil7ee1EZEUwOdwG7Uh+GlEsknres0507ePiq7RehZQ/bItxI8rxhzwpfgCuu74WULe6NiNgFGAKp6vtaL0nhQDAztXlupXyxNpB1YO3yaOzeAs1ob5445JCQry7sxoC3qOpKNlnyFI7+TXmQ83UrlYmkOCd99gO5py2uPV6mnpDTCg0IPgCiUMYD/ZMvVniujbu5ZQMMRyK0+nX0BUQernP0knNedvLItdSEZ+qgmKaAhgCcb571o4XHQ7Wj1UMsy9R9JydHb5rZF/JblQG+wPf4rH6NdC9t1ZxiRdjVurXCR4D8HxWatsPaPVW93Fd22tht3Hir+i8Z1QnUn+Q159Lg2/RIfcSZGOSPFP2F88aLHKS23NHamAld9Nl6j1B3lf04+w5NNw27W6iDQMKOadiQSjLMdfarGJwzl8MD/N4qesZIMoR9GPVpdNx8UaNEib2DGRRimVViPVXse4pb0yZW0vqU8fFNQUNFXYxqGNzQywoJDLtvXa8cjIrSh2GWUKCewpfpqNPeS3svJ9sY8CgXs6YWOMkNIcYpy3k/DqsbKRis2u0q+hpj0/uhI/zbUDqKBrTJ/kOaJqVghBxvmlOq3AjtGQ7u5AUDvvVPQroxrW1VFUkgArk5NbNraIYz3+ayrOSGS5ET5JTv2z4rb9QqpIG2M7VnxtNYItvYKzdFSTB3Dkb0aVEkj0yIjg9mGaVsI1JlblTISDTvp+/A4rZO1YCb2UH8mqP+oqYbQY9zah8bU2Yd8sdvFVfHGQMdqJTpCoG0iRLpUfpQxIzDc0CcvHKxfAXGxpcTya8cV435T5+fk6RwjSLUdjksqwxlnOAKosyxQBgPcwzigvC1zgSH2DtRigyPaWPxXf+PwrhjREpdhQI0s2uXf4FNrCrD25X/yG1CkOjd2VPgnehS3PqRssbtq7HGwrsWTMXmt/W6mI3YOiLvgYzUS2LLcxPCxRA3u2zij2Nu6XIkdjJtjJG9amMNjgea8yfBL5+94NU1RkTJJYh/RKmRmz4DVW3ujJqCAJKf5G4z5rWljRpAcIw7Vn3fTQAZImKsN9967HyJaZHUWKzzuDch3Gd9X0/oopqVLWJQ0KrltvkV0cVxNba8ZkUZx5FLGS9ZRGypEh7t7jW8XGSRDtbLkbalbAPNCN1FGcBmdvC71L23pp7pfVRuc7UU2DxoGUL6XOV8VV+MVXlESyNcW+VHpsD33NdYWiz4DLqxzniqNIoXRGpPzjGamO5kt7OVEGmTOM1xSi+LkX14XHJe8iinuVh9TTDHyOM0SN40YRWcQydtZG1L2KfiFMgyYhtk8k+Keg0K5UDL9lXsP9K6eO2rY5UnSCx2IZtdxKZW8cKP0pgW9v3QLnxtVSwRTrfHwOaSe4cE+mQvydzWii2K0hie3SI5CyNnb2rmkRO1vMQVJQjlgQRUm/kUEGRmq0StLau5BOWwuRUzXRWJO2Es+oynDNAxGMAoQdv1pz8S80DuEcaBnD4Gf2rF0XVsryCN2QDJ8Vs2QkNjGzfXJ9Y8UpNNJoqKejOnEnUEQ3uI7YPkIpyZW+NuKZurdbmzaDUYkxhQhwB/vV53ROpYkQOioMDupOeKhFDy6A+MnYfFEc7KeNFXjti0Vi6LJJFCpOT5pZbZrO5LWkrI/80Un0v+tE6nbs84uYvZPHwf8AMvg0zaTLc24K7g7MjDcHuKHBMV5JHUlA/NzH2Oe1X/E61JVwy+QaXbp5BDJJqB/kcUuLEKW9AlGb+Qn2k0la/o9jTSysh0sCB5NB9STSNfnxQDOAjW95CYSRhXT6T/tTllBrjUGQFcYZCMj7jxT+RJhSYlLczIAY4FOSe1UN6UIi9BJXPOFzj9a2pLWIRqqKAO+/NCMUNuNQUZFPsnommheK3L4YrpHjg/uKZECKDnY/ek06oskxjCEAdyKFc36RyY9TeseSck6oqMUx13kUgRHA81mXdvPcMdc3PxUyXl2D7YSE7Ejmrozyp6rnSoOG7kfpWMeXkbcaLcY7FGsra2T1Jj6ki8A8ChTTm+tZoEiJkVTpIX/Wj3ckHq+0mZeNhzQpr29kOi3tPQQbagMYqksZC6eC3QOlRw2sT3UYSSIl2zz8UC8mM148ykIz7ZbcgDgAdqen6eilC9w59vuBOxNZ13LBbL7UyexrHkn/ANRNtkGyW5cM75wN+1aNtHYWYGYVZvJxWE19M+SvtB3yBRunQTXl1GU1MoYMc8miEeuhUeviZ5QIkgVFcbk0KeLTILZpCNS7eBTdteRkOSNPpnBBrI6vdCW6UQNhiPq8eK1nJdR0L3U6dMIWXdmpaVZLkJeRTuhQ76d/bT7wf4rZm1utKzhcqw5pHpS/h3a1nZo3j9pHZq5J8cYf+SOSo/0LErSW7Kh1FJMhyunUPtQL6JirGMYOdjWrczJGgCb/AGpMTNPMqYGScACuH5JzldCbzgB0q+vrOQmXeNtnV+CKuqx/jmktg3pscj4PivQyWUUluBIg4/as23jjj1Io2Vt/vXoPilhMLHfUJiwTnascxBJpBoVg/mnnc4ODxWS5mmZypY6BkqtR1+TEhsaSGGBcTSg52wW2Aqbq7soLcBV1MONArMuykM8ZkjOl4wcjvVoG/E3CwxjVGD9RH9K0j+r6xRNDSX9/NGvpRiNBxkmurZWFIlCAbCurp6E9hu1gEMIUAK+NzzQGZYpyscef80kjf2pyRC65U6TzWbLP6l16ToQw2BxsajkkuNUsFbKm6jecxpgA/wBazby0maTA9wJwABjFOHpqwzeqr7ckGrNMY1JXDHsBURtq2S9iU0aWtuYIdmx7iOaV6e0sN3G+hvqG+NqeS69XVoVQw8jel7iWZiFecqvbSMV0w5KVENW7GOvrNFOxUZjcc53zWNaBQ5DyZU7krXo+sQfirCGZN2XmsE9PuIWy0ehHOxNLkdxeQrJs9PuIJMiJWAUbu21DvL145QI00g7gsNyPNKW/qtMLe1haQJuQN8nyTWkvS3Zs3UuXPKJuR9zTjx8bjclf+wafgF+q28doyRhmmYYZjQLDUCJpnxGdhk7sfimrqHpVjHqaNJXzgAnUf9qBcdX9SL0YIQinYHO4/am1FSXVUFfY3HJOxKxbl9t+AKvEFR5EkRcqM5WgW7j8Lrc6dsHHNAPUCcRxp7iMnPJrl53+n9NFsYe0/FEmOXQ3G9TbWctvZujtg686lpOXqUsYKrbZbH+bFaHQ9bQSmVshSTgnYVhwOU/8kMqLu3g0oZ2J8EHeoFnFcXoujLnfdabmlt5IfVEYdV42pWWGJ9Lxa4XzyRgGtYU24oGhxQLm/JOyxjO9JFvW9RohnTk6RttnmnJBKlmGUiSVlwcbVk3EbRW6qJJBcS+0hdgq9810SiprqyS4ndXKJMVVuYzvv4FHaN2aL1rQFR3T6j+lCktljZVEMinGtHi32xzRG6isNouiTVKdmbGDinBV+omRcNYM+jWY2OxXgg0nLb3BwLMlxGcZDYJNGvLb3pOqK4YDS52Oo9jS1x0l7XNxLeHUDkBNv60+jBMq/Ur2C1kjuJXy2wRuRV7BLW4tljeyW6dhnBOD80nHBN1GRpdYyPpD76vO9FWJ7eSKS1JjOng9jWTk4tWOzQPRbCMsFt57XWNLFSGx8d6i36HYRSakvPcDsGGD/WlZurXCBku4Wz20nAP3pIXl3fXa5DFV7nYAV1949bTFl7PRDoVt9ZZ5e+FxvQp7OG2lwnTGYf52YkUtYWtwJXfDykghVGwU+Sa1oLa6ii/NvDqPC/UP60o8spLAUhO3uIy2EihU99CcV0kty0wSGNXB7aARTbQzA5fQfnAFEtiyFnZfanFJSa2KhHq8bfh4gI/eg3CcDPxSdtHelgc+mF7t2FbshiKFmbJ+o1MePY2nY7jasp9XllK7KWwY/mxuwYbFTsDT0ExCHWpwT96BDcKzOGGkA8HYmrl10e19I84rSkkMsUR2b05DH3XHFLiO4ikLSIxH+dMH+lVu3WNVkjY5zyKZglf0wSNR80KWaFsusj4HqJrB4YD/AEq4jgbmNQfkVX1MDfbNDnnCQltQ8VTdKxoRiSG460+EGmNcKMbZ71qOiIu6jA7aaRtisQynuZhk6RRkutQwSAfms4yUd+jos7IJkAU6QDwKybiCGa4aZ7h4ygyvxWogMjZZsrxtS970+KeF1XIZhjINVNSawLB5V+pyteK8B/JA0+4YLGt/pN8bmzPChtj8V5u86fc9PuhE2SWPtYcV6PpnThDZoobOrcmuTji1yf0THLSIxJpQ601ZBpoM6qzsN/FKlzBGsWzb5AHilzH6lxrmGljwK05ef4lSVjSsu95JI+FYAjneodHJy0q5+TRFRVLFIwpIwcUklhOZC7XGRnYEYArjj+X2f2wcGh9HSWExyFWYdwc0poCEs52oF1MtqdbbDPbg05H6N9aYVgds5FegpqRAe0QTIZNQEfYikp5YZS4/GsgU45AzUP1O3CixDKhUYKigi2Mj/UDnddsUKd/4gytpLYDOtZJGJ5YVoJdWy7IiIPOKV/w2dtl0gec1ePp0sDep6gbyo71rUmrsSx4Eubu4LQrZyRkE4kLeKKkeRjUw+Sc0G46f6jQN6aKoGXJ+r7CpkucD0kKB+MNXHyt+m0I3sL6cecLvoPPip97DCKZN8EZ7UI3BT8oD8/GQMbH9ayOpdXukljKq0E0Yzjs1cq4oxkpNMt08I2gBFIHUsCo9wIxtVJQjSYOCr7jPFRZ9QHUbMSoo9TGGX570GNhJIYZAAGOUPg13w5IMxlFhmjRUZQqgkVhWE89l1UwyuxU7gZ2IrSKPOWX1PeDgqOarLYD2siZkBHuO5rTl43yw/V5JhLqzRS2iLtOQNAGr/wBVmwF5LyR9O2c4NasaMkRic6cjUKz4w0V24bG45FYyT5YLthjdJ4OggaGZgzkxPuPAo7T29vGfeiKOwNMQe3IZfa1Cm6faSNkxAE+Nq64NqNekmPcdbiVisCNK37CgLdXch1PHpB4FbcfTYIs+lCF+cb0Oe3RCiuMFzgZrRZ2S/wCGd/iLqAohTI8071C5uLeSCKHSHMYaTbOCaZg6fbvIqvGSfOaFM9s8rusLStwXzttQ6vQ1dCr3M81uEBLF/a6gcVpWcMhMCNMQiJg4OCTS1reLGZH/AAhjGyjJ+qtD0DcWq5BQuM4B4rhpptrRqrQrfXklrdGMvHIhUMvqLuP1FdbTet+Zo9H1MqGJ1KftVBbMbr0Y5W0E4Ct7tqaureF/TCMAkX0hTjHk1a5ElnA9lJraUqVaQyBNw1CggeKYyEHJG4XvQ55NIAjlKnO+eOKHEb9oy6XEZONsjvXQm2iaSdjwErBtCtq7ZqzK2rSVyDswI70nazdRlfE2ld9ytaQYgbnU3ek5ULZT0A0JR/cP/Lc1ZEjhUBRsKUuL8R7AHPzWfP1KYDCjOTXLy8qhLWRpGobwNcGLOnHc1R54XkK+piQbbHakorK6ucPsuea0bXpSRPrc6m8mp45csllUOkVhsSdTShdR4ZRjasq96bHDcrcPJho91JXIJ+1eldkiQ5O1ec6lJ+Jck6iqnIA71rKXXL2Kh+APdxhpW1HzjFKz9MzIWLsy/wCXPNWtHnaPSCRt+1Di6tDBK1vIrNMDuc5rGHMpN4BJkRdPmJLnEY4wOw+9GEkUYZteoKdJYcZ4oPUHnuUAjkI7hRxQ4+jXbQLmfSpfWVxkk1pGSksDaMoXbjqU0cxJ3wp7c0C+jeW/WNgVUDvWlcW7h3SO3TUzZ1k75pp4pAglufT1DbYdq4OaShOxnn3jlFyYwXaJRqC9hWr/AA/PcSPM6QlNAwuR2q8F2hu2VSmhRzitbp15JIxCxhY+A2NjW3Dy9v1kBndPu7uW6mWa3dY5QdyOKXFlociaaRXXgqcg1tXfUDbyMkoVh2wMVmXF3JdgmGHGO/ak1F4QNiwlkhlWZHOFOxY70ebqMNxIrMuH4zSsVtJfM8etVZN8Gj2PTDHcAPpk8jxWakv8GFYsZVvxULKpq3RrFx1IM7aggzxTwtYYRkhY6e6fIrLqTdfIo4IuU9VQ6oN1CQQ25PBxWHcSiOBpFGXIzgd60OqsZSqhdS53rMlLo4REz42rq5pNO0IH02f8VbsW2KnBXvVZZh0h42Camkbc/FKvFeQXRliU+7nAo1wr3Vr+YMEDkjiuBSkpfwsB164WaaCK2cFXPGPcvkVrwQQ28EDIiq5wHx581gdDgWXqUkkz6gmwJ71sSXCR3awsdaHcHxWny1ydEhM0mdj9O4rqHkEDHFdXpoxNOFhJErA8is6+lWOXGMN2NLdPvHtkeJ91U4B8U8t3GMKRgnuawi3JLsrNMfYlBPOrMLhdSDfJ5oM/WoYCqwWjTM5x7fPitFbdZmfD6s7mg21nFbXOvQS++MHB/WtIzi8snq0I2nTJXmlnu29JM50r9X/qrzvBHKEkCldts5x8ZqeoxX91qha5t7aFdwicn70lmysgIxKkjn6pXP8AQCo5JKX+JXWjaimeeGVA2ljuumse+kLGNZGLIvILc71sdIhETMznLP7fgd8Ujc2xMxJg1KDpAbIX96iSdJsQs3XEtofSt4sgcAe1P2G5/U1Ft1Ge7V5LsA26A4UDAz4AoknSJp9I/CQxox3cEk/pvTcvRZPaTJHFFEPYg3NdKa6kpOzHEcvUZg6xlFGwU8AU7D030ptUkiBF3yTTN5bw2dkg9ZgSw2HLU1H0z8RCxmfSXG4HYeKiTcmkUkkZxaOSQpFNE2eApzRnRLWAYQs/nFcOh2vTmFxJeMig7ZXaovrpZICYW1KBnNcv5PHJqvBqhGWSOT3JHI0yjcAUz0xfxNu8LFolZvec4/SgWbqLdJYyck4ai2kvpiZu2vNY8PJ+9fQWjYniCWojgIVeMgVl9aLa7WygkkaRvcxB7U70y+a4SWW4ZQkZ4xtWbZSNdXlx1CT6M6Uz2Fb8vL143MpbLXn4qxijkxpj4BVuT4pzp5nmtwZHjLYy5fbnsMVhX19JfXChSfw0bYQHufNasvTrudPSVkGwwdXHwav8aOFZEjUM1v8AhngWbPpplvTO+nvWekyJ7rG1jmP+YtqNXsunQ9Mb1bq6UN44GPG/NWZrSzfMEYMZi1rjgnO33rucox0TTYlMtzLN+YrIc6yBxmhXZbqN2lpa5xjcsf3NVh/iC4w8bRKI0J1MeWNZVxLOepiO39SB5BwCVOOf2rneZXY6N6HoyWd4shvNOncR/wCajD8DO5/FBlONgpxnydqzEZEltbe1BkywZ27k/etGPpzysZWYac7CuOXLOc7jodI5L3pj3EkEdsXKjT7znNBi6cyzi4i/KOdk5FaK2cMZLAIrdyBvUNLHGpk1hgDjHmumLTX7E2/C0l/JGwQnA4yBUfjooZA0jhyRzzSM9482VfQik4Udz9hS9qmm7EUKercnsxysY8muhWtZRVXs3jdLNpZRjPG2KM+0mgkEEZpCHEkwVW1gH3P58mmhmS4z2/5tTTJLiKOaIsRnT7ceaGuvJkySMgBSOB4orlIQEz8kfNUS49RPapUZxkjmsPyZR44d2XG3gMzpKME7il7lyFCxYL5AANTBARI0hYnVUXEBMilc6i2RWXdzhFpXYVkrLah9WfaFxwcZoizCErFG5diMgGs+4upLfqUUODLkZbJ2A81SeV7aGGd/+5nTjxg10uSjok25PxTw+0xxtnvuMV53rEjfjbe31ZkByxU7Nn4rTF+0sExkfAYBowNj8isyG2SKZrudizc7nOK5/wAnmio9fWUa/qyQWp9oAxuR2oIIwT2qpneRo0jGpX/amWiEUQHOO3muXl4uScE2wTyTapogSR5WVT281a4EpI9C4CZPLITWZd9QvIdDIq+i2zDH0UjddYun1JFcFiD9IGk/+67+NxUUk7JbyF6tdXKTLHNok07hlXFX6S1zqKiQheTnsKUtI57piZGLzacgE07cu/T7eOGNdUkhzI3b7VyTi58lp4Q0NLHdNPIbeVA4IH5gyMVfqUzRwsJWiBx7Dqwc/FZ9pemBUgjjLFmxk98+TQL+PqFyC+lcK2NI7Vr3/wCiAY6bf3c8JhYD1Mg+p8VsYJXDv+1Z1jAllbanbLYyzGsDqvVZLi8WKKRo1zgEHGPmq6RitD2M9eWQTCIudNDsrxrKaFYgfT4bPenVgV4/Qu5PVcYKuu+RV0SzRvTkVlAHsJ81yxlUssKG47O3ub0XGBlhRL+QWOl3EhUbhlQEChIrpYrcAFSDjHgU1b33qRFblQVOwPmu6PIokV9loOoQzwCYsdHfIwaVW7nllj/DBmiZyvu5ql5068e+iSFlFvsRn+WtWVorJUVQC7EKB8ZqJSctuikiolDqULEOOxpe20kM0ulznBPesvq7XMHWdUBb3AHA4rGjuJf8QYyO6e7dc4rLs4O5ZBm5erdm7WS2LKg3BcVW89G8dRdBQwGMrtg1qXcVs8aRyFzLp20nesW2SO7uHt5g+obDOxpck/R1Ro2dtZdM0SrK417Z3K0aeeB5lMWhs842rOvoh08xw27yYxl87g0aygmkJzGm+MFhx+lJ8sH+tZDNjQ9GeVp4VzIhwxHOachxMobgg4YGlIHt7OQQh9UjcntmmrKYzSTkjAj9ucYya6eLlTVIVZLPIrStllI7DvWK8mjqJGk4I4pjqfqYRSwTJONIzmseQTQNrBLEnOaz5eWF09ipm01+iv6UkciHsSNv3puK5Qwq2CfJG9YJ6jJLAHltVnUEhlI3HzXS+vL0yGVDoVyVCjatJ83VdoiSN+S4gGMygE9sGsvqDNcX9tCj4/m/5+1RF04RxnWwdmA3I4rLnglguGP50brwyHWMf3qvxvy4cqbvITizaH4q1junb3MI8R48nvWel09uEgZdUn+UU7EZ16XHqdpJZWJOVxt+tHt7UZE86KH+BitnJSDQWG2aTR6u5AyfvR7m6NtbSSBSdCjAH8xOwFXM628JkcfVsAOTSd71CK2jiVv+841KAM6fk1m5J4Q0gMdyF1rhjMSc7Y0iiW88UM7alwCuc/as20bOsa2ZmydZ3JzzWjGi6AXxmuaa+RFp9QU0E4uDurQSAOuobjPIpuK2jU4VQPGKkO82Ej3xsDQeq3LdPgVYo2klk2JHatItRRLywlzOIo2WHSXHIHNZMsV5eysNalFGRhtzVLP04VSUlwc+4SMQQf7VsJ+ZEZYAHPk7VT5HfVCr0xpR6CFJDl/BO9NdL6a5dHmHt5weTV7azX8Uskz+q533OdNbAnjjwoxmkuK32kOw8USxDA48UO7ukto8sfd2Hk1k9R60YpPQhGZD3NWa0nkmjkd9bkbDFN8nkR1Qrdy3d0CdWgDfFadjBCenxzMAxIyTR7bp8caNk63bOSaCcw9NeLR6eMqAPvWMl0/dgCI9aYqiBYxtQbqzsVZPWIVgcjGxzS5upLfQwKhCwDE9q17hLeW0FwFVmQagwqOGVwb9CvROALlmBwqjOSKUnlcZd5GK84Bo9sqTrIus5K4IFJwQzAlZFI5GalN9U0UlZlyXzTXBjttbkcse1ejtbISorS+7bODxSNrbW/TGklkwS5BGf9q0YnubzSYx6UZ7nk1MuB8jX0Ggcllah2M0alu2BUH8SYvTiVUUcGtJLZEGT7m8mhNmMFpmHwK3lwuMaiT6ZZ6bh1nnkMhOxX5p70V/D+mF09tqELxCwymkhtiTzTILM0jKudVSrqo7Hj0zV6XHa/mRjUx5ZjxRPxEMKhFYahvq4pq9n09OYxRmSQjgCvHGQu7GSOTVwABxWXLx0/139j2adwHvZ2FxM3tOFHavV2MK21iqrwBXnOkWbPcIGXHDE55r0l/MtrZs3gVt+PFxTlILvBjSXUn4mUY9udqVHWoo5/TkXfzR0P4uD24V2/vWbN/Dk8hZmmy1Z83JBYmwWzXtupQXBcKM42qs8sZVtSgGsO3hm6TOPUGoHv5Fbr+nNAJAvzioilLKYPBjXljI9oHtgEbcn/ypbplpcFm9dt0GoYO1eotZEdQhXbtmrrZQS60UaGI3xWscvA28UAiYeku/auqJwkD+kUbKjnzXV1WYtBrC0WS6mMm4zsK0WggjX6F2+KXMTLOJY2x5HY1eQyyI2h1VuxIyBUQ/TBexC6mmdnisVaMH6nVd2+BUWkU9so/xC5BJ3CD6j96ObmSMBIQ0r95XGB+grOmhmb1HkBDfzOeSKmXJHSWQyjrn0b2T04mMaKcEgYOO9Qlh0+3UzvD6qB8CQ74+Bk1SxhLKbkSLEiHYtycUeW+t+oj0E/NCnJA4z5qYzdWxGiLoFbb0oNKF85zx+1R1O6kim0+sqrjICplhWcksrXSRJrCKckKvt+N+9X6m0ct/6ZkVWwM5pym+g/S8TusfqOzFVPtVu3zUSXEk0PqvI0can26dix8VCTQCFoyxZU9uPmqzxs6q7+3bITH0rWXZx0xsRjhnv7xS2cKcDJ2HzRZY7yJvRtHcoSShYhTzvk7GoluZDGUtMxgjHnJ80pbW1zGCZC0szd87Uoyt3ehmpJc3N1brYuVZ2wHbnFLw2ciwvpy6qSox3qtrb3SMWXYk5JJ8GrB/wy+t6rBsf1NdHNOPVSM0m8AXsLmzBVELxv7vtVog5jlCDLEjA+a1bbrFvcRCGdNHbPY0Gw0DqTgHKA5B/SuRKL5LjpltUhXq0adM6XHZx+6ecjUe/wA0v1JvRgi6dbD3lcuR2FL9TvfxfV2mGWSM4XHxV7JVW+VrlsNIdTk9h4rfk44yavwVlCiR+kjZXSc4xwK0D1dooBFLGyKwyHjbnPn5qtzD+NmnlVwEBEaYXORRh/DkRKh2kMS76AAuT5JJrSKbdIEltmVPJ0zJLCX1EOCfVOT+60+jIY0t1mdBGhcasE58dqve9BtiwuGLro5TUPd4pO4g0gESFnfkAfTVSdKhX6UhEd/cGB/aB7mdRzW3c2XrWkc1uIxJHiPURklBxvVOjQW8UBTQCzbkmm5NEcghR0TWNlA3rOP2O7Fi628a/l5kxucbVIu5Hj0w28gA7kYFJ30vV0uXS3T1ApwpUDBH+lHgj6oyFr0IisNhr3BqJxwFB4obiVgWaOMdwWqs1jDO6elcqAvGBn71EUiR/wCVw2xz4pyxgRy7H2Rg7LxU8CtCOh6XAsRGtixyA4G6j4qkXT7awSRIlkJmGGYtvjxWiTGm0e9LPcBD7yCa63PohpWysMCQrhFwvgmhLeyNcOiQaEQbuwwP0o3rq42oNxIvoS5RmOOBz+lYP8haG40ClSe6uFZZY0RTkgjfPmq3fVYIraWNJDLOmPqGOTjasjokt8/UH5cJ7SH4xn+9as3ThL1FZdClD9S471UW5rJOh+2kaO2Vm3Ygc1kdV6gwYRpKwlY4GnbSO9afU4Xa2EcLaHY4B8V5S46XLDeNJcyyFyc5Ce39yaicP2STpIpZRUyTRXIkSYhz/M9aEBkeIFn9bDZPxml16dbo8MpuPU1HLLq7fpT0dr+FjdoyXjz9Vc/5PI5Kk8i6jLyhmSNUyzb4HNIXERW4Z5JThBkg7DFP2KGS6SXP0Agn7ir3FkksYidmbPPmp4moL5OTbFsv0CZri3eRkwqMQpphr1CzADO+AaPbW6dP6eIl3Cj96zI+zaSVds8cVv8AkzaSivSlgrOPVa5hk2Rl7/NZLWYg9JiCx2XXjYfNbTlHkMjnMS9vJpObqS3DiCNDGCQAxXO/jFcVtNxh/wCwq8sZslhhZ5IiXbtRHDm8RLpNcZ+kKOD811hB+HaZZJAQhK6j3/4aNeTGCKOSP3u42x5ruX6JJvQmZ8llJD1CP89TbliyRDkGmEh9KZtUhbO5JqxgV40llBEv1A+Pisrqt9oT0oWwe5FapLZJoTzJNCdvy0O5rC/DRX6SyLABpbCEc/c0rEZ2tmDyMy6tx4rS6U4JEcZIyRr8H4rDkbbTQw8LpZTQW0hwWXJY0e7jimJDnUgGx+aY6hYQ39z6bNodE2NTFZtHZtG0glxwSKw5uG59rKQcwSR2MUXqB1JyzP8A5axrhpLh4jauxRHHtHcZ5rZ6qSbWO1U6dYCk+BRLG3W3hWWTHhAR2rpUl26IVXkZkkNpDLPKSwXcADgVgJ1Bb3q0GkM66snb9qf/AIgmzZqhdlV2yzKM8cCkP4bgUXUkpBJRPq7YP/1Smr5FH6Ad6h1D0epmHSrgKCxH8vxWJ1K4s55xKkci3AYZPYij38M0DyyZT1ZTrIJ3AzVuldHlnuA9yvfOauTUn1AdtZ2kuRsNQGx806LYRa7qQqrkYydsCmorOKOYYxkDApLrbFonhhAd+4z2rB8cuJdmwOeWF4WkgVZZkXIDHGofFZ3+KpdxurK8cijBQbEGqNdtHZwW9uoWTIaUnkKO1D63CfU/H2+gFCM6TuwPmm1CSwPJeCJXt1aRykqHUBIdx+teisyq22dQy51b15S2gmv1SRD6SlyhB7bEg/0xXq7QenYw+rpBRMNg8GtuCHVthQO6iS6lhYOAE3yP96Q6iBBcowTbnWODS931OCITW1rIU93/AHQusL8YFZEc8iTekLr1UPu9pOn9qnnScW/QZqT9QWKf3qjo5G+nGKpN1K3RVRPeA2SDwKVZdvzPchGRgcGhXNpokVoxqU4PiuR/t6I9FDIHGxBHIoV9ZG4VHhb05ozs/wAdxQrO3ZNL6mCns3atNOOKz/G/Fn8t6RTlg6GNjEglwzCjMoTLSp+WBnPzS0s4hfEmQPIqz3rxQorgPHIMBv8AevVc0v1RCXrB3jieECGb0XBypI/pWd1CCZpYZMoQIwrBhkk5olxJDIhiKLnVlBmliWZBjOP8pNYxm47G8kF1ixoiCHyKZtdczqxJAzjHmkoxObkwtCWGnUGzsPj716K0hS3QNJhZGG48VPefZfQUXEP4X3DAB+qsy/aSe4klWf01jjOlANz53rZuWBgbuMVh5VmDrOMdlxVc1qSjHQ9Ip0uwtrhhLJrnbBDCU5x8it30UVdKjA8Ck7QxISyAAnkCjTXaRws+ckDOK6oLpH9ibsrOILdCzEKKHdTJb2ImGA/8u2TvXnLi+e+uG1nCqdhWlZrI6RTze5f5VPb5rP5XK6HSRmzwSxTNc3UuGIygxzvWzZ3xmKMTp0ruPNV6rGkt7ZsuCh1ZPjjeqdRiSOONrYoANig5I81lyQaVxCzTivUM4d20h1+nxUXVwsh9FSPd38VkH1ImRnIOMYHinov+obXgLgYxWHLzSroyjJ6jYzw3oYsHibtT1tOTC0UYATjSaelZFUeqNWO5rNkuYVnITSpAzWc+ev1ggoOkcVk/rMPedtu/6UGWeeachIjGp753NC9a7kuBmHMTj2ud61o0WOEPOwGBuTXXxxlOFPBN0wFvYgSh39w+d61UCou2wrMbqVu3/bbI+O9Z97d3E66A/pp3Cnmr+Tj4f19KScsmnedXhhcxxe+TuB2rEu+qM10qs2xOKa6VZxzgu6YUHAPmmLuxtmkCiNT3NZT5m1dYFWRGSMwwNdKusIRsK2rS8iaFZn9oZeCOKpbRI9roAwgOMGo6np/C+nEoZj2rqdQj2ROyxGtG9KTGTkMKzvwU8kuXMajONQ5oA/FRWMn4cFZAcgGj9OmlmU+ugSQ9jxXK+032Y8Gh0S09L1CW1kNgP5Fd1kRzssUlx6Sjc7c/FPWbMLUFyucduKwuoxvNds2rY7CulqopIq6M+a4/DEFdRHYinbIzXMoma6ZIlGXzxQGtJlUJsU1asYq9zHLDaKFwYOGAHH3rk5FHt+yHFodJS6VSullB57mjCIa9GcAbisW0Y2nqHWdOfbTtjepcyjS/3rmU+k20htWOSwCLLDalxP8AmpLGx1KcEDvT0g9WEqTWaiWlqmDNmd23Uneuziq7RLHb2P8AEMkgG+neuoiHUi11ddmdh4ZQ40nmukAz7qhYPTYHj71dwGJUisurlGmVdCzODkAmuhg9eBw5yc7fFTLGid9PzU27Kmoas571nGKi8juzKnsoYVkjnOosMjAOMeKXS9QPH6UUY9MFcgf6V6B41lGD++aTnsojMMAKMd96nki6/VisRbqLBHa1+rj3dqGiTzqLibEThSGfn9aan6a0bo0QBBO+kdqrewtJGkGHEIOWwNz8UJSX+QJndMhASS5kIWDGmMHknPP61zXRSVkuOTtn4pC4mZJVVHZFT6QSWNBvGlu2XQGLY9225+9ZT4+2VgrQ9JLE8gSzQkDck0/bXCKApjOonGazrS3voYSYXEcQPuY4yTTKWZP5ktwXJ3wDWPJyrjyCWDS1xFSp2zQ5bKCQZ0A1nQxSSSFo2O5Ix4ppp3tgA++1Dcmu1FqmQLCBjhhv2xTA6YFjf02KsVxmgxMtx715oltdy25dZiWTkE1r+NKLeUTKNGIlrLaIYbhVCK2skDdv1pW6kV7qR4gdOkAEjGa9YUiuDrYZ22rH6hBF/iMKLEqqDqbfsPNavkTl1RNYth5dNj0iONVUyYDFj55odndz9Rm0yvoiAyQm2TV7uaBtKmLU5T2Hsu9RFdXIn0TRCNYF1cbN8ihTXYC88KW0gQyav5jn+lRFGrnURnPnes9p2vbtYlbDOcsT2Hip6haXsMZMTM47kHGKcrehGg/47UFtnt41G51dhWZ1m5gMCenP+Ius7vGMAfalLeK8a2kXJ0k+4A/V9zXPGukCzjkdse4leP2pdnWAVJmh0e1muZA6M+pU41bCt9bSG2j9W7k1yEYOTsPsKS6PMTbo7OokC+m+EwRjjNdcMZGwzFh5rSKj1vbHJlXDXMx9HCRnbOKbit0hAVyWJPfvQIHESgDftRJbuJT+eSqqOR3+KxhzQjKnsVMYEryBltFQ6W0sW4FZ3Wbi2t4GEYVriT26l4Hk1Zb4dRs7gW7ehDEwGQNiOTWDKskl0dfYYAxXS5dsBoN07qslvK3rKohXJZyN/gCt+3mS+txNFwRWRD0xbpPSDkekwkfbIJ7CtqJhFCgBVv8ANorDkhGSplJ2KpcLYySNjZjuMbmmrKZ7yQykaEHA7mqXMC3KZFM2GmK2AK6cbUuDvCXR6E6KXet5UVH04I+aFfzQaQk6LJvkA1d59EjyCPUvkUmwF5MdAwg3JPeufm5pJtloHALJ7tECCHIP60xd2SzxhAzqoOcA4B+9ENtEwBUAMODQBegv6R2KnFc/HL5P2W0JqiscMsUEnpE+oOwpvpxmluT6yAd8E71l3fUn1iGxkAY5DPjOGGDj+tafRFmhsHubxgZHJJPxXpQiuVqT8E4tDd++xA4APFZMFz/KrAgbnPamoL8X1vI6Lg4IwayrexlWxuJGYepIMZzRyRjKalZASK/tp5FLvjDYCf61oaIkcOAgPOcd68hN0aWCFYijvNKdiD7VHzTV3M0aW1nCXAii97dsk1zr8eMZd0zR1o9DCVkQ2q3Cyr9RY4zQzDoYqiFRqzv3xWX0uzcjU2oB+4r0cWAfS1gsBtmtYxcnbJl9IrFBrhPqMeOa83c9Kk/FuilmQ+7Ua0Xnvo5TCg1gZOAM7Ur/AI4ttEVaP1JdxluBW7kmiaYWx6e8aNrIKntS1payx9et4sYhLFxt8UvF1K/lBaEHSTkHG1bnSy0sr3MudUSY34ya4+FTXL+zwVgi4Gm+eR2Ac+1V8iuLsYzIVwn0jB3rCubi5F2zy/W3ORW70RIpbf8AOb3atSjxVuPyTHoct45JoC14mCp5PJFciiS/V5mLoFwqDhTTsh1hlUgnFZLs8M7PqwBIqj9ef70udz45RrQkzup3otboxel6kMiZx80vZWxscSo5EUoywU7Cn7yxa5uYdI9ozk/FV6urrbLaWiHDMFkZeQCa6ak22xLJiQ2p651d2V2aFDu3x4r1gaKzi9KPBcDjNCsbaHplmsEWMqMk+fms2a9AuimAJZVJz4xVpdI2tg2F6heW8dq6zeoJHP5brnOr4I4rClnmTqIPqMWGASeT962bW2S5Ce32xPnHkigT9Gjku2nMjiQnPxXDy86kv/IqKiCuCrMJFwswH042b4pWCzk6gryQEwKkmJEfjHNaqRa5Fjmg1jJYSRncGrXMk6xm2s1QHkl8gkd8VfHwvj/qGmhR7K4t5XijuFWOXGePq7AeM1sxIlrYuoUnA3ZuTWF+FuWtCqxnaRXck4JGeK37QpNAIwSwyck/NdcMEtnkoOmm6uiyvHAHJIZTvXHpdxDfsXy2RkHyBXpb7p1oAEjjAc/5eaXvAILNRI5aReD3rn5G0mpMdNmIfxEs6Jbxli2x22A81t28C2wQ3MgMmOBVLSC9mVdGmCHu38xq/wCBhtFaRpXlc/zuanjhaTSJeB8aJMCMZ71Mky2do1wyF1HZRk0pFM8Ko4AIft8eaYCqsDhXPvBBUjO3xXTGfbAUCHVIZYiWtiQ3INJ3N9B7RHHgDbGaH1SaSytMekI1cgDO7Ghfw+0VzcXDuvsMeldXmsuSTjiwSbGreBbmYTNbqqgbKD7jWhHbW00bMLdlKHccGsu+sJTdQNaHHpqFLZwWrdtfUES+octjBPc0uGUeRumOqKxW8WkFVOe2rmhTBElJmB922QaBczzpKXy2BkBBWYlzPdzP6iNHuMKajlbk1CKKVJWbskqiLbcYrFnVp7g6R7T304IrUiT8sB96BPcxQnSAC3iu3oq/YysLY2Yjj7kmpls0OrQCurkUzbSBogQMfegT3YZtOkgg81PJ1a6spHk7m3NpfLCRgatROORW/wBSjik6XEfVCAENv324p+W0inVWdAWHekHsXmvcTIRbR/SoOzfcVEV1Az7aAzWyzGRtA2AJ7fFaEV7aiD00BYgYJAyRXXltJJcxicD0WU6QgOB96BZdNNrJIYfcv/l3pNyTwBeW5R10qQMdiu9VWR3KrCcZ5NBk2k0ykKaZSIFQEkAB5xXLGMuSXZi0WuvSkiVDLkjnB5pQdFY3S3AnyvdcU5L0lyy+m21OraSRw6Y8ascmuyPF9oLZSBYok0Z3HAoM1st3N/1EuY14jB2qg6fM7KZM6xyQdq6e3ltpvWZyw8Yq22kIhekQrIzQyaQe1MizjWEhcFvJqv4yKMa2XYjgClZPUKvPAraecZxWT4lJ3RSbQ9akW8XptpAznAqZJbdWIzgnuBWGlxPJJhgVH70zBEJX0TuRvtvtWfyJfo0U85H47mGJWRnG/g0p+JitSzorMT2o6dMBmI/lxsak9OYPvuO1ayfI40kQKSzzTRl0QIO+aUmguZcKJAd98VvpZe0gkgEYNRD02KKQsCST81UYTaVjwc0qwWIDnGBivNdQkuF1PCzMoOzV6q4skmAD9t+aE3TYjGUP0ntWkoyYI8jb3t5HMssgLjO4PBr0HT7yO7SSN48A/wAvxXXfRgQDEcAdqpb2ckDBsYIrP4/sba8MzrSQLGxhVo5U2we9Ylsbi19OZQcMa9vdWsd1GSVGrGDSr9OCW8CrgFTnB71HwpJrwO1grG+eWPVnccirXKW9yBKAPUWqJ09ll9SP277r2pWSGaG8HtIU81HFGUceA8mrCZEiUZNdTMAzEu3aurq6oixmPVjLjepcnOSRSv8AisKRK03tB5xwKhpobjDwyZHwax7pLZr0G3iWVd+/eqR2Kb4f3ea62YsoUsSapdsYcEZGT2rRtV2IQ1+FdVGGzioaEMQBsRzQoLzEhjd8YxzRLrVNbSeg2GI5FC6tWMReZGmMaOc5wADRvSZs57ClraOKyYzSNqbGN/8ASjvd5BdB9Y2FYqnY+uBQwmNnJXUx4q9vayKzFgoXHuI3J+KPZynJMowc7Zq9xplYhdgf2NK7QqEuoPizRA6xhm2zSMSXdrbSMVDg7gjer3tsXkWM5ZRv9qeSFbO2ZopPUjUbqTv9qzlxKbyADpqzRRF3XGeTTcqRSKgfGTkmu0NPZL6IIJOoq3P2pYqWGPX0NnSUxk/uamXaFLwdCcZkt7qTR/2wa0IHS61Kp9xHBoSWkjl1QEhgRvXdOsDZXYEsuS2wFPig/wDIHK8GhFbmIBc+2gXMENwJsnYDRmr3PUE9f0VR9ON3xtTEGhbf5O+1aR44KTaE7ow5IbZZtas7SIoXQFIRfnfmq319JJbEM2x+MbVpXcOuJyVVVXfJrAjSa7u9KxM8ac44rOqlYi9lbMkPqM6kyHVpB3wPPitu66dLNMpikEMYHuOSc/pxUWy6C2q3UyYwI03OPk1b/EkJjCBpZnx7QPaua3jCNWwVsQTpNr60sry+ovZIh7j2pqC1SBo1iQqT9WrsOQNu9dbq69Ry3tj3BRRimkh0A7kk9zzijtGhqLIlAOdGB5xSV0k7R5gAGOR3rVitlLF1bbGCO1VeEhScbYrk5pcsGuqwUkvTFQPGdJOWByPvRzF6jap2GfFUjX1LnSBk5rQl6Qs6Kzn3DeuePDPlvqThC0j6EKxxl++FFKXJXMeEIzl9+d+P7VqWm3q26KyaN2L981n3SIJiw9wUb43rt/H/AB3xK2yZOytqjy3AWMlIn3kA5P61p3k0dpCiAZIG+BvWNLfmEEw5zjbbFM2V8bgCO7jCvjPwajm5Z8atKyo5LWV9E0hXDoXYYDnfetqWEeicbbUhHYQSXCyBACDnbvTt7IY4cLzW/wCNNT43MGqMSVypMJcIre33HbnNO2q/h7Ys+M9iDsaFKscrAEKd8kHer3pEtkIlULp3/WsusUnKWRWGEBkZ9KhSRnNAijht0M8q5kbZc/3qLS5b8BJJ6oMsQOrO+1HktzeRQtO6oBvttmq6RS/TBcU27YhdWwubqH8OAhBySBWr1L22QgTPuGNvFUsrXRdO+rKAbUK6mllllCKQBspNVHsuJv1g8sW6LEsUsyg5B7U5JZJ+HaBXwSc80r0cY9Zm570xISs0bkHLbDFHFGuOpZMxS1tblbrQ65UVXqXR1uBsAWXv4rZEwAIIw9ABIL+DliTVvjjGNIEIA/hbWNJDgKKzrm49W7Qw5yeFHb5zRb6U3DAlsIGwB5occZiu4ZW0qA2CvO1Z34Br9GimLzTXBGQMCvOdV6axkkmhUyCRi2R2zXqdTRdPuJnOnWTj4HArzNv1Vlu/wrA+i3twOR81fJ+tRKVnW0kgtfwyMoeLBAxuc9q1OsS/gekpbqfzpdzjn5q/SOnKLl3ljBEZyj+aBcC06z1MqJ2BUaVA/wBKIxSXb1gFg6eeqdHt3facHDMeSuar1JvwVxBFbKqpCuXJ71sW8a2NvHbR++TGAP8AWsLqPSZuo3RlbUsYPvOe1aSSSDYeHqYaRXDqY3HIpiZbJp42lGTnIGe9Z1x0e1t4tUMjKnJGdqogeZhIiExp/WuZfkQd2S1TPWqQsWpRvjalCqwo0hJO+dzyarD1CKS2z9IA3z2rz3U+pS3BLwE6QdKKO9dMuRSjccjHry/ZFaNWDSkajnj7VSw6IsxW4uCxlJ1ZB4ovSuktI34q8UBmwdHYVtyBgmiEAHjPinCD3IQNES3QKi/GwoTwO+cjHzR49MAwWMknei6mZcthaz5fx481dvCk6Mi26bPBdesLgn/xA2p+RGkUawMg7Ec0SOeIzGMHLDzU3L+mpYYwOc1slCCxoWWAWSLVolyCduNjUTaoUL2wXSOcUvbXkfURII+V7+aZjUfg8OcANvmoUu+VoehGSeZGDPGwB5OdjVXuIZI8v9sUfrM8y2BFpEGUjBbwPIrLsYpPT1TkE87isvjimVLkdGhYrLJIqNI2k9vAq13atfatDaIVbGB3Aq1tKo2Kg7ZHyKY1Io0xDA8ZrWNUZizRs0hfHGwHgUa02l1SeNhWdd3rW0unlj2okHURI4V48E8Vxc3JOEu0NFxp7NpjBcYV1ViNwCODWL6yi5aPTGqocDSMVoCYhA5G1KzWLPIt0oDAtkgVHLyy54UkVSQxbRF3D6tvFCvZZ/xsSppSGP3Ek/UfFM6jDGqbGRufgVjzNN+KDq2nGQyYyH32P7VpwcT4ko++g5jt/Isd1E0eT6g1EdjXKgXLN+hNVSNFb1WGD4zsKHJdJPmJTt3NdqjGD7PZi3Ye4uREo0gsD45rMu7owzqqpqc8Z5FHuLsQpoiXOkbnvWFeT+tco1uramHbc0TngaR6SS4nitgWXSW4pWzvVlJjnOHHBxVrdWj6f6t/LqdRsP7D70lYWdxNdetKNCk5+9Zzu1Wxm2txJIBt7VpsS8bZHelpEETgKdsb0eIgb9qtRb2FkXVxFCuX2HzWYb6SVvTtxgN3NaF9Al1BpGCe1IwWUsEgKr+pqeVv/GKDywkdhFNEzTjLeTQ06QXUYlZMHtzTsayBcM2audeMasUQg4qhWKz/AIm0AEU2r4YUFepdQB3iiYfqKYkQZJY/uaTuHTSQsqg/HNVct2FjkPUbh/riQfZqLO5uoWRgBkY5rzZcgn8+SiJOV/8A12pxlJis3QiRwhCAcd6CpByFY6fA4rOS8kyFGWycDNOKs2oAjJPirv7FkaSKPHCipNup+kZNDlheMDPJokbzKM6aTa1QZLxz+j7WGPvQrnq0cHJyau7+oMOoqILO2ZtTqpPaknJ4TKM6TrN1O2LWBseSKmFuryP78qPtitmV4LWIuR7R4FLDrERUGOKRs/FNxxljFBadUaUMbhgvjNOm1uyBqmI+1Ubq7jYWzZ8E0tL16ZN/wpx/8qhS416PIyyXkJ9jiVe4bb+tQXus5Ee3g0mn8R55t2B8A01b9ZjudljYHwRVd4fYqYOW5nQ//jt9xTMr6oFfHHaifiVPK4/ShyzQBSuRvyKE19iArdQjAJwfmoKxzNqVgRUSQwsnkGs9bH8PIHgkIGc4BpJtBg3I10rjFdWVJeXQfCqCB3xXU/kQdTriwnkbQygxnxV4LAxKEQEfemnupMRon8w5NTPJ6KqXY5fxXByz43aLSdBo4WiYe/cimTGrDLnas+zWORjJJqITgsdqcLiTKg5WuzjlFxQnYjcxxSSllOAO4pizRwzSerqjIxpNYk9nLH1gxrKRbyKWJPCkUa1uXaVIYHyQcZPes5S6O6Koe0M80iyw4jz7Se9czLGcgAgfPFMeo0MSo/5jucD5+aBJZozrpkyofLAbD7VTXVf7F/SGdDIquW84A7mivMPTCiA87b4qJhI8oWEEBjk+BTDW2tRr3IHJ70KLeh3WxIxwYf1JSHJ1YXnbtmlbGwaX1Jmd1kfJzitZLWMNqxlsVeXWEAhAzRJKOZCTvQKCzEMqy+oQVXG5pjTBIfURVLHuBzSNyfYHkjZmPIZthQrJpTIugkDJOKpckdJA0Vl6pIbn0YY8EHG43pYQ3NxfGXU2UOQT2p67RUkEyrlzsSKLbSIFJbYnnNZKMnOpPArpHG1IiwSxycnJqERkOcZA43ojTq5IDYGOaxb699LC6yxO5NVPkjDWRUzQuB+IVoy/PzUwW720BjSfY/HFZ9jcQ3SmQEq68705BeRTs0IcFgORxXNH8m5V1ChmAJbQlAzsXO5HJqYkjhiEcasoHfvSJYwrgZJoX413yqgk+BRL8iUVVGij6NyzpETp5PcnJoRupJTpjGTXRWuXBn3Y8Lnj703FZQFmxknznFJcU55kx90sIGl9JCoBGTQrvqbtGURjq+KNJBbCRc4HnfamIxZeoI09MsRkACuiCcl1UjNv0wIZGifVqIY96fFzPIhH4iRcjAIFHukt/UB0A4NaNusbRjAWo4uJqTipCMP8LcXBB9d2wcknYGiJD6UrADK8YrWuZEgXcgCs9ZYhlydia26qKq7E0zHvIpDBINIxnIxSlldwLC0c8LCVQcEd69XHHBsMbnfBq/4O2fOUQ/pWK4G1TY7E/wCHPVe21zMWJO2fFG61Mscag+a0LaCOGPEYAHxSPUOnx3cmt2bI2GDXV8fXj6oDItbqOPVhXlZj2GwpmQPLHuCmeKbitkt49MYyPmrLBrcsW27CubrO68EZlvY+l6yastIozRFuC8hhlbIBAFM6GiyT9RGM0C16WxvY5mkJUHJU9zUT4pT/AFQ1KjYiC21uBuc0jNMjTaRKFWP6hmmrqQorMBnSMKPJpf8AAx3UWuSIBjufNdM1JJQiNfYiI5YhcIh+s6s+BWtaoJVSVhsq7UKQLFDJt7sbVJudFgFjGH04x4rSEVFZJvJaZlMpNJyXGpiiDI42oEty2FUAk4wcVNqojUlgxYb4Pes5O5C8F5rbNxBG8bHU2MjtQpLCVL5QFxFqwxzxW60hkg9WIYOO43FYUvrS3KusxckglRUOCi7Kvw0+oj0unQQuch2wfmkrKzgXqtvJlGcZBAOexpn+JDBi0huAxjJLELzsKL0jp1gv59rCykfzNzVyjc9laKdZnbptgYLdSZZzpTHbNE6P0wdMtPVkUPcuO39qbVYZ5RPKozHwT2pLqPVhHLGkWC0h0qTxVdorI68H47MFhNK7eo3OD/Sr3YiEDJIwEeNxmhX96lpHHrO5Feav+qreyaCwK7gKOc0TmlhAlYREe/ZlST8mM9+9NxXKwREemQi7cUj02yuIoXlVjtyAa0LG49QgaAyHYmvM5OHNNCVNhIpbW4ISLGSNxRLfp1vaHW4BbJOT2o629rbSNOoVSdzWJ1XqrzZSLZP83mvQ44uEf6Q9noFvYz7YgW+3FEGpx7jpHgVg9GeRot2xnua00W4uGwHwo745raLbX7BY+ioB7cZ+aTknae8NsjaQi6nfx4FMrCmApb3D53qiW0UJdkRiz7s25zUzUpYRSdCXTEY3Uz/VpkK6h3pnqEU7qTGwxjg1azgRFaSFvazEkfNHkDMME4XvSXF+vVg3mzO6dAfTaaeIQlM4I2zTdwqyWml/olGD+tL9S03EfovcGCPuF+o1aWZGtUgiLHGBkilDjjxrrEL9ARyzaPwwXCLtjnaifhoSCHfAHO9ECiKL2gZIxxQ1gS4gdVYrINs0V4ibsVuJk1kQkBuwpezuZPxHv3Vht8Gm06RE7EOxJ771e16YLaZyXLDbSD2rDpyX/CsUS9is06yyjGBtQ+qArbKkYOx1LpXJzWjAG1srHUvag3kciBnRsIBxjenyfjpQtCTAdLL+j+dkH/K1N2bnL5Vo4k9uDw3yKxHumeQEzaUXkd81aW/muIkhjyADknPNRw8qf6paKqsmncRlbzUx2UbEHkUMIrSGQjB+a63ik9HU7FsDJJpeWeJpnilOmFhsw7GumMVD9nsj/JhLsatKBhhu9I3VtLbKFTSCRznGDTKG2t3aNyGXGVcjg1ndX6n67/ljJ4BxvSecyK6pECGW7k9VnCkd/mtbptpb20TTS6TIdsj/AErCtpJwgzsPmtW0WaUD2MflthQpJPVgsh/R/ETlyPaOFHanI1A2xj4FWt7Zxu5/QUz+XGNyBWqvbwLApLFI30jHyamCHcrJvVzfwvqWM5IrNe6fUS7ENnbFT8kLwPq9muTDCNyBStxfpGwVULE8VlXd0wKnfFDuLwOV0nBFc/JzyTqIJJmjJ1L0xmQBfApRuqxlvdLj7UuLea83ONP2okHRxJIWkXSg+alR5OTLYWkxK+v1bOhifk0lFK7bJsD3xXopekWeB7gfjmrJbpAAI4ga1jxNEtmNHaPJgljWilnEEKEgkijuqnYx6T8Gl5YHVSyqSBWXJCbaYrNC1sIIEVidTDzTD4DB8gYrz9l1KYzGLQu3YimbrqNvvFJHIJe2BXTGaoKZozdRgU+5tRFITdTmlysEYx5NL9PsXeQSznUv+U1uxJYrgBFB+1Fzl6GDKsRM0rCVycirO5gDEk58VqStZJuGCsPFZss8Hqe33D7VlOFLeR5AtctPEYy5x3pmwMa4R+PJpJ5Ud/y4Tq+KLFLcOwjeAqPJqISkvbHRry24dTgAisySKRXIK5X5rRhYwoMtgeDQLi8jzjIzVcrjVsaiCSxRlD6BRY7WNNwMGhpcj+SrrMW5rjfOtRLSSCnAGKTuUBbiiPIqkkmqLIudzWXyNvI7RSSNmtiikg42NBtIpwg9RiT81oBkZarnB2q/lnpEs6NQRvtXVYKx3OP3rq0TlQsCqTRlxryMdxTLfh52UFpGI2FYcHqXMhK5xntWgY5YIw43Hg1mm47GOj8OimMscZ78A02jo2PdyNsd/mseHTdYVyQOTjarByHEcJ9q8ueT8V1R5KViNC8gE8ekNp33NVgtYYj7QCwGMkcfaiPGXhJX6gMilp42SMaGCO+zb10Nq+1CvFC90073wlj9yqpVUycfc+aZtUmyZJgEJ3wOKvbwGJfryfk1acyY9nurNOMncgbdYGITp3/rRZpwicEn4GayBNdas+mCFO4rQldtHKqfA5rZcq0hdWlbFZrmR48xuV+NO9Vgvxxvt3qXsy+T6jKO4Bqn4SNcAAjNYzjKQ+wa5uNSDA+/k1nmV1kDICrLvThIj5xkUMem0hc757VnbvIywkeVCXXGd6qrfmKn8verFtTDNBkYi5ASrk3WBFCjC41RvoOcjNDmghJZrjJU84os6Ns4J2oqQeqoffPcGuaUXL+DFoLWF9KwxlYc5IPL/wDqmpxFZI0qIFJ+KYh9NBktg+K6MRzpLJKQyE4XV2Fbx44xj/RGZaTNcambbPGfFPW0ERcnG/mlZZGb2xYwBgHxU2FysT6ZXLOze1VGwqVGM3T0GQlw2gPIqMduDQ7WZXwCGwdzntWnNaC4XDHCkbYoElgusonsUDasedSUuiKWrBPdwGTQNzxREs2Eqyo2k/alFt4oJDJKfp32pdOq3N9N+Ht10oD9XfFV+PXiySzWuogrjJ3J3xXXU4ihARmz8VWdfStwCSWPc1nPNIEODx5quWfxScVtistcSmZVVmY7cUJAgIeSQqFIOBVGuGfGyjI5FK3dyRHpMWpe+K1g2uMLbZum9sZXJFyFbGOavaHLj0nDpnOc15uySC5k0iAg7962+h+nNKXQEKntFJS7ySaGb26xn7Un6mmQamyGot/M0cWF5O1Jy7CNGXDHcmuubekSxa4YxSsEkyPFH6dJI6SqzZI4oJhaWR5eEj4z3NWg1WlpJMN3c5we9ckbc8srqyJ5XeYjOAgpixmd4gzbAnbbtSNo8s94DIoVSmPua1LkiK2CIu59qgV0cdtuRNeEXKSyen6GCNWDnxTpRlQKtL25a1gjV92O1OLsMmt19jMnqlwIJFQJqPJ3pS4uyVCR7FvFDvbkzTSNjbVtUdMhaa5DHBUdqxlK31RPoWNDCQ77+afEia1yPqqbmJJGIA3xQAGWEFxuhqXcXQBTcpCzBgcVJaJYxMijB3yBWTfT65hk4TbIpnpcri4a1MeYiMg+KpTt0CHZjHehQ+lh9qY9kEYjj/pQJbdLRSY989qpaSiNWMrguT37Chyp0ykBvnDIYxkdsDvWeli9vNFeXmyxnKqTnFO34VB6hOR2pKeC8vIw08rCIbhc1yp226HbOv8A8T1XVOhSOOPAVW70u8MUCqfRjM5/y1r2dnFJa+9wuNgQaz7s2vTZGYN6sh4ycmtak8k2AiW5VZJJLj04mGGHxQx1OKBdFuuQODQniuOo+59l7KOKbj6ZFZwiafirWCW7KRyXN1+ZOTo5C9qsllN1E+3THGD9yaNIktzaOYSET+ppSxu7jppCzRl4WPbtUzkyoo27eyjhVY9QGNvmtBAsCKnqfApSyYXMjOmdI3AYYo8yLID/AJhxRDCsYzHKisR7WI3J8VQdREmoJ2HikYh7CCuo8E5oED+jdenKuF7GplzS7JLQ8UMWTTMhIc4JJIp6GUE6W7UnNcxxP+T3G9BnnKWgJYeo7duQK0UqbEDeWS5uCAF9hIz+tOSAW9oHdgPJrOhb0UeUt2olwwvlijd1EWMnBqZTVf0I5ZSLqUc1wqQs0jKfcAvFPiYNMSDo1DvxQA0cFu62yqhPfFBWaLTouCMMMGuWfLOM11eC2loFBf8ApdQYCXWucYHetVpWb852WONNznvWKgtLB82oVvknOKXF3P67SFmYE7DtV/N0wskm4nWrNoi6vx2IwaSuesi6T0ofbq2yeazmt5pyXEWx3xUJbSRuCU3q/lnLDQsBx00CJpmkPqE7DOadgjWFAzYyOam1gOnLGrzqCuO1auKgrSyTd4FZeuGM+lDEXPBz3pKO3vpxnRpX5pyNEiclUGaJPcTqukFUz2HNTFuWZDMySCWNvzmwBR7ewe7mDCPRGBgZ71oWdqrENKdTdya1A0cKHHat/jTWRWLW/TEjwX3+9NGSCAYyM0CG9S6DKMikI+jyvMzy3Ejb7HOKE/IIdfYS/wCtLA2hc6vFJC5nuR7dWW7VrDpMO2oZPzTEdrFFwAKzlwObuTCzKitWjGRkvXLaTliX+9bYWNfFUndVTNaR4YxDIlF09Jl94zRR0y3Q50L+1dbXGGIBGDvTBYspOQKpRh9AckCKPbsKSuJ8OYkQmjpOZchHBA22qrqqfWQPmlJuv1AAJERQDjPgb1P5jAlUOPnapM0AfSpDH43qZrtRCSHUAc1inJPMgoXW7tirCQjUpwRQ5Or2aR7Nk+Mb1Xp8UUzO64YMaFfW0ELl3RQPNVkKRnXdz+IcPBEysN9QqLZmFzquMlz/AJts09FcxBQsKhj4p1rH8fGvroBp3BFT1cmAmZrhpAiIpX4pu0iuY5MvDrQ/bIrQtbaC2XSgyaOZW4VMfNaLiV22AuJCp0yR+08E1MlpbSKCUwfIq0od19232qq5VSNRNW0voRVLaJPpAq+le9KTSSjk6FqbZ9WzNmsU49qGUvRIUPpnFYEkUikvJNhh2r1rRBlrC6j01pHJGaufHGrBSM+C/wANp1DIpoXUjj2H710HRE2YgA/FOv05AqhNmHfxXGuCncRti8ETzbSMTT34JNAGo/vRbayZTknP3FGeJk+la6lxxrKFbALbMF9hJpC6e7jbCKPua01kcbkbfBpmOOKUamXJ+aI8MfoLMy0lkeHMgOr7V1aoghHAArqr4IhbMuBfRUelGABTzBZVGwxjmkBdqqjOc44qkxknXSGKqew2rzU3dNYNPBW9mEUzfhwdPBI4Jo1rIJvTjEgDsc4xx96JdR6bVFijORvis+3SWGUOVPOc4raEe3gtHqRH7dCsDtuRSEgSJj6m+DtmnbaUfhww5PNKz21vK3qvcMMcqeK65RXUVWxKd5HGV2HwaP0312JWQezyatDCrNkDY8DFMzzLAv8AYVyw4+z7yHdYReS2C+5aB6kaHBO9WNyzx5IxS2kO2WH2q3JJ/qGwrXBY6QMClrknksdvmjaCSDnArpYlZhtkDxTpvZBlPNKWIIYKRTUa+lbxsckvk7+KM8S6dUi/TwPNClLzSBVXKjCjFR1rY7DIC4yKvNF71cbYG480BWCSaFbLCmF1MRnJpxYyy6iACBj5FSHVBjk1EuVT27k8ClvTZX9zZPJx2pTdDSDOgbPjk5qIkxlOV5IzUqckaqiZSzCOM7tsKzcvQoZiigVMKoB7mg/g4omeWMD1CMLngfNLFpLJSk7EseDUTT3DSRIkqDWcAHmtlyJrQU2asUgW30BwWXvnmrEhlBYjVWcUZHjjeQNK579qT6pJNZylCVbPGRzUzbatoFY5eRrJqww37Zq1hbQ2UZc4BPesW1vJWf3IMfFOTTzOoULgfJrDhvjm6RTjZqSTxzoF5YHIpFYkaMqRlTzU2URB1OxJpwRqNgKXLCcnaJoyLqMJp0rpA2wKpLf20diYsEOxzjTknHArSuYdZx2qkfS41IlbntXZBNRSZGmZPToZTI13pKH0m9nz2rf6BavBbfmDDE5okEEaDYc04rhE4xW/HFLI3JgL1C7D43qmkuwdtjjApe5uvcdbYBOwporiBWGT9qTy2B1y6RQrEgBPJpdLqKXEJHuUcVW8nMPNux25FIWaSfjvXlGNZwF8VjKT7UgbbNK3gb1DJwo2xR4h6kxmfaOP6c9/mjJE2dI4NL9ULyCOxh21n3kdlrppJCQut2971JCu0I+n5+a0bqf0bdzycYpKKEQXmBwibUpfXTTEovAO9TOXVAKQRmeVtvao3rR6FGGSaTsDgfpXWeIYm9u7CtCCJYLEquxb/Wp40tjPPt1GZL2UgGVA2ABTv4wTIF0ldXkUsLBLAF1Ys7njzUTRNoCnZzWcm1sTL9Q6eZERoHwe9Ghk/B4XOuUjFGt4hHoiPJ3zVbbp+m9eZ5M+B4pqL2gGbTLWjS3UgLE8ePilrhUkBCrqftih3kjZwg4PNTFcJBF7FLycmiUeyQWUSAKQZ2yRwDV9cjSFMfl45rOu7qVn16SDUJPdzppjTC+c1KX0STf9QW3HpWyAv5HApWw6e9zKJbhufNN/hEgj1zlQx81W0cyXHpM2nHFU20M144lijZIlGcbE0O2jEjvDNJrCjOD2pG5uFSVImDh8419qatrVwXZXI1VL7N4RSpIy4oppuqSRRsVgB4ztWrMBFZnXEWUcEClLyGSKQJCjMW5wKcsjfkiN4/ywNs1CjN7QFYbuRbcSaSunsBuRWp6jQohkT2sP1FDSzfXqYj7UxcRmZcHtxvUr8fkpu8+DTQB44ZhrhfSwPAOKQuIJ5rjB9qjg1d7B3dYw5xnJonrNCWRyW096ri4nFXNCk7M+SGSJ8F80SK0kk3II8UzFEbhjIDxwKNbs7SmIbeTVYsmrEF6TNIxLS4+BXXPT47WEN7n7bE1rgFHWPOdZruoOkESgKPv4qnxwpuitGObGEJqweN8tSum1DFM70ybj1AVUavJocEKeqZJAK5ZdW6Q7M9BruGjStSzhEeVdM/NCurURMbiMYJH71NvfuF06NRPzTjCpUTQ60/prpQAfpUIjze41WCNp2zpzT0Vq6HfYV1xTQtggQsWBzVUi11oCJVWqqgWr6OWxvAn+FA34+aRu1w+IkLv5p27nIJA4odoys2o71SSWET/S9lbTKoL7eRTJthrzv+tGEulc6dqVN/ErMXkUY7ZptqKyNKw8UUcZ2Aq0lykYpH/FIScIwalkd7m5YE4Xx5rnl+QlSiX1rYe86uYP5GNBmvJmthIfYT/ShXkXtYZ27ClTcyvbSQyx6sDCEVm/yJW4vAlQ3bXqfmLPcYIGc1lXvVJpIyiSNpP70l6mhfTbIPetrpfShOglkGx4FNOc2kF0W6bI/wCFRyd+DmnGE0rogZgjc4NVMKRSeiDgcitOxjBUHmt1Hwd+h7a1SGMBRgUl1PSyGPgmtVtlrMvY9RLnntU/k2uOogkeeld7IExtgd80nLdPLhSdIY7mtW4szcMM7Chy9ORAuRvmuXizFBaNnpNssFsv2q9/DFcRFCAaWF0tpajUwBxsDWbcdXB2QZrqckhXgeitoYQNl27AVZ7rB0hsD4rJS6mkHGP1qrQPI2otg1m/yIrBFHobWaNNyaPL1C3jXd1H615f8JKd9Z/eq/hW7nNUvyY+FaNa765GuREpc/tWY3VryV/y1CjxzXRpCn17H5p60WBwQMH7VpbkssVg1llmUeoN/mnLRCG2NUQxoDq/Sj22RuOK5uOMVOxmjGNqrNEGHFXj4FFK5Fej4KhJWjiU6sCqieFj9S1F3ABud6H6UXpnCgGpsKGPXH8pBHxUxyCYkA0G2aMRlXGD8CioFV8oMeaydrNlJWRMGiXtj7VRWwud6dMfqqNVW9FFFaK7sVCKEkb7V1OjQe9dVCozkhjZsgA47mixCJkY49y1h2/UHVPaQc9zRIb6RWZn3B8VwrnjZp1wagYOT7SBQ5RldxsO1CjvSykldvvR1kMqBgNIofJ9E19hLRx6RABG9Ab3TtqBxmmIpQQc85pG7uSjkRrk1t3/AFX2IdEqxjas276lD6y544z2pV3uGDaycHxS3oo6qsjbDjNc8+bxjVG5b3kTgpn3DfFLy3Ykn9ONuOcUKwiiik1D3A01CkbdQaRV9oAFaRakVguqKSA+QfFMCAr9LfvSr2zT9TMuvCgZx9qfYabbUTlsVpFpktCc2onDbikL2/NkfTQZYjt2p8bY1A7mh3lkkh1qoLYxnFDjeiVXopaTaoyz41cnbGKdivIY9nOD81mT2U6QZgyT/MKs0zQxkFVdygUMw481i00XSNmO4hcEq1Ul04yu2aylRzeFQCqKBWgCXwAPisHJ6eytEE4Gaat0BfJ27g0tKPTOG3+1FjkDKPNUlTAtfxa4ySpONhjck0t+BcxJPp/6hRsPFPFS2Cw9gG1ckojick4YbL81pWSk60AsLWe29eWcq0sg3LHgeBS/ULRbuSKeQFiNioO1PRL6il5HyfmrxNmMnTuD3raEbVMibM+O3jRdkC/FEMUfpkhcnsaNJoJ1OVBPk1CZZsLgqO9VhaIMWe4ukkKRJgeaPZG6MmZWJFarwIfcQKBLMkXg1j8Vv9mWuRrCGAqgZ71ZpkKfFZ5kluI1MJGljj5FP29mIY09U6nroilpEv7C2yiWcopyEAzimGiypx2oPTIVt/WGrUWYsTQOp3U0aFIPrc4q1iIYMnqEBbqUSF9YY5+1bsf5Vuc9sUhYdNZpjPM2rbApu7mWO2bIzsRWMbV2gbBXl/EoJKlhxnFLfjbUTRk7eKSgt57y2eQvpTkL5pmPoD6Fllk93gVmvknK6wButMscPqeeKUgX0VkubhsscnPgVmOtzLeJEH/IgYEk/wAxp28EtxpjG0YO/wA10dvsAdlI9y00rbF8kDwKAlkZCRnB5rSihWCMnGAFxWeC83VUWIuEVPfttzWfJmkCyOeiVt4k5Y81S9n9BVRm47eabjwZS+chRgVl3FnN1C6ZiSkfA+1XKLS/UQnra5uVkLZxwPFOLazT3es7IBimoumw20eRyO9WjulJKpyO9R1/+4hae3mimEurIXgUxEJXBJGC1EVstmTihXV8kSHQMkeKvtGKsRZLZFYmQ5PihSB8kQw/qaV6deSSyuzrq32HitgPqUM5VRRCS5FaHRkNbNMhRxhviiQ2LWyYjJY1pNLBECxI+9TFdRPGZD7UHDHinUUPqIfh5rlNMsQA8k5rk6PGrB9WGFOGRp4i0TjB4Pas1/x7Xiou6Hkmpk4rNWVQ5JbWzDEuk1LXFrZx5yAtY3Ubp7WRFMTFw25PFCkuPUaONzlXYE4GwFZvnWkhqNmv/isbE+jbSSkeFpiO/Yq2uBomAz7qRuur2vTWjSCFnL7lsbYoLSzXkE0mWLOMLtjAxSfLJe5BxwacN4lwm0oBPg1aESxzP6jF0I9pNZFpYukayaSGA3FaSTOIvfThNy/yRJEV0kU7tIef6VnGaS6mb0x7Sc1p2kMVyJdsjiuigt7eNRHjPfvVSi5L+AZ0dy8MhVBuOaJayTNcGYHSDsRQZpDrZUXUSeakuYgCDvWDiLRpT3GM5Vi/YikZpZrlfzm0IO2aqLuaYbJg+TUfhXk90j5HilNNrAyImAGmJSR57VZioyulssMfajqphjxGhYeAK5EEo1Ae/wAGpjxuWR3QCUHSEYkgD96NZWSu2plIWmIbTJDSbmmXlSFa648aWWTsZjjjiXYAChyyqdhWcL57iQpFsPNFyUHGPk1akOWBnIA5pe4udCnSM0vLfRxqcnJrHvOoSyk49q0OZNF7meWRyC36CmulTp6mHO/zSfTIVnlOvJrYksbdI8gAf3qYJt9mDO6j1BI4tEK+o52wO1Yn4Z3BJGnPmtRljjGaWluQDiNdTVM8u2F/QklsYGyT+9N25ZnJ1UvPFLJIrSE/btTlnGM+a5OX8eUv8Su/2J38vpMC0mW8Gr2d0rgDTg1q/wCFwTe6QZNZtwiW03pgbDxT/wCKuv7PIf0646ekhEmnvmtdJ1gtQFGTilUuY2t9I58UG1aVmIce3O1OHbhlSyhbKzajcLITvW/ZOpjGDWcUTSdWMmpt3MK6V3FdalWQTNWaUAc0nI+vYUtPMx3PFda3KscEgVnyST2Ws4LxpiTU42pwxxyL9IqilGHOaSuLwWknuDEeRWSdLA+pmdassyatRx4rPjCLsF1GtOS7F3NwFT/ypy3a1TAXBbwopRh2WXRD2ZKCYjKxkD7U/YWbXOSxIHmtFmXRtEaXgeeNzojz96tcPGnqwWC7dOeEZ16h9qXkEa87GtBjcyRnJA+1Y15azBixYk1nz9YaQVYC8txIhZaFaRzQ8HatSytfUjGs5o00SRLjisuVThDsCzgU0eogJbfxTtrcRwgBjilIwGfFOx2itgmo/G5E516OjQimjkHtOaMeKVggEfFNDivZjrJIFwGNUJCcjaiOMGl7tC8R0sQaw5OToNKy2qMtwKthQcivPNJPE/LHFN2l3K7DWuFrnfN3awXF9TfD4XAG9BlkYHBoKXeDgjA80K4uBqGDXZFqiW7Dw7qSfNdU25/LFdVkHh/RmgfTISvwa0YvpGO1bcq288YZguR5rFnZPVIjOftXBLjUWXbYwTGItatvjfNCN5MBojGfkUCO1a4ZvzMY7U5AogULpBqaQnjISCRkh1Od/FMWaLMDIwO9Zdy8jSase0dq0bC9jaPSPa3+U1fX6YKh70Y5AQQKUfpcEspLHH2NN+0Rl9WKp6cUkZkR/d23ralKNtZCqeCydOj7MavDYiFWCnOTmlI7maKRUlBGOTzmn0uwxHejjcH4OmJi0ulmdteUPAxVZBN54rSlu0jwjckZpd5EY5ocYJ4B2AQELlxvR7fRIcVSXYAeaBl4iccireNELeTVa3Qocd6yrm19M/SGFM21y5HuI+1XluYjlWIzUOcZKmW4nn72aaJSYlz8UsvWDHCEMbCTO5rVvmT0yqjOfih23ToZNLuuTWHVN4FdAbK7e6GdJz81rWqhR7hvUpbRwJ7QFzUPJj2pzWsYJZYdhrIIAPFQ8IlHGB4qbeEr9ZyaYIwK162sj0JmJUxsSaNEcE5HIqxIJqQEPeiKoGxEWqaiX335q8jR26AkgZ4zTbRqe9AuLVZmJYBtsYpuOME/7Mu4vx6bsjZ07UkJgwLNnOK2XsIlspIwnuPc1mR2ighTXPKE3JMHXg10QlEIYZJO3xTHV5Zo4R6LaXY4BNGtIPTAwuKLcQpLhXrTjjPq7Ap05XS2BlbL43IrPu3kl6hHGhwCcVraRHFgcUjHCBdGVuTsK1aaikKxme6FroX02ZMbkdqnMN2h75HB5ojgMozvigen7ww2+1PN/wAHZNhYLb5XUWXOQD2p+RgML5oUbaUyahXDjX+1PC0Ap1IrDEAg97HtS34kRquv6j2q85eWbOM77V0tiCDI31YrGactFRr0kX8Mi6S4FOQqmg6MZPevH3Eb2szFWzvk03YdUctj1K5o8kuOX75NHBNYPUpEkSYpaW8WNtIG/iogu1lUBuTRTbo51MMmu2M1NXExaoSdp7wlFJRe5FHt7VIECr+9XdhEuBsKDPPqAjiPuI5qZSjHYiZPSjJMj/pmkZry2fVGqHVWZ1F57Zucnye9Csy8rGVzXHy8j6t0VQ6iuhzG2kmrXFrPHCDPcF5XOwB4oohRLH1i4aQ7hTU28TSqsrAsRxmp43KKopYG4Flm6ekUsemQ98bYoPXLkRWqW6rzsQPFPz3IitcMNLKNq8/+IZ7kyuVL47nIreclBAmX1XsECyQsyqRuprrLr0qTstwoKKD7gN6oLq4bKls+BigGP2SSugwOdq51yVLAXZtXV5Efwo9EyNcDVjwPmouwltGLj8MWVTvpAzWdZykSLIwPgMRWhLPcLCxGlkPmtlNS2J7Iku7JgkgXOocEbitCz9KWMFNq85ie4cYAJBzWzbLpswp2b4pQlctA2PTskSHLUlP6k1uxQe2lLi4UMRK2ABye9MdIvknhkjIwRW99nRP9D9E9kTjsavKFClRyaLBGIo/ApOdvzcg5FVJKMKYrti5RlcKNzVyiR5abAp+KKPTq5JoElvDLJmZgQOxNYYqyqM2SSQ6WhACUOSeUriJcuf6VozvaoAuRo42pSB4hMSp9tTKLm0osNGhZTOIVRoznG5NMoqrliAKXW4QjI/pVHkLfVsPArrVRRLYxJPnZOPNZd1eJr9MHJ70aVyVIzpHgVjtEWuthWU+Stgsm108xoNyK0ZUEseO1ZEipFZDf8z4qqX7RxaVYs1KHJeDRaCS2KJqb+hrJkIM4XGF809+Inu5BEoxnk+BWnb9LjjXUwyfJq1Ft4E6POXdwLZ1COQ3xWx0s/iIQzsSSO5rL/iKBQ6mMcHc0jZ3N1atlSQviplKmJI9RdQpGNRO1ZX4mE3iRJuS2+KNFLLeg+r7R4pf/AKSxlJ1gMP1ND/dfSJNfqdor2gI2I32rJgnS1zqb9zQr/wDiF3h0Qpt5NYIW5vZT9RpyzodfZvzdc1t6cBJPxQNN1cPltgf3pjpHR9GGfmtr04oV3rJui1QnZ2npqCwyfJpsMic4qktyqoTkYrLa5eaTTGM1CbbwIdu5NTAJuaFDOyShX+knmpigmJAVNTUC+lZW9IphwdyKumssXpuusboBkH4pG7sdXuiOD8UGzd8ANmtmBMqM1pGS5HTQZRkaprUAMSfvRkX8QAWGacvLcSKAtWtrURKO7Vl8bU6Wh22haPpiltWBjxT0VlFHjSoFRLOIB7jQxfB/pro/VbHVDLKijtVQYxScl3g8D9ahHlkI07VakiHkbaXH0rmlbo6kOqnI4CQMmkOrfkKrc5OKy54KcP2BWhaxleOQqeO1FvypUHUCfAoZZfR1cGk9TuprzI/kvq4NYG1mwscyRsu9aiXcQUe4CvOemzvuSKutoHf3MQB81fHxxav0pM9PHcoxGDTCNkVhWFqUcHW2PBrbjwBivS/Hb60yXsifZTWb+L3KnmtOUZFY9zEFcmsPynTQ0XjjjdsvRwkScCsgyvklDtVf8QKjA2Pyaxcm40sBSuzc0K49wpOSNBJtSidRfSFGSat6zHc7U+LtHbBs24P+0K6lLe4HpDeuruUkQZUrNqdWOQvas2Iy3FyUjXCg7kU8ut0YKp3JyTUJBNAV07Kx3wN65G3RrgmKKVJ9CNz5os6XCMqqusscbDiriNWx6WoSk7knitPV6V1DERkkcirik1kmjDlWVZjEYm1AZwKVe4KHOCCPIr1N3pinWcKDjn7UpdQ2U6gEKrOdQ81HI1xlRhYDpl5640SAhsd+9MtbLFMNAIB5xxRVWA3EqIoUIB7j5ocVzK+UlUY/lYHY1tGRLiwz23qg4O4H61TSI/a1RBK0UuG4NFvBrj1AbCtGlVojRndQZzfqVP5eANqbidYbZpeX7A9qx7i4LTBV4p6CVThZfPFcPJNxlg1TtZG4pWmwcbnertERICe5qUkjT6RvVnlLkEjArr4ncc7MpClwmhiUz+lKyW8zuCBnitHk5qrSBBRLjUnbBSKraYCg74q7ssWy1VZC/GwqZYtR9u9K1FUg2LSyuzgE7eKetoTlXI3HFdBabAv2psaUUljgDzThF7ZSRYYXc0GacAHfal7m4LIzR8Dg0lDJ6pOvP605z8QWPLMSc9q7S7SHBpAF9ZUGn0d/Zt2wcVyqTeyyysVDAnc9/FSjMx2bIqskbu+TxTMSBU8YrXj7uVPQ2lQGV9EZz4rFN2FmPt4Nad7KpUqrb/FYipqmORTlN9qRn1N22vFJUE7HvTjOjY4zWLHbnX7TxzTiyiJAHbJNa8Um1kVhLu5WMY5paW7UYGNzSF3L69wADkDtR49CwNlC0pOBVuVkj9vL6m24FPLGCBWKkyo8cKn85t8Vpp6yqDsSaaYItckqh0jIoKzk4QCqz3bJEyFct5FAsXOpjJtk96T2MdSMBtXJqZmLLgVcOrEKp3pS4mCXIjTc96Tf0MSurFZATvqrAn6dJbyakO5r2RTYEnek7qFW7VjOGBxk0Z3SLkn2yDBFby3CkYHNZlraKhJxzToVVION6OJOKoJNNgLwSyfSCBVreB3wWGnHem/UA7URXBGFFWuNN2xGZddNjuQRITzS7WaRsI4uOMCt0xA85qBHGnbH6UcvApqh2YN10b2e2Qj9a0rO1aG2QOwOBTuY5BpPb4qJHijXDMAPmqXGo6EYfVlKzxv9YBzp+Kj8BHcR/iIBpIO6mtfNs3uyp+TRIxEynRj9KyfD2btjMea3WMA6cEd6EqFlkjK5Rvite49OFSSoxQY3gb+ZBWX/AB4xlsDGMkkFosJhL4PPeo9e4khKJBIF8HFbgWDUMMn71W4KqMoQB8Vp8aWUPsZtkjRfUpBbzT10GgCHhTzUxlDIJGOcUG7lN1IBwi1VVEmzOuYHu5OcJ8VsdMso4kGlcUqBwiDc7Vs2kXpxjO5rTjVi2BvCVj2zj4rMeEs35Z2rXly8mk/TQRAEkPip5eNzATs4nKlXc4+9Z9zDcpdssQJQHnNbxVcbDFAmkRfFQvx0lTH2FUjZowr4FR+ByPiipPGDnmrm61ghBxWkVCOibYLSkC4HPk1QSBsnO9JSLPLMcnYHgVcR+042zWHJzqGx0NBcgknNVtrb1b4HHtFdaIQpQkn70WB2hkYDc1yvkTal4NDlxaRkE44FYxTMhRFwTTlz1CREK4zmo6XGZpvUccV3RfbSNKVWPdNs1gjBYZY7k0xdufTKpsfNUvLlbSMMds7D5pZHec5wcGt26/VGbE5IzN7GXUPNBngihj3wMdzWlOywRkn9q8n1W8knkIY6VH8orJpIWyL2/wD5Lf8A/ipODLMTISzGiWkJnYbe3ya3LTpqZBA/WlTHdCMFgZgMpgeBzWnBZpbqNS4+BWnDbKi4QY+aiZFRDneqapCeRQXWBhRgCs2/6ic6QaadWmYrGPb5ob9PjB1N7mHmsfjcssfahS3jlud3OFrWs7ZIyFAyTSiSqraI/c3gVudMt2H5kw93YeK3hFIWWOwWwjj3+o81i3sMcvUVwO1aXULz08QxH3Hk+KSghImDsck965/yedRqKL6nNCsSAmnYj7Bg1MsIljKmhRt6Xsc/at4CGF35NCuZxAuRvVyQwoLrrBVt6ctAnRmXDvcNvsKhIlA2J1fFM3EBjGRuKVilCuDiuN8rToqrI/OMuGG1bVoNKD20mCrYbOa0bQZG4rbifZiYdd6zetp6tvpH1Z2rTcaRmsfqE3qSqikZ71rzNqOBCEUD+lgmuiAQlWoxkYSCMeO1CmhdCXrzOfjuNjRY2pKl12pPMqSYJ2FG/wAQEKaWyfillke4kzp5ojJKKLRrWs+QBya049968+IXhIbVite2m1KN812/i8ilhETVZG5M4rMvj7SMb1pOcLWbcuGfAq/yl+okY5ycgHFLC2f1stutPyIEmzTPoeompRvXJCVKmFAoYo1QHG9UutXp+0Uf2pgPzTEcSyp9OMirhPvKh1SMy3u3SPDDeupmWxOr2iurr6k2bCpC65UKc0nNCA3s5+9KXEyxj8pwD4BoUFxcsGcgsorJSUh0/DXNjEkCMWw55oXrRG7Da8Kinc9zQoepxvhZPYfDUWeCG6jxgH5FU43opSS2dJcRSoTq1R6cn4NDt4EuY0fXj0mB0/FBbp0gjeOBsCQYOaRWwuumyZjfIPNZ5W0ado1gZ6gZZHIgJy7ZOPFaVlbusYVtIOM5O4FZcU8kRLtCrt2ydqYgnuLqT3qBnxSiv2shtUNtGxmYEggdxQ7m4EMel6YWP0oy1ecv7j1r1lB2U1u31VmVZHILF2kaZzs3apmkWBsMpI801ZzmaL0se7imPwihT6uCayfF2ygM60ndnJP09q0EmDqRSs0IDAJ7RTMCDbNaca64Ey6xsRkVDxqoLP2pyNWxxtVJoCQccfNbONoEhECZ5kXRpjYZBrQS20SfHiuhUsV1Ae3imthuazjxpZZoQMKN6SnAnbVI2IhwB3o8kqE4DD96VdEllAd/b4pTfgWUluIBGcsAoGAO5rOt7lWZo0G54rQMdjA4Hp62Pc/+6w57gW/WHkUKI8cCsJtabBI02imjw2lj8imo5JlUMVGDVI+qRyQKVGc1oyCL00743ohxrxjsEjEgFs0K5lcrojOKu8iheaCkq6sf1NKUv262UtAfw5jjMkh+wqltEGJYYBHNXuJC5+O1CRyinBxUSmloqnWSDOBOcHAxzSs06SXDEEkAYGaJIgCluT2rMZimf8xrXiujGSyaVkgebUe1R1W5mt2UIoXPBovSbZ48yPuT2rWlt4bqHSyhgf6VtTaoaSMHpAdJJbyUF2fYE+KYu+qXSOnp4CHviiXxaLECAKgHIqoEciIhGSOBUZuhaC9O13LEuM78mtG7REhO29daQtBFnG57VEgZiC/FdCVIkUZGhjDhiGNBEUkcglYZPO9aCQAy+pIc44B7UacxFMHFR1rIVZj3M87nUrYA7Ua2uPUXDjepeJEyQdqUlmjiGx3rjn+R1ZpGF7NEAZ2q2ms2C5d2+K1Lca+arhcpu2hzSSCRpnAo6KFFcEwKFLLoUmu6qMg7SqBS7yGUHQNqzjdPPLpTgGtC0Rse7isvkcnSKopK/wCGh1NnNLPi6TJ2+KcvIfWIH8opUwFCNFZzc26SwNRVAfR9JCM1aKZ0GAV/aryxO0ZBG9JT2FzJpMUmjyOalKd4ROBua61r6TLknvWVJBdRTjBGnkVpW9k6j3nJp0WuQCR+9D4pzeQsyo1cHU2dXc1cq8uwXatQWq9xmipEq8ACtIcFLIGSlgzHU21MJZLj3HbwKfYKKpqB2ArXpFYEVgtkDA4BxxTLtoXfaoiGKDd5kGgHmr0hnPMgXVz9qD6uqQf5aiVkhtyNgQO9Zvrs6aFYH5rKc6GlZbqN2Y5tEbbY7Uh6upve370z6Slvcd6XmsdUok1HaueXJZXQYGlI88CgRXWkMyDb5oscL3Eirvo7mm36b7Cka7UuJybJaL9PdJYgdPuO5OO9FaxJJI2BqnS4vRLIwxg7VotKFWtZ8EOWP7CM2KLQxBqukLMWJ2pp01Zasq4Yx6jnJojwxikibYQobq52GANq1oY0tYc8Y5rH6c8qAySrjPmpvb8z/lxZYeBW1qCtjWTVdEu1Dnccj4oD3KWwK9xS/T5bgbSLpXxTdxaeuvg1n3TX6lNWYN71TUW0oT96yYbKS6nMkg5P01uy9PAl+KPHGqDCjHzWcX6TYG0skiAyAT4FaEUek6mOB4oaaY+eaUuLlmcqDgVXYDTe5RVwDSTuZWOpsDxSfqjGc0B7sE6VPPenb9D/AEaElzHDHhRn4HesuZr+9bSkbRx05bR4YPISRW5axo4Dadu2aqL7BVCXRemeimuRRmnOq3qWdudO8hGFApq4lWCPPfsK8/c6pZ9chyT2pyfVUikJRzXEkwlkJ+3mtu2lLhS21ZpKow1U7ZyLLKFrmfHGTyNWzTEh07Vm3krSSaU5WtoRDRSklsBIWArfkTUaQIBbS60AbZhRmNLzwura0G9VWbWMd6zhJuNS2DQ7pEi4O4NJ3FlpGVG1FilZGAbceae9rJ5Bqnxqca9EZFqh9TSeK24gEWsu4jaKYSJxXP1NUXD7GseGfx2pjNOV/acb1mP05ZmLlmDHuDxV7e+jkXc4PzXNeaDhTXQ5xeRA4unrCxJJY+Sd6i5K+mV5NcLr1WIzk0Ro1eEk8isORKapFUec/DtLP4XNbNrbJGoyN6G2iNgx2q8t2qx7bVwqD7ftoaKTwepKMnbwKahT09OBgUtbsHOrkmnkOQK7uBq8CloMzezeg+gr70Q7jFco0rzXTytVkzQhdWwYZA4p2xRPR00G5uFjU6thStvdB8mJtwcVxwmuxpRN7Zr+JLg7Ue0ZdOAc4pS8MhBJY/aq9OyHxT41/wCSxtYs0pBvsK6jYrq7jI81EVlmLMcjsK1pLmK1tNEaZYjbbikorX1DqjGPNTLCVUs5+ntXEm1ou2KzJBIpfJ9T+tCt797aQCQkDsabjt45SHGxq1z00TQO+N18VabQbwzStb9JFB1A02dEoyd68tbW8yAlNq0YLqSIBZQQfNaLlvDQppLQ5NByQBjxVrKIqzMRt2oLXSgaidqfjb8kbYpqnoUV6L39wqLo74zWFFZh5GlbfJ4rYMfryMW7mqXEAiT8pcmnJXsTecC9uskMgkT9qbadp9mGMUtEJmXB/WrSerGCyrn4qY40LJaScAHbii2cgdcnb70jZM8rMHjyc+a0Xg0gEsAfGeKfV3YDoZsbHarqC32oUGooFPamRsK3Q0dp0igMweQqx2qLmfQpwKXguI2G5yahtWU2He0R8aBj5FAkg0N58Uf8QqRMy8jgCkFv5Gc+sNPjArKXx2FMHNE3es69sWZlc7CtW5mRk55pZ1DL5rglKEZYQUUsLBgNS7f61ou3pJvS8F0yLpzVmlyNTjAroUlGNxEWgUzyYc4otxFDEQqH3ntml8alJX2ms2WSWG5Lhsk+azhNOOVkq8mpIAoxzQwur7eaTW4lkGXzTls3qEIp+TUqNyNO2AN6fTi+ay48yyggZxWh1hwAqrzxQenRspzpzmtlcdk+Bk6g8cwXT7dIFPWl8qNhjydxQhYa2yRTNvYIr5Iq4ucskJ0EvY1mj1b5G4IpO1tXRvUwTjjNajIpwoowRVTFb9M2JuxZJ5pF3UKB81LamA93FCnnSNiuf2pd7vRuFJolOK2wVjm7Hnj5pS9u0iJBIyKz7nrDqMIoB4ApGeC6uV1Z53NcnLyp4iaRxll7nqupiFO1KwzPPOC/0/NdDY4l/NGKYaJgw9MYX5ohwrYpcniNW2ChMim4LpQcVTpsBaHU/wC1CnT05D28CuiTcVgz2aQvE/z0Kd9aFlNZbiTkf2pi0BZdLGpXLJ4YHQSxCTfY/atWOdQvOaFb20YBJA/WqmJRJ7Tj7VorihjHqA96lVzuBURoBTC4ArVABMZParCMDmiFgO9BluFQeabaWWFBQoHauOBSIvlJxxVpLyNUznes/mh4xhnkC1TUxGScCsGbqhFyT9WP6VY9UMmBuAax/wCTFug6s1XmZiQgzVQ0iuoIIBq1kysgIpzQprRJyzYqLIdKZpVhrcnPFMsPbihrFgVq1YGH1RHlkWME6eTUWtuImUYJrWktlZixG9UMI401zT45OVhfgjcKitk8ikRLLNLiMHQK2GtBJkHirQWscK4xmspcbbLR1ko0DbBp+MqMilS4UYUUWzGrUX5zXRxYdITEr++itWY9/ApaynlvSXOVTO1T1uzE840nG3agQiS1i0pufmlK+2STXYhI8Z7UvHarLJqO4pUvLLGFZsMT2rWswqRgd60TV0HViPU4nW3KQrljtnxVOn2KW1rqkyz8kmth1UjigvEppcisaQojt2TApyB8rhtjXLGoFUkYIpI5rgj8kZfwukha8Coxc8Vm/jBJL6cPuenJ83KEE7HagWFils5b+tdSjbsh0g4tvTiLO2TjJJrCuZC0jEHC1rdVuiV9JNh3+ayPRzuzZ+KbqxASHYc7UaKFQur+btV44GkYKK2LLpKowkfJx5ppOWA0E6dYOyB5/wBFpu5uFtMdz4olxcpaQ8+7sK8/cTyXDl85q5NQVIB6a71qWbc1mx3GbsBhkefFSPU04IzS+HjcnGax/o0rZr3TRNDhFyccml+gRE3TuTkDYVl3V7OkZVUOT3rc/hve21EYJpwbcrZbwqRuvIETJOBS/wCJjI2YGlusOwtCqnBO1ZkUUkcOcmjm5GnSEqSybDTI2cHNZl3KkMgcbAms9LmZpyib70WS2nmcBuDWEHKTKdGxE6SxAjcEUWCb03CP9J4NLWNq0KBc5FNPCM/Brqp7IVDTorL5Brz3VY2hlB05Q962I5/TYRyHY8GrXMCTxlXGQamcI80f6LRiWzrpzUTzBQcc0tdQSWM2knMZ4NAllwhbmuWpL9WPRK3rQNnO9P2t/LPhTjFedDPLKSeK2LIEKMc1Mm00kFj96jGHURxSlq34hxG1akaGRMNuPBoIthBIZUXJ8Vq4JtNghmK1SAUYYPFL/nSAMwx8UaJWHNPs+1RRVYyXPtFLyzlAaPI2F3pK5nREJNa8quOTNbM68kknUquRQrCykhcO5YCnIL2ASbqBk8mtVhHJDnYiueHQt9gAEbxYJB/WoijRDlKy545PxJWNiFpy2WQHS1dENkuT0aYbauoBbTgZrq2JM6yuTHKRzmtJoGchxgqfNZkQjjbVnJrYtLpJI8Kdx2rm4EnHq2V/TMvY2g9yYBpaK+Ygp38UbqltcXNxiM4WlR094vfIeKmSaY8MJFM8TZwMeDUSz+tJqbYdqet7JHiDu+1MvHaCPAAZu2BVKLaJayZ9taerIrn6Qc4rW1Ae3vS8DKi4xg1dBlmkzwK0gy9II0KopctprJursl9EWW+1FmuWnuCgGQNqctrOAAMQC32ptuWIkf7FLW6RAFfY/NP61dMAZzQL2yhZ1cLjHYbVyThRoVdOKd9FkVXoukADHAxmrC192c0NbkBwpOTT6EYpwlGawPq0dHGI8CrlgBg0NpAtWX31sgByaSKSuJY0ydOB5NPvGeAaVuYYTEfUOQPJxWc9AkZ6dRgFwI9JOe44rTaGOaMNgGkTDE0Y9NQPB71MeqNMM5J7b8Vy3mkirOuLdQhwf0pWSTRHjcGnkRpCMgsKL+CVyMjFZx/Hcp2KzFtvUkkzg4+a14YBJ/3eBxmjpbxw9hQ7mdI05FdPxKLsmxe+mhgTCtvWTbH8RNqO480S4DXbEZwtHtbf8Og2/Wolu6Cxr00VNwKBJlWzCxUnkil724Kj66DBdELljnFQ5KxqxlbYOwL5Y+TWjFGiKO1Zq3LSD27VcTMNuay5OdV+pX+zT/EJEDvvSs3U9iE5pKUu/wAVEcag7jNXx8s2sk4NTpkkkuXkOxp24nSJCWP2rLSVkX8sUlfzSuoJDD5NbuT60gH0kSeQnb9am5heSMmMAVkWyShg+ogZrftZcgKeK51xSbyUmjOj6K5ZZH3NNtC8S407VqLIoXkUrdTLg5YV0y/H42ibMiSMO+9HEMcKgvUBhJJ7aeFvHOoDClGK1EVfYtHO6r+XxQZJjrzIrZ+1akdnEvCiiPEgXgVp0f2BjNP7hiixvpfJYb1W7CKxCikcOx2U4rnbyWqNU3gXbVUxyljtWbApL4K4PzWrAvt3G9XFd9hdBFn0nFEa7AXmhOD4FLyP6f1rgVpbiK7LSXLMclsfFBkuCVxnegvco0gUYNPwBHHaorv6JOhDD8rmhlZXJzq+1bqovgVcRr4oX4yXoWeXexmZtkrvwEw3IIr1YRfAqjxp3xR/xY/YWzDs0nQ/UcVrwNJgZOa4KgOwFHGFFaw4VD0OzZZdXer5xVPUAFDacasahW2gCOfigtqIqryqN2cAVQXMRP1iockIqVkPeqmT09mGaMbmED6xQJGWXOkg1m4p6ZXajvXQ/FXS6A+ms6cOpOFzRenlpSQVK4oWMC3kaeRWJZhvSskyFsAb0ebCnScA1Fvbq+/ehjSZS3T+dhTCzhTwaOIwo2pS4Hu25qW0PKDfijjxQ5L4rvkUrMrLGSDmsG8uZGJUbVnKYrZ6H/FNRwBn7UZpDImcZrztnKFQFzgit6wmWWPNcUuTlUk6wUslkVvGKusZzvVpJo4uSBSknUY9eFINdT5VQlFhpbZNJJXJrJvSsDAaSSfFaYu9S70k8fry6ufmhTTYUO9Gtg6eq64J4BrQvJhbxE4+AKHbyrDB9hSrs102o8DgV0TmoxpbJRnXkzSYLasmrwRD08+aO8WWw3FGCjSFUVzccmv8imZ5OZdIqThG93IrTSFVGogUMxpJISRtWraGkKaIZY84UmtDpiCKLHFB/DJuBxTMSaECrxShyftQONCvW5iirp33pW2u1mTSdsUHrcc/qArkg7UlbxyRt7sjI4rKf7SsVYNeNIkJZcEmn1UtGGVe1YCrLHMB/K3mvQ2s2mIBtzituJp7E0UguGE3puuB2otxMEIB70teTInuyARWfc3nqrsdxxVznWEJGrOoljx37Gq2V6dZgn2YcHzWf07qQmJic4cU1cw+oAy7OODUp+ouhu+tBcwkYzXnZ7F48rg4r01hMZIgr/UKLPbo4ORWk+NcisnR4pIljb6Sfin+ntql0sMfFM3toI5gcVywDZl2PxXC01LIGrHHpWjxxjuKXtnJRdX2pzOMV3Rp5DRDoqrmlmkUdxVby60ZXNZ0Wq41YYgiolJXSL64sclkDIawuoiSYlFOK1kRlBV96RuCqS6vFW9ZMtMQitJFgAlH696ZguJoR6eWx2zTT3EMkO7AnFCSRSANIOO5rl6pPJfdhYpGG5H70ZZ8vmk5ZxuSd/AoQuVx810LBmzSebJFdWY1yTiuoc0FMLFbOy5Y71qWMKQ+4sMmjLaqsQaVv9KWcxlhoG2axjDo7LG7h8JqU7Vj3E/rHAON61I8yjSRtQn6fHrUkY3rSac1gawxXTK0YjD4HxtTVnbelHucj70eWGE6QBvQbgrDHs2PgGk6gslLLK3R1aUQgE96DGszN6asSPNKRzsbgZOxrbt10oMb0QXfIpOgaWqwx4Vck96hPUjG9FkkwfBrifbl8AVslFGQaHQRlhvWffwySXKmEYUc0yjx8rJt96OJEbg70SUZItWBt7aNFBIy1HdPYcc0GW4SHcnalz1W349QVK6xGypMoLax9qZgclRQGu4JfocMfAo1qDvmtYtPRDDkkDOd6SmhaVjkfqa0QueatpUcinKCewMy3smU+45HzTv4ZDuwq8kyRjcgUjP1FBkJ7j8VNQggHcIg2paa9jibBas9ruVzudIpC5nGcZ381lLlxgY51LqZWP8ALP61im7llfLkkeTQ5XaaYIDtWv8AgCLXVpztXOm5MHoWS6WNfaMmoN7I+2cfapgiGSCMAVS6URuumsuScngOqo42jzJryaSKOjFfmtNbkrHpOwpYFJGJXms4yleR2h7p0WtQCafe3CDc0rZIyjNHOpvqO1SlbeCgNxpUezc0qGkLcYrSjtjIeNqFMixHYb12w48WzNt+DFggK+7n5ol7Gmg6sYpFUmKlw2kClJrqQvoyTXT2UVQqLtMsW2PsKj/EWXbOKWuEfT6rHFZr65HO5rJsdGu/U3bbX+1AaZ3OcsfuaHb2pCgtua0LezM50Kv3NYT5HfVDK28+jvvTa9WMX1Jt8Glj06RLjRjag3lhIuQHJPgVUITWUOx8fxAjNpAIqs/VZXXCGvPwWtyJsemxHmtmGwmZRkYpzfLdIREVw7vhzv8ANasIUqCcUpF0rByzU7FaLGMBjWsFL1CwB0q0pxTJVmHtYioZAtSs8aj3GtVChWFghY7uxNJX+DJp5A5pl71PTIQ4rJlky+Rkk1M2qoZDQa/+2uPmrxx3gOFJH61e3JJ9xrTg0nAyKxjG/RmaGvFbBL4ohmnXl2Fa+gfehvEjcitHB+MDAl6vNExUnbyahepXEg1AEitabp0Mo3UUIdNCj2bVDjNLY00xe0vmaYBwQK2NauorNjsGVs0QRyRvnJwO1acfZL9iGPOFK1n3yGMqynFWMzGQDJFc0nqnB3xVyaaoBN3Mq4zj71dIFEfJJql2ugaoziqws7x5JNYRg1sLLLEpY5JNQ8n4fdTt4qYoRqwzHNVlhLPoQZHcmk1Whiv+LOZdJjOK1LKdACx2JpE2cerJAFGtIPUlKjgCtIO2AS8kJmyu+2cVe1vGRfchGO9WisyJCzHOaOtuGU5xTkvSlNokXYdfFJXMzZyN6PJb6RscChekNPmuZt+jbsRa+mfKGPbyKzJwTMSdq3ZESOMk1g3E6tMQN6aSq2LYdEyu3HmjQXy2uQXxXWaiVcNt8UG46XHJK2WOfihLtnwFSGWufxcgGfbVnsjqXTnes/UbVwqHccmn16kPax7dq5JRl3xovt9GlHZsI8GjW9roBzxVY75J419OryTkLmuiPxqVITbaM6+uXhkCqcjxR7SfUvO9LSxCZ84yaIlu8W4Bq+tu2T/Dr25MfG5pnp8hdNTbH5pWO2MsxaTjsKeCJCuW2odLJaRF9c6IyF5odtc5iGoYNSRFI+c5q7W0RGa43+RFyKWAP4k/iMDitKKQBcmsiVBEwNOwN6kVXGTjLA8NBLmWN3UHG1K3iIVX0xls1MkelskbU1AqMvY1rKbuiMGDdyNG6nByKP8AjXlQLGSPJpvqdvGy4IxvR7azhW3BUDjmlFOxMynBKkEksfNLSewFR9VM3jPFIcEEVWKMS71PyXodCEETpMJFyCDXpbSX1oxnYjml4rVVG4zRAhiOteKuPI0yh5fy/cOaYSQSLg80nFKJFBooOk5FdMJO/wCEtKibmHWuCM+DWeQYWrXVw4weaDNbhhV8nH2yiBa3nDZFMPKQKVKLGfGK43C55rjU5xbiVgv6PrFi9BIjtxknB+KYinXfes+c+rKdXGa2isWOyWui8gUceaDcBfSLcnNW0BTtuaKkAK6mOPitvDOsmdHArKcLg03DbAJgmrn08HQ247VZHQDJ5rk5ZKOzaMbFZ7RcHGTWbLA6NmtaS8XXo0Emkb2TDBcYzVKdrApxSFhqPeuqAcV1Iy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 name="Рисунок 4"/>
          <p:cNvPicPr>
            <a:picLocks noChangeAspect="1"/>
          </p:cNvPicPr>
          <p:nvPr/>
        </p:nvPicPr>
        <p:blipFill>
          <a:blip r:embed="rId4"/>
          <a:stretch>
            <a:fillRect/>
          </a:stretch>
        </p:blipFill>
        <p:spPr>
          <a:xfrm>
            <a:off x="1309817" y="1497810"/>
            <a:ext cx="2916194" cy="4376000"/>
          </a:xfrm>
          <a:prstGeom prst="rect">
            <a:avLst/>
          </a:prstGeom>
        </p:spPr>
      </p:pic>
    </p:spTree>
    <p:extLst>
      <p:ext uri="{BB962C8B-B14F-4D97-AF65-F5344CB8AC3E}">
        <p14:creationId xmlns:p14="http://schemas.microsoft.com/office/powerpoint/2010/main" val="356893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7920" y="668487"/>
            <a:ext cx="3968870" cy="620776"/>
          </a:xfrm>
        </p:spPr>
        <p:txBody>
          <a:bodyPr>
            <a:noAutofit/>
          </a:bodyPr>
          <a:lstStyle/>
          <a:p>
            <a:pPr algn="ctr"/>
            <a:r>
              <a:rPr lang="ru-RU" sz="2400" b="1" dirty="0">
                <a:solidFill>
                  <a:schemeClr val="accent2">
                    <a:lumMod val="75000"/>
                  </a:schemeClr>
                </a:solidFill>
                <a:latin typeface="Times New Roman" panose="02020603050405020304" pitchFamily="18" charset="0"/>
                <a:cs typeface="Times New Roman" panose="02020603050405020304" pitchFamily="18" charset="0"/>
              </a:rPr>
              <a:t>село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Хозесаново</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a:solidFill>
                  <a:schemeClr val="accent2">
                    <a:lumMod val="75000"/>
                  </a:schemeClr>
                </a:solidFill>
                <a:latin typeface="Times New Roman" panose="02020603050405020304" pitchFamily="18" charset="0"/>
                <a:cs typeface="Times New Roman" panose="02020603050405020304" pitchFamily="18" charset="0"/>
              </a:rPr>
              <a:t>семья Матвеевых</a:t>
            </a:r>
          </a:p>
        </p:txBody>
      </p:sp>
      <p:pic>
        <p:nvPicPr>
          <p:cNvPr id="7" name="Рисунок 6"/>
          <p:cNvPicPr>
            <a:picLocks noChangeAspect="1"/>
          </p:cNvPicPr>
          <p:nvPr/>
        </p:nvPicPr>
        <p:blipFill>
          <a:blip r:embed="rId2"/>
          <a:stretch>
            <a:fillRect/>
          </a:stretch>
        </p:blipFill>
        <p:spPr>
          <a:xfrm>
            <a:off x="339785" y="294744"/>
            <a:ext cx="1424880" cy="1068660"/>
          </a:xfrm>
          <a:prstGeom prst="ellipse">
            <a:avLst/>
          </a:prstGeom>
        </p:spPr>
      </p:pic>
      <p:pic>
        <p:nvPicPr>
          <p:cNvPr id="8" name="Рисунок 7"/>
          <p:cNvPicPr>
            <a:picLocks noChangeAspect="1"/>
          </p:cNvPicPr>
          <p:nvPr/>
        </p:nvPicPr>
        <p:blipFill>
          <a:blip r:embed="rId3"/>
          <a:stretch>
            <a:fillRect/>
          </a:stretch>
        </p:blipFill>
        <p:spPr>
          <a:xfrm>
            <a:off x="8300045" y="195107"/>
            <a:ext cx="1404901" cy="1267933"/>
          </a:xfrm>
          <a:prstGeom prst="rect">
            <a:avLst/>
          </a:prstGeom>
        </p:spPr>
      </p:pic>
      <p:sp>
        <p:nvSpPr>
          <p:cNvPr id="3" name="Объект 2"/>
          <p:cNvSpPr>
            <a:spLocks noGrp="1"/>
          </p:cNvSpPr>
          <p:nvPr>
            <p:ph idx="1"/>
          </p:nvPr>
        </p:nvSpPr>
        <p:spPr>
          <a:xfrm>
            <a:off x="5107459" y="1960605"/>
            <a:ext cx="3423245" cy="3237469"/>
          </a:xfrm>
        </p:spPr>
        <p:txBody>
          <a:bodyPr>
            <a:normAutofit fontScale="40000" lnSpcReduction="20000"/>
          </a:bodyPr>
          <a:lstStyle/>
          <a:p>
            <a:pPr marL="34290" indent="0">
              <a:lnSpc>
                <a:spcPct val="120000"/>
              </a:lnSpc>
              <a:buNone/>
            </a:pPr>
            <a:r>
              <a:rPr lang="ru-RU" sz="38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Семья Матвеевых очень дружная и творческая. Активно участвуют в жизни села и района, принимают участие в районных и республиканских конкурсах, как семьей, так и по отдельности. Особенно хочется выделить достижении старшей дочери, которая является участником и победителям «</a:t>
            </a:r>
            <a:r>
              <a:rPr lang="ru-RU" sz="38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Туым</a:t>
            </a:r>
            <a:r>
              <a:rPr lang="ru-RU" sz="38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tt-RU" sz="38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Җ</a:t>
            </a:r>
            <a:r>
              <a:rPr lang="ru-RU" sz="38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ондызы</a:t>
            </a:r>
            <a:r>
              <a:rPr lang="ru-RU" sz="38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«Созвездие — </a:t>
            </a:r>
            <a:r>
              <a:rPr lang="ru-RU" sz="38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Йолдызлык</a:t>
            </a:r>
            <a:r>
              <a:rPr lang="ru-RU" sz="38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«Без </a:t>
            </a:r>
            <a:r>
              <a:rPr lang="ru-RU" sz="38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бергә</a:t>
            </a:r>
            <a:r>
              <a:rPr lang="ru-RU" sz="38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и другие конкурсов и фестивалей.</a:t>
            </a:r>
          </a:p>
          <a:p>
            <a:pPr>
              <a:lnSpc>
                <a:spcPct val="120000"/>
              </a:lnSpc>
            </a:pPr>
            <a:endParaRPr lang="ru-RU" dirty="0">
              <a:solidFill>
                <a:schemeClr val="accent4">
                  <a:lumMod val="75000"/>
                </a:schemeClr>
              </a:solidFill>
            </a:endParaRPr>
          </a:p>
        </p:txBody>
      </p:sp>
      <p:sp>
        <p:nvSpPr>
          <p:cNvPr id="4" name="AutoShape 2"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BALDA4MChAODQ4SERATGCgaGBYWGDEjJR0oOjM9PDkzODdASFxOQERXRTc4UG1RV19iZ2hnPk1xeXBkeFxlZ2P/2wBDARESEhgVGC8aGi9jQjhCY2NjY2NjY2NjY2NjY2NjY2NjY2NjY2NjY2NjY2NjY2NjY2NjY2NjY2NjY2NjY2NjY2P/wAARCAUAA1UDASIAAhEBAxEB/8QAGwAAAgMBAQEAAAAAAAAAAAAAAwQBAgUABgf/xABBEAACAQMDAwMCBAQFBAIBAgcBAgMABBESITEFQVETImEycRQjgZEGQqGxFVLB0fAkM2LhcvE0QxaSoiU1RFOC/8QAGQEAAwEBAQAAAAAAAAAAAAAAAAECAwQF/8QALBEAAgICAwACAwACAgICAwAAAAECESExAxJBE1EEImEycRRCI4EkUpGh0f/aAAwDAQACEQMRAD8A8K5BY4GBmqbVJ5qtIobgI9PBFaPSbw2sxVmIB4NZ9vAzxggbeaZa2aNlEm6nuO1JpNUy0z2UE88PTpZycqw7ncUyVlmtV9QBIyPpHP614eLqUlti3ExaAsCR4r0zfxLZLa4aUs2OAM1xz4ZSkr0gbEriwSachdKpnagXkQt09i4+9VP8SQRnMduxPyaSuerXF8xWO3wW4AGTWy7J1WCQVxKzjBOaXYBVLEirPZX3LxMn32pZ4XUkMw2rRICCQfvVGO9ESLIOTihsmDtVBkpUg11RTJGob64hhMUTlVPOKZ6askkhVWCE8seaVs9J1Bh9qYVsNkHDCspJZSKQTqtmLZgRIXz3NZtM3U7yn3nOKW5qoJpUwINFs0Z7hQvNBNOdKkSK+R3GVFVLTF6eu6VEkUYaV8ADNI/xFOstpnXgE+1fNVk6tbTawy5C8DP9awLu5adyc+0bD4rihw3LsCAQhPXXX9Gd60GkkkytjCyAcsNqzoxmVfvXp4fQSzbMoGRwDit+afVpgeXfUGOvnvUEVaUgyNjjNVrdAcBRIiRmhiiRnmga2ETdagiui+iuIqTQqNmq2f2qpGTXY2pkWQ2KqpIYYqxAxXRj3D70xBJA0wGkFm8c1QKI/r3PijR3fotIpXZvBxihloDk6X/ekPAF2LfbxVoVJNdrTYBBnyauH1Dx22piWy++a4HC4quSDVlPbzUlokHtnFcV1A5apIGqqynC4oGCAJNVbb5FSrVVzljVGZBAPFRg+K7mpGfNBJx5otsoaULgHPmgk5+1MWwyxcnGkbUMa2CnXTKR/ah1Z2LMSaigRIqcVFXCEpmgZTGKuMadxU4Gn5ruM53oAvHGBImogqfFFmPoy4XcdsVDwL6IKE6u4NFtrSK5ib88pMP5T3qLRR6r+Fbq1ngMTygSf5G2oX8VRxKyrEFDEbkV5JZZbaQahweDRTfa5dbawBxk6v71l0kpWgwaPTUyv0rleCaz5yy3zHAJBztxUyXrTyqCQg4yBgU83T9DRzieOePO4Q74+1HZwf7Du8CNx+eU04J+BWihRenGBkcXOOCuxHkGr3KWX+JQPZj2kjK8b16G7iDW6TC298XxuBWXJ+T1rGwo8XGpZSADttVACDvv2r1kXSYpHlB5cavFYd/bpbSMgGCK3hyKWhGT6RUFgNqYS1eZdQG1MrHrtSvahWLuhaJhj4NaWBnyxmJ8VaIpvnvxT11b62270pNbPDg4yKq7Jo0LZhC6NbsGyMEGtLoghaeRbnQ23ftXnVwwBUkGiQXDwSc896n2x+HpjY2wuNRJMTHA1Himbnp8FuhKIueQawYbxyhUnUp5BpuPqLriOVyyYwpJ4oYjK6i+p2DKNXYis3J71uXwilbUtZEkeGIpoGBzUGr6DXFMc0xA6kCpIxVkXUfmmFFcV2KK0ZXc1QgUgIqKsFyNqgjFAFKsBXAV3emIkV2d64DerFfFIZU12akiq4pgWIJGTxVMUXI9PHeh0DZWp3rsbVK80hIsF1Cp0DSTq38VG4NXLR6caN/NBQE7Vw5q0mCBiqigllzjHNQDtVc70zaWn4hyusKfmjQ1nQDbNQeacms/TmCI2snxQprdouWBpWV1dAK6pCk7VwWmTRA5q641DPFV0nNWxvigAzOvagNUb5qQM0Bs5WKjauqSp7V1AgZrgMmpz8VIOTjigDWtpbWKHFxMzbbIm2DSkkpmbEMTEHgnJo/T3soJVadPUP8A5cVq3N5anBh0LtwNqluijEi6e7MPWYIv9a0pOhwNCpgkYuR3oEh9eQDVsT5r0HS4DGcaiMrsfFZzUm8Mqkeakgltxolt8hdsqK0ujTW8d4rAjjBzW3O5h3lj1L5rL6tD0w23rx/lTeV70r+ydlusTepI0o/7eMDHevO+k7KZmB0ZwDRJ764kgEUm4HFUa59VFiLEKO1WlWgSBSNg47UE0WVcDbeg1aAioNWqppiGLeYRoRjc96sUkk+hWP2FVjhX0PVzuDuK3en9Qtbe3OuPJ81hyTcVcVYzz0gKneq4GKa6hcJcXBdFCj4FKmtYttWxFTXKcHauPNcBvVCGbeMSsNbFV+KPeLbpbhYvcc80GBTJhRtRLqIxwgGsn/kihe1iaa4SNeWOKd6jZT2IAfdWpSyna2u45UXUVOcUx1TqUt9JmQaQO1KXf5FWheCA5qDzXV1bCJWrp3oY5osRwTmgqIRNlqCc1APOKoCcmkU2STvU9qqBippiIY7US1GWGw+5oZ3osOwOT9qAWwMu8rH5qpojxk+4AnzQzQSVosfb71QrhQc1eMcUAthDvzXYrsgcnepAzg1JZcZBGamQZqhbJGOBUEsTntQNsGAO1Uc70ShNVGZA3qajipYYAoERRlbRCdjvQhzR5MmDjigpC1dXVYDzTJIo6N7cHihqM7VOnHFIZ2oDI5qyFcjJH2NQVxjaq7Bs8igDSE0IkRhFgAbgH+tBllMkxwAC3el1LOcbYO1PW1vGSVkJ142xWagouykCR0i1JdRl8jbO1M21msduj3CgwytgMOVoF/MXRY3T3JtqI3NMdJ6dc30bJFIFXnD8GlKlFtsBi86elgFZwk0LcEc4q56XY3UQexnaKTGdOc1n3i3Nk/4a5LaR2JyP0q9qJ7aZZ7PMmORiufrLralkAaQyrMfXmZHU+1+2fvW/bdZ6gbVgyR3A+gsGwf1rnS2venGcaQ/EieDXnpUks21wOdDds0uvzKpLKHZrw9altLlUulKFRjzVr+e0vcskisTvtWBJO8jB3bV23q/5L4LMq/atVwJO0I1ejIGuGDcAbZo/V+lNbSR3MPuycFax1mEDBobgnHYimL3rk9zAiFCug80pQn3Tiws65Vorlc7bZxRjpddwDkVmveepu5JapW6Yj2qTW6T9EVubf021J9PihOFaPUDv4piOV2f34C0tOB6h08VYF7aTS2k8Gtc20bW2axU0nvWhFeKLfQTuKiSYA48glCdxVJYcxlxzVJXB9yHDCqpcMAe9VQimjHFX0qdjQzJkmpEm/FAFZE0tjt5qg9p2ozuv70AkUwZZnY8nNDzXZqM0xFlODzii+wj6TQBzRdbAYI5oBFM9u1dVzpGDiqkb0gOFEZCVyTv/AHoJNTqPnamAUsCo80I/VUajnaozmgLsIUI+alkxVEJzztRlIJKtx2pFbAkLjY71UHBorwsq6sEr5FVVQT3oFRwI31VTNWcYO1VxQB1d2rq7O1MRFEjlaNtSnBodcOaBaG4Z2SUMxP3qs8pmkLH96GDqWoxUml4o4bCuzVgu29ckZLADck4FMQ7Y2n4lGKqxwewrrm2WJiK2ul2k9vanROB/mSsrqmI7vI93kGp9KFIoUKlmbFAcjUdPFMNdM9uYvTGM5zQIxpcFhsaaEVBXvXUdkQsSDiupioVYd6mNdTioG+1HtSIiXIye2aBLZD7HFHgggZQZJCp8UNyGbUeTRI0V9iAaCvRyCygckrOR4waMEvLRtUFwW8A70g8TW+GQ7eKbsurC2cSMmpl4BqXYMevb/qcUCPdxoFP8p5rJe6E8nqTRsF7YGwo13dz9RkDzEYHCjgVX8UIoTHs2fNLF0JCcskbTgr9NMSrGUAKDfvS6W4my2dIztQ5C8bYJyBVDOkQx/ScigZzRzOGXBFBNAiAd65qgc1JFMQ9YekYXElDAw5XPtzVLRA7YJxRbgBSDqGah7H4AuFCtsc0PG1WdtTVU1aEVqYxlsVBq0edQA5oEPw2zMmVODUXttcpCskv0mmYLa4WPWJVxjtQr6WaSBfVmDAbACsc9sFCEMnpSq2M47Ue7dJjrxg9xSoOGyKs8hPNa1mxFCK7auNRTEdV0J+9UxV12FA0X7CqpyalBkVIGM0iv6VyDipxUBcVw5piONGhUOQMb0E4Bpu3aOMa28Y2oGtiod45CVOCDRZZlkRcoue5xS7/Wa4brigSZLKOxq0exok7II0ROVG5zzS+aBaDEgkCiYXfB4oCHDZq3qDJ2xSLTVBDjPiu5jbNBLnOasXx+tMVkgDGaGOTUZIqKCbObmpO4qMHxUgEjimB0YOrOMgUa4fVj26apCVWQa/p74q07iRsrsO1Ia0L96twN64DfmrFyRuc0EormrLUVfQyx6tJ0ng0DRqdOsre5yHk0nHJpfqVkLRxGGDZGcil0uZFAArvzZnyTknuTWKjJStvBREXsbO3602k8cfvLjUfApf8ACPoZiwyO3mpX0NKjT7u+a0tMNFbq69Zh3A74puxvmtgSolO3CtgU3JZ2ElmdPslxkHtWdCSfysgAfO1Z2ppqgHLiG9u8TyY0NxrbNLtPdWMhEbrjH8o2p9fSey9KR/eOADShRvTZOF7VEHimgBrIrwvIt2yzN9SYwDQY4/VU6ixx81Qx5OkbMKvGCrEZKN47GtUkgLLZeoupcgUKMJHLokGCDzTQunQ6SMDuKExie4Otfa3cU036No3Om9Mub5CY3iCDg45oHVumXdrGVfSw+BRumR3topl6e5IG7RtwRWxB1BepRSi5hMUsa4xyDXNcozbk8Cs8lB09pAp05B+cUW66RPaxeqpAXxmtdMC2XC4waXvWkliK5OK6E7Is896hz7uasMHeudPeQakRkD2nHxWgwbIFbP8AKajYNtxViTupX9qH/NzTEFUgciqHAyRtU6e/NQzCgCpIqQ3zVM11AEneoxtnNWU8jFSkfqMQDigCnNcFOsCrPGY2xkH5FTGNRCk4PY0BQy9v+WCV00B1IOM58GmPxVxHH6bjUBxmqlg+Dp0nxSKYrnIwa4g/ejNCpBbO9SYlCglsE+KLFQqRvXYounbjNQqj7UCoFVhVzpzxUd6AOVc/aiadwBvVQc7YzRBtikUiwmeIMgOzdqgGEJwQ/wDeqORg55oRNMbYWaJgA/Y0A1qWkAvYdOdLDg+aQuYHt5jG4wwpIJL0DU1FTVEHVFSRXDagRKnFdnBrhvXUiidbY5q8TYcHOCO9UCk1fSBy4/SihmqvVfSiIxqfGxpJ2kmzK5zml9SDyTU/iCF0gDFFBYzrW3CyRsCfGKHI0ly+tYiB/wCIoK3LqfaAP0q5u52QKZDp7CgLCGJiAdlPgmupVixOST+9dQFle9FiPuGaFV4vqoYkMSshI01MTZcAHAqsq4GaqrBfp5pIYzLJllVNydt6aWxtwy+oSx+KShUCUGbIWnor0Ww/L9wzkAjmgYBYJop/T0HLfSD3od5CUkEfMp5A4FaMl9qRp7mFzORiM5wBWQ87JIS+7HvSS9AKymBAG3P9q5I9RBdQc70BrnUeKP8AiWiCloiMeRSdgWurOJYDIAVNZprQveom6j0aABWfiiCaWSX/AA4VY1AqTVgchfJ05/SnrW2S4H1e7waSikMZyBmrvMxOpfafipkm9Ais6elKyZ48VTNQSSd66qQiCavGATvtVKJEwGcrmgA6SqBhnYDwKDI5bjOntmmhZuyiaVdEZ4+aDdSK2FT6RUqrwV4L981chmGcYFVXkZozSD09IqiQFdU1BoAtjCg+akV2cxAfNWTYZ5oGSpw+M1JAqABqBxUk47Ui/Cjb1AFWO/FVJxTJOPmixSmM8agexoZ2AokGDJuQB5oD0HIctmqb0ac5k2xgeKEKBMl0ZMagRkZFVFXd2fGo5rimmgKJiHmqNuxq8e/3rpFwc0vSnoFvV2GQDUhR3q2MrkUxJA28VMQDNgnB7VD8g1HFMXpaRXjbS4INVGfNHE+uP05V1f5W7ihOhjOD+lIGiqkahnijKsbbF9PyaEFzncCrBVC85oBHei43A1L5FS8ZHNQkrqcKxFWMmUPmgMAu9EcsI1Gcr4oWatnIxzQIlFZjtWnbxSwoGMec9zS9mYtXv2PatC4JeMaSMDwazcldFpegbiWZoypRV+1I8ncb03rfPOv4qzINtSYNNKg2RbwNv32yN6W2EjalyKdm9SJFcDAbbFK3LaSGzz4o9GGljaJI5chww4zuKMTFKBpyhxuazRPhhqGR4p2Vo5VAQ747Umh2gTIiyHS2ojvVolWWQJJsPIoago5Vjt5o0YSOQMWyPih/wAF7C0J0kZXs1CCyBFYqcHg1q9QvIp41ghi3896IbSW1swJo9cTDnxU3JIXpq/w3dQTQ7v6dxGMEZ2YUp/EXpPKJbaTTKBh8HBrz6OVYxo2N8qw5olzNIVAmOXHcis48CXI52I9F0u0/HdP/ACrgiZPqQ0vOfRVkk9rjb71a0YvGk9vPDFKo3AONXxQOq334iDLxKHGxZWrfqSZD4aUmpznOOBQtQBxvmjRnAxj9TVDBFS/behTRkAE708Aq75pa5lDNhaEJi4O2RzVc+RXd/FcTVCOwcZqMGuyamgCACDRYpNPKg0LvVtWBQCwGYxliTtmoUR6jk4FBzmuUZakOzVgMboFZA/gjmh4CXHvQhfFDjcrDlcY4oZmdm91BVnTSKWIUYFBINQxznzmpR8bGgWzmGNxtVdXmruQftVGHjigR2Qe9diq1KnHemIIpHirjG4FDBq2RUlohlJG/NCo2PFDIGc0xMLFcNGhUfpVpJfxSfmH8wbZNA3qODQFlSpBx3qQDVuRnvUb0EnbDvXVIGalspjg0wK5x2rgT9qknJzUFiNqQypyfNcBgb1Oo1HNMRFdXYoiRBiNTaRSAt6ShVZXVvKnYiq6CxOlf60YQQaSTPv401XESn680rK6g9Of5SP1rqP6cZGdRGfiuosKFjV486vbzQ6sMrTEGLEbPXW//AHQw5HmhvJqG9VBoCx24ljIA+pu+KH6zyaQBxxjmlwM0aCQwnJFAxiSJ3VQzkHuWPFBNrrlCQsZW+BVlnQvrdS58HimYL9rdy6QgA+KiTaWB4E1glSYJpCuD3raj6KZ7czXNw2OcAYrKvb4TXazpHpIxkGmbjrNxdRrGqhV+Kyn8jqhWBe1gjilZn3Bwo81nE05MWOdQBPxSRFawusgzqtVat2qxExprOOKvIWiGk4NDUlWzXSMX3NL0PCldXCpNUIirwSCKQMRnHaqVaIAyDVjGd80mA1LcXF4MAHSOwpdwy4VlxitAXsMR0qgI/wDGlbuX1X1aNIqIt3VYKFzXZzXDnepPfArQkrXGuIxU80ARn2USIZWqEY2okXFIa2X3A4qGqTUH6RSNPCu9dj4rhnFSDTIKNvipGNJyDntXMeK7J0k42oAgnOK7AI2NRgY3qACTQIkqaJk6MVQueO1XXOnHmgaOAAqdt9s124z5qyp5qS0DAw2+4qw/YVdx7hjxVTxTQnhlJVAIxxUA424NTJ9NGsLhLafXJCkqYwVcZFMn0DhgM6QRUoyMwDrt96cu4I5sz2Qwh3MY/lpLX/mGaB6JdkBIEeB96qGUtuCB8VYhH+k4PzVDGw7ZFBJDKRuNx5qAG8UdCq98g8g1VvK7UDoDV1G9W0at8gVaJCzYzmgVB7a09cjDYydq126fLbxxsEEi9xStuiHQmh13wWxgCt68mS2skgJ1cDNcXLLktNFYRiXtwBJGBFgr27UGSeWT+QfpW5PYWAkjkZ9avzvxVLzpsNr7opAVI71UPyVLFBRkxzTCFw8YYEYB8VnzqyjLd+1PF3J0N9APal5/TllftgbV0KQxM5bFWDMh3G/xUH28c0WFDKR3qyfSUncE+D5oyQFvdG6kjfBq09oyRA43xnalRIV9o5qaL1scspgt2GlG6nivR3V8zWgQRYDjAzzXl7cIWIdSWPBrR9f8OoMkyTL8HdaTRJl3MDwSZ4/0q2PxUYXUMqNs0ee5Vy+Cp1ck0ip0OSBkVSB0MosSRptls+4AkVS5RCpaJHXfuaujIzIdvkGtWAJE5EyxlSNtRyKGxGAq6hnO/wA0dHj21HcUK7KrdSaAAueBxQd2O21MQ7JNERgA0q+kn21A8GiFAq570DFzzUYzUneuBxtTJIxiozVjXYFAitTmpK1Gk0DJVc1IWpXPargZpDo5DhSCxHxVdROFNXjTLb009tGI853qXKh1Yg2xqMURgnGd6rp3AppiooSakHarMoHxVKYiRua4qPNdXYoAnftVlzVQMc1OojvQMkmoO25qNWagnNAE6q4bmqmu70wJJIqDXasVOQe2KQEqMg1xz96gbd6IhUZ1b5oAHiubeikpjmhkjFAylTip2rgc/amI44HFSqlzjNSyrkYNSgT/AMifikBcWz52/c1cW+SAoLHxiiek4UFUYA+TUpP6R3/pSKLxrHFlJ4vcK6htdl3LOoY/NdRY8CODmuwe9RkmpHIqjMLHGGwAMk1d49O2MGi2scrMfTXSO5NXnt3G7Pk1F5KFQx2AwDRkXWxyVIA70RLQJC0kg37ZoIh7tsDTTT0MgxOzfl8k7AVJkeH8uVcEVVgyMNLVUtn6hvSoQT1I3yD3oKvoJUb1YiMjwa4QA8HejAjW/C20ViJHbVIw4rFf6jimHW5gGXBK0sTk5pqvBkVY8VXNWxlaYFQMtirPGUG/FTBgSrq4zvWh1N4PSVYcZ+KXojLrjxXDeuNUIiuHNdRo4yV1cCgC8EkYYErjFRcyiSTI4qrx6d6H3pUMkfUKJjPFWjtZ5I/VSNmQckVDAgnFDAoUzxVNJFEVyON67XndhSHSKaaum1RrHirAjSKYIs2Kgj2iobNTytIornjAqh5omcVQ70yWQBkVbTnAqowKJnSV1DI5xTBETrokwO1TGcxlcqO+e9dMo1EgY+KFxSE8M7uKZXgeKW5NGU+zH9qGOJc9yK4MfuaqhAU5q3FSWdJq2IoTsaPqDKaECuTmqQmVYe0VclFQKME+aoWHFWlkiZQFQgjvmhkhbe6ltJllj7djwaavfw19Gbi2T05uXTsftWZrPFSGKsGU4oCynB8VIkZeDRWxNvsr/wB6AdjQIL6udioNW1oV3BH2oFTmgExhTH5xmphZIpAwbNBjwWGalVGs5GaB2bydahjtTF6WdQwazvxg16dTFO2TxR7aC1dBqQGqT2MKXURxiNzgjNR+qA78SCmn1CB2qs16zBVMpZR2zRrnpqRjUhI8Ypc2TINX+lJdXoZBuU0+0MaWJ8Bt6KQ+dGRXOHXZgD9qrCAAR/4k0e2WU59LC+aqMBssMfem7LUjkruG2xTsAEjTnYzE0JY8thmpu+jAORs3cV1naPMrOBnG5oTHQMWoAJJ2rkFusnvXIHO9VllZQy1aKIaQz7g+KVjx4GvILV4y1spGkbntSbxCMgEg532oplIQomQDQC2Od6aIJWDW2A2PkmrESRqPexA281xbI4we1VDYVgxwTTDBRsncjeoDb42osRycHBHzUyQR6/Y4380CBgaidwD9qlwy9xXekyOARRTCzc0AhY5qjE0aRSNqERTERyBXCuwRUGgCSarXV1Ai4JHFEB28GhISDRiucZOKRSGFCCHUH91UNzlNJFA04kCk5Bq06aBkUnVjsj0w3HJq0ls8ShuRS4cjitC1uGlYCQZXuamVrKBUxIksfmu9NvGa3JOnxzlfRAUeaTmhexfTKAyt3xUrlTwtj6mcBhtxRnlVz7UC7YxXS4LZQYBoeg+MGtNi0VJyarmpI92K4jBpkkCpNQK40wJPzVTU1BoA41yjJxUVKnByKALEFTg07rikt1U4DDvSLNqOatGmvPuxSGgrmHRgD3eaARXYw2Ks24oDZQ11SQeaigRY74pi2dQ2kqoHzSxO1M2io+dQyaTwilsJJPpQxpx5pUnHB3q8o0PjtQqEDJLtnNdUCupklQKLbkCYZGaGdqNaKry+7ihjN5BHBCCeTvSk5DsG4Aoc7emo/MOmlzIW3GcDjNY9WUFuJHcY4UdqE5LIBjOKgM2yvkjnFG3OMLgU/wDFUgIRPWX+VQKBJCFbnNXOpZNI4NMekQMPStpiYgylB5q9ucZY0R48DbcUHLRgoRWl2hDy3CtCyNvttWW3JoysAhzQDuc0oqhsiiD6aGauD7asSIUFmwOatIrKN6qrFWBFEmcyAGgAIrq7vXUxEU3DI7Q6ANhSppqyOmQq3BqZaBFvTL/pVJVRHAAyDzWkljI+XjCMBzhhTfTukWtz6kt7N6UajOARmo7FpWZlo4jJ22I2AOKXnUlyAN/inrtumqGW1E4I41EHNJFkA92oGqTsKFz7dsb1XvvRpGQ4K/uaG5yKolle1XQZAoeaLHjFDBbLmqjcV23c5qMjVtSLsqw3riKluaimIgDeizPrZfaARttQhRCuQvxzQIo7kk5qpqZCDKdIwKjk0COG5AHNGjGV8UHJ1bbUwDpAA8UmUiFU5I7VJ2qQcZNRnakX4coB5qpK4+aspGccVVlGs0xeFSmRmhnmjEYBNCO5zTIZUioqc71JoJIBxVjh/vQ6lThhTA7GK6iSjhhwaFQBYb01GoGHOCByPNKBiKupY7YOKQ0xwSxZJQ6fg1eW5DQ6S4pAQyEZ0nFWFvIScjH3qXFBZp2t9HIgEz4YfsaNd3aFQqEEVlQWjy99PjNVNuysVLYI7UKKWgGkZHcksARxvXNpxnUDSwtyRs2T4rvw0uCQDinSY7GAQRxmnLeJFT1In0yjtyDWUpkTg0ZdT8HS39DSoeBp3a4mJkABGxANFtb1bT9djjxWeNSvluO9AdSWODt80UMZmmRpGYDYnOKPbzqYCuBqHBxSGhQPcxJ8UZ3MWIth3yOadCsly3BxjzQvYMkmjgiVVQD3dyTQnVlUgJkg0xAy5PGwFTI+vfg1UlcfTg1TOD8UCLY0nxRF2O9DB1GuJ7UCD6t9zijowxgyFT+9JpiiyZ0gjj7UFIvKpY7EH5pcpsaNE6jknNVfDMf5aAoDntVQuTRQDnBGT2q2lW5Qg/egKAFcGu05NMJErAkhgPNd6Sn6Dv8AagOoMAJzVGYk0zHZzN7vTZh9q6WFSPaMGgKYqr+4E0y49ZRp5pYrpbFFgk0P5FAkXjtCRqk9qiukuAPZCMAd6i7uGlOM+2lwMUBdYRoi7lSIBdQIqk169xHplySKLa3sXpmKVdjS9yI0bMZrFLOigG45G1HDKEz3xQGl1LjFUJI2rWrFdE/NQRXc0TBEeNP60xFFHniufY1Oo4xVTuaAIztVcVY1FMR2mpCHFVqd8c0ATpqOGxVgpxmoINAFyuE1VXtVoyCwVjtVm0o507rSGiikMhU1TFXZ88ACo1mgCO1FglaPIA5oWo4rg1Gw0NLAZGBLcmm7azRJAZlyncikYGQsNZI+aft4JZ1cxy+3tnvWPI2lspAryx0zH0gSh4rqiVLuFtBBx23rqS7VseDOO9Gt3KNkb0GtDp0Eckbs537VtJ9UQiVRSdcjajzgVDv6jbLhRxip9PRkc5pyS0eK21sABjsaiUqHdC9ldfh5C7IHGeDT1xe2dzGNMXpv8bVj6WxsNq454NVSeQsYuI8HUrZ+aGZXBHqA47Gnk6bNPa+pGu3yaSlmKL6Uqe5dqjsm6QMlHVm52qLnQQDSzMFJK8VaL85vecKO1VXoASCTngVBFNylBGV/alGqk7ArVs1WppiOA1HFXdGTniqA4YGryOWOaAB966uO4rqYiUx6g1cZ3pqZ1WfMY2xSg5q2ok7mpatjGGn7INPnFQZ3UfVtQdgKgsWxq7UUFlwSSKZmdJS2E/lHFLR7k4GTXbqDTGU34rs7VB5qCd6ZJxNEj4NCo0RGk0hrZVhg1fGKggZyTV+RSLRXkVGdq4k1FMkr/ejoPcrY1fFBPNHicKhyM+KBoA27k4xvXDSOd66Q+4/NcGwuNINAiWKEjSuKvqCbgZPzUvchoRH6Ua4P1Bd6CTk80BYwG1IfvXAZFChbGQeKtqI7bUirLYwa481cFSM9q4qDgimAJsgGqgbkgiiTMAPb+opcn3UEvB1cTU49uarTJIrqmuoEGQl4mTGe4oFWRirZqZVwdQ4NA9lBzvWnDcwxRYRQQRuD2rPjXVzVmj08HNIaGUuNSaTtvmpe5DKQRiktxXbmlQWalvcwiDSx38GlJmDNlWyaXCMTUjdsNToQ3bZkmVAMMdgKeux6AEY571Totl+KncyMyJGurWOQe1Ae7PqyEhXJONTLnNIrwXYkvniiggnYgn4oTyE57faoUYOc0Ai0rHBz2qZXEpBwNgBkV0repx2oKsQpwaEMvKukKM5JG47iq84GRkeaqD53oxijaEOkylyd0Iwf34oEUXbIG57YruB7hUKWjOhhjerSN6gGnnvTACTlqr8Vc7VQ80ySRtVk05wapnNWUZ7UAGEGscgDzQmDJtnIo0RddwMiqTAZyP2oGCDHNaELxXMBjk9sq/S3mkBvRACN+KTHEZSIkYIyB3p1LISRkr7TjuOaUilTR7nII7CrveSFdIfbiodmyoE6PESu5A/ahesVORsR3FakEwMYXnA4NJXJjZzqXHjFCkKUfUSnUbkjY4+QKEz+o2pn91RG4QEYoUhBORVGdhHjQ76s1eGBGyQ4zQIlDHBOKZeNEX2tvTBZFig1HLVVlXzmm4eny3ALKAPua6eyaBfeMGgVCeFFVJ1HeruDmh0CLAVzLvUDerHigZQHBpgTZXTjNLd6spwaGhJhJDqOy4FCIxRlYahr4qs3p6/y+KQ9gjUc1Y7VU1RJ2Mc1Ga6uoAsOeasV2zVM1YMcUgKqMmi49tD71ccUMcQZqKsaigR2KjFSN6JHpJw1AURGMsAeKfDSWxGB7Tzg0OzgV5wOQa9ItjCsamQZH2rm5uVR2aJGJJeRMF3Ofmuod/6BuD6QIUbcV1VFJqx2Zhpq0mWNSCDk0pTtrbq8BZjg1s9GaGlOpVOd80zf3bPAse3u5xS4uYzaLFj3jalp85Bzms1nYUNAjGMUpcSLqwq7134jA4oYOpskZpqNZEeg6W91cWgRHC6exFY/ULaSK6IlORnkU0OquuEhULtigXsjmP3HJrn44yjNv7K9E5I1XcGhltsCoZiRULsc12CsIqMRqbiqEVfWz7cChE70AdirHYCqVbGRQBy/UKtJvVQcGpJzQBSuqag0xHd6kbc1wHepUBmAJwPNICQARnvVTzVpF9NtmzVSc0AM2IzI32qbmIpCrZzk1NjHq9Rs4AFCmeQoFfOO1RnsV4AqKkiorQk6jIuwoNMKDoFJjiVPuI2xRD9OKhRnNcdqReihriuFzXc1xXIpiKZzV+2O1VGNs8URtOVCHFAkCYe7FQaI4I+rc+aFQJk1AqyHfer4FAFAMVcHAyajG1XwDHQUkVHHejgDQcnaltwaYUhkxmhjiDf6T3oeBV5DjahE0EvZZixGO1UNdk1OTTJKipqc1Gx7UAcOaurdjuKqAKjBFABWXSMjda7II5qYJNDAlQy9we9TPGinVGco3bxSGDOKgKSdqirrjO+1AiMkHeoY9+KszA9s1XcimBp2N+IbGaPUVd6zyw33oeCKuHXgqBSGSGzRDgfTq/Wh5WrjffNAHDBzuRVXXG44riaqCdVAHc1JqSCPtUgj+Y7UAcsjY0ndfBqp52qxXG4BxVDvQBLEniqGrruMVxAC5oBgxzREYo2RXaRkYq4j9w+aLGkWHu34J8UR4oQvvLZ+KrA2hzrGV4NEuzgDD6h2oAVYD+Ug/wB6gN81UbtUE4O1MQYthatGdQxigauKkSaTtUtFKQ0JDEwI3FFeRGTWN80g0rMN6rqPY4NHUbmFeTPAxQyxqfVJXSw/WqVRmWQnNGVieTQVODVi1IaNaxvTCAjbrVrz05wGRu/FZAciriU52pFWXliw21KtzRnc5oLc00S2cDgVbVkVVFZjgDNFeFkGfNAKwTCpBFQysBk8VQGgQZmGKpyarUr9VAEsMVU1dqrigbK1wrq4UySTzXAVB5qRzQBJ4qw+muxtXL9JzSZaKmq1J5qKCSRtUqcVwrlHuoA0rU+lGGYGnv8AFnMRi1Aj5rHlkIQAH71WHWdwDv3rHonll2HlmDNkrvXVBjkHauqv1GJUzby6YyDxStOWyK0W4rRkLZQsDlhzUhw2MmrBNz58UKQFMA0DLZCnI3rg55/pXAbcVGNXxQIknfOcVBJfdjmoUMScCoyQdxilQHEYGMVGNVQck13B2pgXGFU55oPejgZU43NCxg0AVq1QatQBUbtUtsa5cat+K5tycUAVrhXVOcCmIkHfB4qX044qI8ZOa480hkc1FWNUoEN2jxIknqEgkYAFVvJvVkAGMKMbUvUUlHNhZPaorq6qAnvR84QUAc0Vvp28UmNF46h23rmGEFQRtSLZAqTXKMVBO9MRXFTnfxUb5qN80ySWNUzV8jvVDzSBlk7ferke44qIl3BPFXBBJPAoGihyKKn/AG6ofc2BxRUBCFaTKiUcDT5NUGwPY0TV7uO1VC8+aYmgbnjFV+a5jlqimQTmoqaigDhUioqTsKAOxmuyRXKcVHegC+dvFEgK+oFkzoY7nxQsVKqTxSGM3lkbeYKrh423Vh3FBMWBk70WE7FX/Q+KgySRtp1YH9KB0ihC44waskRYZxRJptaqDpJ77CpRwmPcQKABMmKFoB+KYmOTnOx80IDDCgVFDGQMiuBGMA4por+XtSzx6d8ZFCA4ZxUcb12dqgHagC7Z5FcBtXagwqN+1AHBiu2dqkKzn2jNVxuM0Z2eD2qdjTAF6bqdxiiFUCj3ZNXR0dfccN5NDdNJye9IaJGDV1X2mhA70VVK4LggHjapLTCQiN9pGx52oU+lR7RkZqJCpIKHcVHq6lCtTFYHVk+3b4rn5opUAbYFAYYO9Mhqjq6uHNX04FMkrXVcLgb1GBmgZGMjcVQjFMBG407Grm1Y6eBk4pWOgCLxmi6UI5rUtLSAo0cuNa0jdWvpSlUbbtmpUk3Q6oX0qO9WtYFmuFQvpUnc+K6Mqx0vsaZCpCupRk1VhVkXtlJbSEAiRP8AMKSKeKNJdOykBiB4oIbP3oDAe1TSwIOT4pmUxv7e9TaWcrx61QsD45p1ulKcOCR3J8VnLkimNaMpl0sQRtSr6QxwK3eo9LeC3EysWFYLqQxzThNTyhMrmrqNxVO1WU71oSiT3qhq571Q0hsipT6qirJu1MRz/UagVL/UaigPS5JqMHTVQd6uaQ0UNcK41INAHYIrhRlZX9pXeoVBr+KLCiEC8tmnra7hjwjplfNSbaP0tYZSO470H1Y/TMegZ81k2p4K0Fnmj9U+kSV+9dSLNg4ArqtQSDsBrSssemFVCzeBWbWx0fQpVm3JOMU5K0TEcuPRNsqpbssgG5xWU9tLIrscAJzmt656pDgRLGBg7kVkXNxqD6dg1LNYHZnqzHbxRFTUwB2qp2YHzV3YgUwKyJh8IaG6sp33NGUYXURtVGILZoQgfu8VXemN9PGRVFUNRYUDBIrjRDERuBmqE0xlat2qvNWOy0CK1xq8aagWPAqpFAEVWrGopiCRxlkLDgVXfxVkRwCVBx3okZH6+KQwB+KrTMqRhNQ5pemI7FRVsjFRigCK4VNRQIsgy1F3wVA5qkeBvRY8GTHYb0i0SwwoFU/lq8hw1VJpIplQagirdqqSaYjqqdmqRuKhuaZJzbVGMDepfgVXmkAaP6R4q8aawdu/FUX6BR7fvSZpDZQpgY71y/Vjt5oj4ye1QNIPFJFNZKOCKoDtyKYdRg/2oGgbmmiZADnUcV2COaltmNRnPNUZEV1dVuPvQBGMD5qNq7NdtigDhXV1Tj3UARmrpzVauhPakCLA4BqSQRhjkVwXWccGqOult+KCiwQ4yN6g6vvUk6TmMnHipOD8UAQrgHcZooaJ8ljjbah4AwAN6NHavIwRNLE9qTaAMGieIANue1EMCLFknJ8UE2WiRlc4K7+00J2eP+bUPBoArPGEOV4NB+nkUx6gYbiq6UOQx280AAKnkVAJzRWUKcZyKow8UxUSNJG5watKGONwRQwMioJIoAn6dqJCrSE6TuOxNBzmrBds5xQILpOripZnYBd9qiN3U5BOB3xVzIu+rdj4pFWC4HzVTRHIc7DAoeKAL5QqBg581VwDUcVUnc5phZ2PNdmu7V33pkho2B9pHNaLdOU2gmiYZHIrIBKsCvIpoXM8o0jAHxSGmaVraSFQ86+zsaLcQRxoJ0YalOcHg0gL2f0fTMuANsUnNNMww7kilRQ9PeepMswGk8Eea6d1mUHvWZrYjGcirLI4FFCsu6ZJ3okcw+l+R/WghmIyRXFC/wBPIooDRi6U12BJDx4rTsOg+r7ZY8dqS6R1T8EQsynR3IFeiH8Q2BwFkAJrk5JTTpodkx9HHSmSUTaoSfcCOK7rckcMaywOoLDBHY1aTqtlPA6vONJHGa8bd3RLtGHLRg+2kuPvKx2Pz9Rf8H6Em++xrIyrye7aqNMWG5zQ9XeuqPH1JbLumGODkVXauBY7CivazRoHddIPmrF/oFmqmrYXHO9VOM0xHYoscEjbjYfNUB3qWlcjGdqBqiGADc71xx4qua7VQI4c12aiuoAsQcVWrIMsBmufZsUAShxUq2G53qI11HFGRItw5wfNIpI4u8mx3obe370XMcbHfNCZgxpJAyuquqytGBuK6qFQKmreZoc6TjIperZxSFoOZSzDJqsrZPNUU7iuYEkmgZZv+2PNdqzjND4pqG4RVX8tSRyD3ooC8IVl/MyFHG3NBcxmXA+mt276jHLZhRAAMViM0e/sFZ+jLMYv5XxS7NofkH7UYeiVORg0sUBb28VaEwwmLbRrzzQGByc81cMYz7TVHOWzTAgVLHtXDmpagDkZsFc7VBrlBINQaAIqKmupiH7SK4e2b0kJHmlnSRCSV371pdMuXSIJj21e8QyDKJpP96yTfZ2OzNk9F4NQOl/FK0SWNo2wwodaIRIqSSeajtXYpgQRXVJFRQIspxREbU221DFXjPupFIIwyKqRirH71QnOTmgpk1DHIAFdnY1WmIgA+anG1cDn4qYn0NvuDzSEVftVe1GnTSQRup4NBoB7Dxj2iiRAhM+TVISBHRYwWj+57UmaRVkZycE1J9o+9WIVFxjfzQX3pLI3gtISFPmqAezJIrgCfmqke3IGPmqRLyDfZmqtS3NRTM2SOCajmpz7KgDNAEcV2a6uoETzRIiocF+KGOaJGA2xpDRzAFjjiqj2mrmCQE4U4qUClsSBhQmM7Xjcc1DknkYq8aI8wUkgZ7c09d2sUFuDq1s/HxSGZedxTsVskgyGpd4WBxjeujlaPih50IZ/Csu5OB2qSskWGP0nll5qI5zjfcUVHdYy/wDKalplC09xrkymoDjJrtsZxnPmumXDEbAnfahHVgd6tEsIhAODtRZCGjxgUsGzsalSSNj+hoaAqRk7VxUgZ5HkVcHTyK4MM5BGPFBRC6UGec0M7naiP5UihYPY0CZ2MHeq/apII7V1Mk7UeM7VwriKkLlgKALgbCiCFyuQpx5q/wCEkGCDkGji8McfpOvbmpTT0OhFkwd+aGw3okra2zQ6YiYzsQa5lI2IxULjO9EbDDOaBg8UeJsLihY2rl2oBFzkS710v0/FWlKgLnmgMc9zigbwV+1SGxUV21MgNG2FyaKkid9qWY+0AVX9aTVlWMmYLLnlT2oTspYkChk5qyLn7UJBdkgM3HFVbnmrlse1aqBQIqBV44i7Yzgea7ArixHBoA0I7i2tYiqRhpP8xpSe7lnbDtt4oBOagc0DbssRVaseKrTEQOaJjAzQ6sN1oBEHmi2yLI+lthQjV4udqQI6dBHIQOKHRJAc70OmB2cV3NRUigQSMAgknFVzXZ2xXYpFEcmipGTRbS1MzZwdI5rUt1gjmBIBA7EUrBL0yhAozryD9q6vSE2ku5UfpXUrKpHlKnvXYzXCqICxrsT8VodNgS6hZCMNzqNZZJrQ6ZcpCxWQ4BoGi0vTyuQBnHes51MchFekT0mgL+ptWJfwsJdR2zSAr+KZ0CEDxQnYZ+a6OF34G3mpkiMZpiO9MsNR2FFVVVOKrGpYb0fR+XUt0ULMmrgUBhg06kugFSMfNJv9RpoCo5rm5qVqGpiLpshNDPNTqOgCopiIrqmo70AOWc2llUk4zvithr2KfRb20GGO2WFJp0sCzEyOTJjOANqmxuo4LhPVT3g96xk6TaQxTqcElvJiTcmka2f4inWe5UqQRjtWSoGoZ81UG3G2IYtrKSXDfSOcnigyjS7KeQa9X05LR4fUuwuAPao4rzXUCjXkrRrhS2wFRx8ndsYrUVNcBW4iKuDp+9dp3zVTuaA0SXJqNW9dioIoAIGzUg7UMVYHegdkgbVWuDb7V1AgwbKlDweKAecVZiQR2qWXOGXvSGwqkJHnk0WCQAYO1UCacKdz8VDDA+aRadBZOR3oZqxkXGOTQ9R32oQ5ZOOQviqNn9Kvuc5O1T6Z0ZB28Uydiz7GuFcTk1w23pkEnkDtXascVWuoEWyDzsfNQQRzXV2SB5FAyKPEDpJGdu+KEF1H20/ZzGKJ0ABB5BFTK6wNGt0q8tnQfiFHtrurWttOBLbkFnbGBtisuMQAt6ylS26kcChPMyN7WyM+01zLgan2ix0Xnt0tZNSSLIyn6aFJIzbPkMOxoZmcyF3JLHk0Qn12J7+Sd66FaWQLhiI8OoyRkMDxS2RqzmpSKV20xqzt4AzQ/wClNKhBWOwxtUiVsAE7DtQganmmFli5bPzVQcbZqpqKYrCDGSTtU6qHqqRgnmgLLk1H6V23mowvmkMrmrH6ajHmoPgUCJVytXJBG4x9qERipFMLCY4xg1wH5g2xUEYweDRImXUNbEDyBSGOyl44ljfY8gZpbTryT/WuklAkPptrXsSMUEvzyM1KVDJeIBcg0Egg1cye3HfzVCcneqVksiprtq7+lMRI+TXYxwar3riaB2XwW/m3+agqQOKjNcGI70AdjI5qvFXJBG+x+K7Ge9AFDvXVJUiu05oA6u1HGO1SVI7GpVSe1AFRVtzVtAHergZ+kUh0U0EDNQRVyWGx2oZagAZ5q+2KggGpAzTEcTVKuRVTSBkVOdqiu7UxE0WBC7YFCxWl0e2klm1IhYDkVE5dY2UtgbiEKn1ZNJ4xWz1iL05BhGQ43BFYzc0Ql2VjkiK6uqRVkknimbC2a5mCgbUsxrS6LIqTnVSGth/w9zaMTANS43FLJcZJEibmvVKYxbE7ZNeflRFaR2AxnapRayUEiqoxtXV0SJcrkY2rqB9TNOM7VHBquasW1c81RmTpZt8bVKKc10bkEAnanEjEo9m3kmpcqArbz6D791HarTTG5nDONK+KDpKufbmhl3Z6LGPB1C6RtVZY/UXYbCg24Lyac4JrTuYVgiUgnPzU19AKQouj3c0aEI7+mu5NLvIM7VZLn0ZFdMZU5FKmxhL7p8kA1Mu33rHkADmti+6v+JTRpx5rGfdiauKa2IgVB3NW4FU71RJNTioFdTA6uHIqKsh0sDzg0gNO2lkgID50gbA0z6EfUZvb7G8ikZb4vgEYGMVaKVo3DQNhq55RlVrY/wDQvfLJFcGKRtWjYGh2zItwjSbqDvVrxna4YyHLd6CAWYADJNbRzHIGql7HliY/b2rNmcPKzDgmpkSWAaXUrnsRQqUYKLtCOqRzUZ3zUjkVoBxPNSo23riN6sMaduaBkAbioerR/ViucYakPwHUip24rqZJTvRAF09w1V7VZT5pDRB35o9roZvSkOFbv4NDxnvVSjKA3agNDLIYpSnOmqFc9964OWYZPI3rjgHuaRZGPNWdcLtxUEYx+9Xkzj4oH4DwTmjAhYN6GM71Mh0gL8UxIUPNQak81FMzOrq6pAzQI6oqSK7FAEqd6Lh9jQRtV1JztvSGghdmwGOw4qCrjfTkVAVy2nGD4rneRBoLHHikUSGGMYopNu0YAVlcd/NVt7lYW1NEr/eqMTJIzBQAd8ClVsLCRXLwBtB3PDDkUNpVYjK/f5qrLjc7VyRPLn01LY3OKeBOy8whwGiJHkGhZqVjYtpxhvBqNDZIxuKYie1QfiuIYKM8Vw3XmmBxFRjxVhvtmpK6R2waAKgkVxOa4bEZ3oxMZz7GH+WgECzn4q/p4TVq92eKjYjb6qsZfZpAwaQ/9lTlsAio0kcCqgnNSWNAE6WNTjHJqmo/pXEkd6BFtXiiKUVPd7ie1BBq3agEVxUZqc1WmIk11RXUAT3rqgVJoA4VO3Y1XipFAEkb813Ga4io5NAyd6lCO9dXYxSA4nNV+xomnPHNUZMUAcGI5o4YKowcGgKhNE0oo5JoGi6TKWJlGoUNk1MdA28VX6j7RTdrG0Ta5FYLjxSboayKBGJ4rsEEitR5IHiYADNZ4UDVnehMKBGq0RvpoZpksiurq6mInNbf8O3f4WRiWwueKxKYs30vgn21nyR7RaKjs1+vXUd0fVVhq4xWCa0eotG6J6fbms5uaXEqjQ5FakVFcK1JLc0a3kMUgZdyO1C0GmLGVLe6SSVdSg8UmM0JOpSPGE0Y2rNlnLkhiaf6vfW1zo/DJpPfArKIJOTUx/pT/geKXQuM11B3HauphZUUZItQyDigoN6MHbGkbLTJRGMds0SCVkO+dPOK6MDPuoqgAVLA5pA7E52qkajBahSbNt3q3qYUDvSr6GXwxcFDg1LyuWAkcsR80NGI74rmxkHvTQmaEURmTbCjyaXntxFnvUR3LKNqLLcLJFg80VRWzPbk4odGxnNBbmqJIzXV2KnamIgfSajNSOK6gRFSOajFSoywFAB4QjSjX9NbtvY29xJHHDjfcmsP0jHuwyPNGgnkgYvE5U4qGrLA366b2Vc5AbGav06QwXHradQTfFKsxZyzHJPNEiYrkKcE7VWkJbNeeRuu3YKoVjjGPmsq8h9G4aPGMea9T/D7QW1o3qYDjn5rz/WJBL1GVwMAnYVy8fNKfK41hAZ9WT6xUVK/VmusRL/VXDipxvVSKBlovqzXP5q8ey1VxkUhlQN6g7GuGQc1xOaYiKII8gYdaGRXGgBhYfbn1Y/tmhOGLYzmhVIpBYeNcsB8UUgbYNCQHkeKuMjkUi1oq31ZooOU3qmM1ZdgTzigaK4IG1RLqUqT3qrZOe1c2+MnNMkAeTUVYlfFSAhHJBpkFKsvO/FQwwdjmooAK2jbT/WoIoYokeCcHakFkYNEik0HOnJqshQye3On5qocqaYGlYdMn6iXKOqFBqAPelmgCsyyHDKcEVMd04TMchRuMg4NFit3Myy3Ks0Z3JG+aTKQoIs5I4FcFXVuxWmrtrUNm2bbxS7gvj2gA8VNgVKHB31fNFhM0WPSk06u1EjhkiiVnT8osPvWpeWnTbq312k3oyKMlXqbsZlRwiaRvVl0OPPeqTQSRYDgYzsw71V0lYhG57E1KNqUrM5wnAzzRlCAnAOM5FHaymMAnEeEPBppo7WK2Dp75W2KEbAfeki5A0hiF8A07b0JgTlT80SCQxzK4UMVOcEbVVjnkZ+aqMqc1YD1xexzje3WMjgoMVWK4GnTpQkEkFqXEuUKncGqgKTsKCrCHS6s2wPihDc5qWGjI71XIoJC6FMeSMHsaF3q4kIXHY1UigRWo5qe9SvO4piIxXZxVid9hUHegZwwRuKqakAk4FcRQIiuqcV2KAOqRUYruKBk966uq4U0Aihq8aF+BUbBhnir+oqjAH60hkMhXaqVLuWFQq5GRQInOcV2c1I5FQdnz2oAnQ3g4o8drK67IT+lGSYSKoUDIrbsJkBDFMr3rm5OWUdIukYdr0+R7hVYafvXqG6ZbzWwSNPfjkc1n3E6vd/k+0/FG/H3Fg2uQav0rn5fknUk6DWjIuOlSJdNEmQ3ilp7OeCTTMunO2e1emsUnvZmupBpBG1R1yLTaOZBq25pw/Il3UWB5KeMwtpJB+RQKuSSNzVDXoEtnVBrhzXGmSSKNblBKC/FAFWUFmAHNIaHLqSN8BBsKSbmjyReljPJFAbmkimRUioqV5qiSxNTGAzYNVbmiW//AHAKT0V6ej6Z0OK5hAJBZtwwqLvoqWTFJAW1/SaZ6RM8AjycDzWvdKk08TOQQN/1rzuSc+2Hgo8bHBINQMR2Piur2F5aB5dSxqQe9dUv8prwdnz6Ncn70zJbPEqk9xmlVJDA0+11qjUFCcDGa9QzFQcHFHUjSSaAc54xQ21Z55pVYBD72yvFcFxvUqQqYxUkjFSwOypFDJFQwwar3ppAFVhxXO1UAydqPFEM5emB0ETybKOaWkGlyvinzcGHePHGKz2OWJPJpLYECoNWHFVNMGSOKrVhxUUxHVynBBFRUrzQAz650FTQ8lUyR7TwalELk7UR5HSExfyHekMVq8O8g+DmqZq8Rwc0PQjXsbvReAy40tt8ClOrFDfP6bZHxVXIKncUockk1lHjSl2KZ1cnNRmpi3bFbC9LkZFdgY5q8gwooeQMUhhQMAVU71YHIqhODvQimUbHmoxkVx3O1dTIIP012a45xVaBHV1TUUANwjVt5FSwIYjPFVgfDLtxUyg6yean008IOoHmp1e3GKgZGCeK4Eat9jQGjs1xFcSAea5qoQqa6pPJqKDMnPxXGoqTQBwxUg44qtdQBNEJUj6cUMc1PegZcR5XUMY+9EtZZI5PZk9sUDB7UeGO4iIlWMkUhrYOV8k5UA0W1uZEkGFWQ4wAwqjgsx9RSpPehumg80mk0GRt2n1aJcordu1atsUtrPSUWRX4esRLj26ZMkec0QTej/25NSHfFT1fhVjpspJmORpIrNlRoZCjjevYWF7YtbKrurHHbk1idat09Uug0g8Y/wBamLadMkyhKcYBqjNnioIwcVFaiLp7jjOKait1Qa3Ktj+Q96UjbQ4bGcGtA3KzursqgjkeaGVGhWSAOWaMaRzpNBQb4O1aMiIWDq2c9gNhSTgMT2NFjaButERCYiQpOO+OKJBEZzoGNQ3we9a/S0aOIxx4zIdLE8D7is58nXQqMArgVBr01/8Aw9DGcxz+wfzHg1iSWgikBLhoycZB3qlNaFQoARU0/fQQxyhYiWTHNDEOoKipkmhSTyFChzip4G9bNr0705FFymkEZGd80rc2RNwyRJgDnHao+WPagoRCqRscHxVDzg0w9sULDO4oGCfvWqaYMnI4xVk0tyDn4osFt65bcAqM/er2/qQN60Z0leDSckOgGhCPaTqzwarLBJEfepFb0MHqxhi0GpvccnBH3zVOtXOsrEdJGgHbBGfjFZfK3Kkh9TBGO9TqOOavJjahkY71tsnRzE1IBK5qK4GmScNjUg4qHwG23FRQMt/NVmWqDkUyo1LgDNS8FLJexjMjGPck8V6Pp9qYG0TKdJ70h0+BoTHMi5I5Hc16vp1ul4qyP9PiuHlm3NRQGNf2tvYzJPCucnzQbxpbxowEXSSCSK1usQWy3sUcj4TkgVNw1jGI0hKgHsKnkbi0qGqBRyaAsUY7cUl/Et1os/SKEsw5rlLydTPotnTvjzVOvXSaPSce7ncVjCDhyL+j2ePzUciruBk44zVa9gzIrq6uoEcKLCdLgjmhCroTq2pDQe5k9RwcY2pc0SQ5oZoKZWpFRVloJINO9LVTeJq4pUKGpmz0JMrMcAHelJWqKWzdlcC4EcZyPin5OnzlEcOR3rPE8AuIzHg/atqe9CxomMZ/rXm8qlFpRLNIQhoo/dvjc11KRXCRoFkOSPJrqy/485ZCz5uDvWjbNFJAVY4cVnBSWwKuhMbA+DXsmQZ1IPihgEtnmjSzJNIMbACix6CcDFIoqqZXNDeIk7CmkiYErlQPvV5IvTXUZFpBQiLdycVSSJo291OxzIrfUKpdSJINtzRbChXVpG1SrM5xmueLxVovYRkUCIdTtk0BuaZkYE4FKnvTQMsOKoeasDtVTzQDJFca7gV1MRFWiHuqhpi0h9Vm3xikC2EBAQ7V040RgNyaiRfTOD2oMrs5y36UimDIosT6RpPFCq77rxTJDSMsjjAwPigSKUcrjHwaujnRgbGqOcuSTmgCuavCPfVM71ZOduaAWwxORVHGKJjAxVGHux2oLJ8VUkCrHmqMMUCZU/FTUEYxXCmIg/TVat2quaBE9qiprhQAxHtj7VLD5qItkqTvxSL8JJyF+1coB2bmuQbZqCMk52pDZUk8CraSFzniuxjg1JI05pghU81FWO5NVpmZ1cK6uoEdUiuFTsKAI71PepDVxUqAfNAyO9aNkJZVwLlUA4DVn4I3o8ETSsAGwDUy0NBbi5kbMbqrqD9QFKvpYjTtW5Z9LZ9WtS6Dup3oF10+JSwzoYcZ71lHlhdIrZlmJgMkbVAgdvpGftRgHRPzBleM0Nsj3Idu4rWxNIGCyN3BFN/4hJIqpNpZV743pQkHkVZ4GWMOMFT4puvSSXZXckVUDeq4I5qc0AXweAKOsbxaWI3YZApZWYcGr+pLJgDc9sUDQyr+odGdJ7k9quYhHGEkQNncMKWgmMWrKg523FGSUN7QcjweaiVlpkNHlMrs4480zZXj2EqyXMLOORnb+tb1j0yCSzW6t/ewG6k96Je3tr1K1Wx9A+pwARjSRWEOWM7X0SxW3tpb6IXBHrFx7Y850iiXPSPxKKscaoEZVYEYO9W6Ja3PTj+XKA7D2o+6t8fBosnUGN1JHdg20sgH1fSSDsQaUZ8cnvIsmbedDwSbchSOUZtqRt5GtblNS4dDuCcg166/lSHprSvFqBGcng14u6lebLKBgeBxVw1saN0XNrcRs0oKgn2+AKyZ7m1WQvFI0jE8Y7VloWLBHZtBPY1oxWB//SYaCN/P6VTjGKtjBzXE8mfaEUjfbc0nJEyklckfatKe0SGRfUukZQucE4P2rTtLiwaF9DRKSPpYjeoly9EuqEef9INFrR8nG4q8Fz6K6XhD4Oc5xQJwUuG0kBSTjByBV9LRoD9R5yK1aUlkLDXV41yTKUIPGTSRbJ3pl7hZ4khWNVx/Nnc0FoyMAYJpxpYBlWKgDG5oZ3zTM2gxgKCCOSe9AwCMg7+KpOxMqEYjOMj4qcfpV0DHIAz9qhVOaYimKjSaY9FttueKag6dNKwCITUykkrY0jPC5NP2zLHHuu9Pt0GWOH1SuCORXR22qLYb1muWM9FpDXTOoJnEnA7U3/izW97pgOEfkdqx7W0b1WDbAGt6z6bCyCVhk1jKMYS7CeBr8FHeq00j5bvWBED+LdV4BxW1P7GEEL6S1Jw2Zs75PUYMH7/NNTV5Eitjbzpd+vGAVGxB2rN67ru7oaEOVGGreune2Oq39wIyVpPpJa5vZC8bFSM5I4NJ1feOykeQdcZzQzWh1SJY+oTouy6thSDV1p2rJZU11dyalhg1RJ1WTJcBRvVamMlZFI7GgA9xE8eNYxmgGnLyYzaSewpMmkUyKkD96irR41UCRxGKPYwtPOEBoDH3HxT/AEOMydRRQ2PNJ6H6a1pZ6AwdASO1K65zcCNGJCnIVjxWtK34O+KSHIK7NWRdSgXJePZc1zpO3ZX8HW6r6OBNEWJ4Irqzmt2mbWrnf4rqFKKAyoz7gRyKYubeSNRIxB1eKVjGXFNSzM0ZibcDiuohA1hyBvUMjRnauSQ6ceKksSfNIZ2okck1cHO3NVCZ+kb1ytp9pGD5oEFEQ5aqyae1Rqzyc1DCkM4EkVdBltztQ05xVzkGgC0wAGVFJnmny6eiQeaQI3oj9Aye1Vq5+mh0xMkmorsV1MR1EhLLkqcUOmbaMMjMTxSY1s6dGVVLHJO+KHIMIu2DV0zLLgniq3DAvjxQNgqbgiDZDg/FLIcOpIzg1soI3y+n5FROVBFGOwKSFar33o94VM+peDS5O9WsolnY3q4+oAVQ1eIZfPgUwWwxzqqr9qkNzmqtSLKk+Kjmu4rhjNMkg8Cp7VHauzQBB+mq1JqKBHVKjcV3apT6t6ADA7GpXOgjk5qow2augwT+9ItEY2qDnFWIGaihDZwzXPjRtU5x2qHA0Zpki5qKsMbio70EkV1SRiooEdmurq6gCRRmhcRhyPaeDVbeMyzBRzTzs8SGGRdhxUtlJHSdNmS2im2Kv47UIw+nFqBKSDt2NarvLH0tFDgpnYCqp0+e4tvxBIC+PNZuV6Gd0e4mmfSs2knardVUpqEzanrOuLG4tlE8X0nuDxS7zyS59R2Zu+ayfDc+yF6O2VlJfR6I8sw+dqXuLGa2uHhIyy84rX6LfyWtoRGoB8neneiFrvqshbBOksxNUpSTpIZ5EAEnJwaggjbO1aPWYEjvpWh+ksf71mlvNbrIiQd9ztUvo/lOakRalLcUMjFMDqlSVOVOD8VGCKshAO4zTERqPerBtvnsaeeOzltGkQOk4/lGNJpArS2PKPT9Cv3h0W8rhRJw3NbkvRzbyfjFYFgdXFfPVd4mVlJBByK3z/FNxNZG2kGGIxqFcr/HipOVbEeriaGcyKWBKEOo+P8AmaF1IWnoZlRZUPGdyprztrdKkKy6/cuzb7mlXlkZpCHKLnOK4v8AitztYLyaHUbS9t7EOLpprReIw+dI/wBawGvMIU2C/beqyX8yBo0mbQdiAdjSROa9Dj45JVPJNhnnyMKoFVM0jcucD5oddit6QrOJJ5Oa6pxXYpiIqwkdeGOK7FQVxQBIar5ONjzQsVwOKBj0cqegI2QEjuOaWKlRnzUKQaMyAYwc96iqHsasJ4o1IlTUR3HIrrh7dySgwT3FJvpKgr7Xzv4NV3A3oSzYGrAYUaP1GyMZzWx0vqcCM2RtxkjmvKx+/BdiFrRikCaSyhUXg+ax5+NTjTGj2a9QtpNMek5fgYrP6naOMyQqMdxWXZX8NuxmkkDOw2UfyinxfvMhk1j0zXCuOcJXHQ06MoNKkn/zrUh6h+Hh0nfFKpazXM/q6CsZ3Gare24EYIBU+K7HKLSsbyHgL3tyzFtAA5oV9I4uY4mk780slytswKclR+9aZ6KbqEXAfLEZNJ3F/wADBr2sMHpLk5JGMmisyWQOFwCMjFJWduBa6ZXJkTv4rO6l1TJSFW94Nc0XyRlUc2KjzXU5TNfSONsmknFMzH/qGLb75rj6cnJxXpLCCrFBtvVm3Ge9HeFAuVcZFU9NiCdP7VV2KqA1I5FSFINQec0yQpzQTRTutDIpFMirJu1VokQ3oEijcmi20rQzo6NpIPNCIJY1ZVywA3JOKANuXqKSuGlfUx70xOLdrcED3YzgCkV6NKIBKwIotmrLJiV8qNtq5ZJSymV/sNHcoiALDIPJxzXVWaG0LZaRifAOcV1T8cWO0YEfNGfU4wFxQFyDRlcjmuxkIontk3FMCRFydNAkOWzUepkjPApAaNhJEjl5hqPYV10ySyhggApaFVmICEBq64jeAjW4OfBpUOw8nTmZDIhH2pPWyEqRxTUXUCsekmlmlVpGJHNTHteQshnx7guDRo9Dx51YPepF2fw5hMY+GxSnBxVK3sDVt7SGWF2LcD+tZTjDEfNGSZEjOCQ/xS+SWzTQNlm42qlWJ2qvemSyDXVJOaimB1anT5oIrN9QPq5rLpmAao9I5J2FJjjsIsYOp1ODzSsh1OTT/wCDmjX3+0EVnsMMRSi09DkTHu4FbnTtBiYOQPvWLbrmUfFaEUhQHelJWCwL9QjCyEqNqT71oyH1Thm2rPddLYqkJkGixDv5FCNFixtQC2FAwhPehE96JqxQnOCe9BTZx+1RiuBIqQSaZJGc7Vxrqg0AQRUGrDvVaBEVZaiuFAB1wqirBtyMYqFPsWq5zxSLRc4C7c12Kg8c71Ck4weaAZY71Ug96kZqHUimIAfqNTyM1BrhtQScDiuI8VxFWC6hsd6AKV1X9N8kBScc4qlAB7SOSSUCI4bzTjM5BjmxqApS1Zo21LtRpJC+5yWqWUiiO4kVGY+nnitB794ozbpJ+WfFJ5E6YxhgKVOoPpbmk42DNOS5la3EfqZUDg0Ox/6e4W5liEsX8y+RSYJ4zTVszOvpHgULAYHvx9slyz28BWJzn0zxxQ5r7RIHhcxZ2IXbalzGzRvDjdDkUm6uW0k8eaMMbNC5mhlt/affnuay3IJ4pprZoYfULDHilgATvRFUJkazp01ZNIYatx3oy2plO7BR5pcoyOQexxVCyGZELgIcrzTC2Bnz6ShSOBnOaXgYequvZSdzT0GDPr1GOPgEDNRJPwexBfUimMbe1gcYNMm2LyY9RSSMg8A/FDu0KTFySwO4NVjd7mZULaQaGm8jX0VMR0kOCCODVGhYbgHFaM9pPGqqH1fB7UQ+pJEAY11J3BpphRn2c6pJplBKH+lWvLlXREi1DAwxJ5oVwNLnIw3cUDniqS9JvwrU6cURUzVipFUKgQFTirHao70ARirAA5NQRj7VwNABBjNVZc/pXA+KnVtjtQMERioxRDuaqRQIoNqbg0yDc4PelitcjmNwy8ipkrQLA2Im2OnZu5o0y23pDH147Vs2ECdUtEMSnKHc+DirXXQlVQwJ1BSz/euJ86UqlgtHm86MZ4q807uVVn1KowtdcoFY4OQDigYzXXSeRBA1bPRLhUuESRFdOd6xUjkf6RkVq2HS3nAdnZF1Bdu2ankrrkEj2b9Qtkj1BR7R+grKkt5Oo3ICLoj5LZ3xjtSH+D6WaN7lwfBNaFv02dYdUd04bx2rhl1h6MIbL8Moht+e+U5+5o8JubRNMqqUPde1Lfib+0T3lZvvzTS9SY2xF5bPHkc4yKJcrdUAmZmcyBN8ivK3SSNfEbhs963IXBv5Bbya1bJCntVpulCSUTO5Vu4rSPKoZYzy0uTIc80InB3pq9i9C6kQHOk80oTvXbF2rJYUlMAjmueY/wAu2KFmozTFZcvnc7mozvsKqKkHemKwnwKowqaqxpDOAHmrpsTihUxbRGQkg8UBHYFtiavbAmdACAc8mokGHIqYh7xSeg9PZRTBoPQlGhu4J5rMubd7fU/Kc0nMzF/qJAG2TVHupWgMbOSueDXJGDWjQl8McqPvXUujADnmuroUBWLQxtI4VRk+KLLC8bYZSPvReki4Nzi2j1yEYx4rT6h0m8VVa5b8xuEAyMfetaIMM7VAbG2Mg0RkC/ehEe7PapAIsEmzIcH4q0ttcJhpFYjzRbef0sspByKYfqbyRaWAOKluV4HSEdURQrpwaiCIM/uO1Q49QlsYqAjdjiqAe9P2k8jxScoAYlakyToeaEZCeRRkRJUMpPehDmrlqryaoRbtVKvnAqhpAdXV1caYjqd6Z/8AkKTwDSVPdNgknJRMDJxkmpmrjQ0anUrqOSD288V55vqNa/VrRLJVT8Qryd1UVj1PHBQVIbNHpPoh5XnOwXb70vLIPVbRxmrWdo1yG0njtVbi2e3fDf3q6zYeFQ+GBJzVZ2DtkbVPqZ5XequcjOMUAU280VBxvtigmiqQpFMSLmqEb1bOGIrjzSKK8YzXCuO5rqAZB4qG4Fd8Vx3pknKQM5qpqcbZqtAHVPaoqaADpvGKg/VipTZFrhs4JpFotgD71Vuas53qjHihDZbt4FWcD08g5qAynbORVW2yBxjamSArq7auBoJO4rjXbHmuzQBZJXTOliM81dbhgunSv7UMYNRjFAWzR6dcxm6X8SF0fbavR9Qs+nCz9eFl1YzgHY15rplpHdyPHJIEOnK5OMnxWh0uBXZ0mfIQ4xmsZqMf2Y7ErhNOllXSSMigaHlP0+4V6i5s4ZbUSRxsccEVjuIy2pDpkT+tKHJFrDK2IxR+ptjDDmmbZBDOC9BdzJNrjU6u4ApwlJY4yjDV3FVLQYJlkiEjuD2481nTzCQjAwRWvcWjWls07xq6uPaSMYPxWdBIgLa4/c42JGax42toBMsSfgUxa2Ml2pZN8HitAyqekG2FmI3J/wC6wyW+wovRkCoBIMDjUp3/AFq+XkcY2hGRcQT2b6JMjbPNBhwxw24Neh6zarc9RVYvaujcgbbfFefkj9Jzg5FPh5O8VexFzbt7ihyq70xbOxgO+QO1Ko7YIB28VaE6HIzsa1KGC4dSjkHFJrgS4zjHcU1JDkavNJyqUbNCEzRguZHf02fHbJodzIwmyrHAFLrIrJ7vqHBqrSMVIY5+aKHeCjks5Jrhjiq5q6jI+TVkD1ja+s2ewpp7IHgb0Xpi6YxTxFTZvFYMSSyYtsNqqOnux3GK3gimiLEo4G9Fj6I85JYMo4oD2rqdhXqJIgRnFCWBSTqFFi6JnnYrSR+1Xayk322FelWGNRgLioaFCNxVE9UeUeBlO4qugjkV6d7FHbONqBL01RuBQLqjB9OhSJg1tvZY3xS11a4jyKQnEF0bqUvT7nUje1hgqeDW9cSNPbmSW7AduEQ15Nl0tTcEuoAOTjsaw5OFTdkouSMkN2oQQnLAbCjyQNsQcg96dt4IY4SJPvVt9UUhK3m0khBnvWp0i6b1HQnbHFJ2qRfiHAwTyBmmIZYbO6kY7ggEfBrLkl5QUbhMFwyyKwSQ7bnk0ysrW8WJSPjFeWgdri89SNW0KxYY81pxy3PUJkBXSg7VyT4HKV2GjcYxyw5wD33qtvdj0WWRcquxJrIubgwgxhxq4OaVF4+nRkEHGQD4qHwSuwLv/h8/UCUk9GQeDis7qN5dpclY5daLwaYuulvdzJoGjPJ8Vn39jNYzaNerPBrq4+ONrNjaM+R2d2Z+Sd6GaKxJ55oWK7EQcN67HmrIDmpwBzTEU4rqv7Pmo/L+aAOHFVNWGmu0gnZqAKU7YRszjHFLGJ+wyPinumXEqP8Ah4wp9Tb3UmVHDFbhdFww8GoAwwNGvIWS4YP9Wd6gJlPtSH6FUliWz2oDNlyTxV0LKOMipRNZ+ob9qQwLEBtq6mFjSMe9Q2fmuo7CoJ0CZ4L8OkgQgfzcH4rV6t1qaY/mRFHA0g52rP8A4XgE/VY1ZcqPcf0r1v8AENlB+AZigOkZGBvWq0ZujwLMWNUapcFSfFVzmoGQDjapBqDUCmAxF79sb1JJUkY38UFH0nIO9MwyIBvu1Q0UDIduRgUxHaIy5zmuadSMHAFA1BHBSTmkraAtc2wjXIFKAVpXyNFFGZDu41Ag5+1Zo5qxHGoNSaqaBMipzmoqaYjqJFJIo0oxGfFCo1vjVvSY0aFvaOsD3Eg1e07msvvT819J6JjGwO1Ic1EO2ewMd6czoxKuVB5+1bvVpejr08LCA9yQDqGa80srKgUbCmIUjcM8z7jgVV0MCFBGrNDkfJx4oshA+nilzuc00DI70VuAaFROY6YkXHn4qCc1I2QeajPakUWx8VRudq4sRiuzntQJlcb71FWOd6jG1MQWKWONSJIg4PzQ5DGzZRCo8ZzVcnFVoCzqkeK4CjCPSoY4GTx3oBFkI0AHaqsd8dqnsfvUH7UiySdR2qrBjsa7OlhVyQSd6BbBqKKQFUZFUCmrvstMELV1ceaigk6uqSKjG9AieKmqmpFAzTiuoUsRGYkZ+zDmgNKigPEzKx5ANM2vTHks2uNWlQP3pEpoyHG9ZqSkV4Ow9QuZI/SaU6PBr0lld2KWarcQrHkfWBkE15SC3mKh0B3OAe1MQmU6kZcMvIJxXPy8UJqtDR6Jo4yDd2WkaPqx/MO9KM/TVkEtu6enL/3BKudJ/SkrCVmkaJZvTH+Q8GkbtTDcyIwUgntxRwxcH1bsmqGuo3GFeON1aMnbByP0pG2mJmCknwM0Bva2R9NQXX1AyjGK6OqSwOz109vLNHFAiriJQ7HPfxSVogSWf1yY22x4pNeqNFEFhdge5Pejr1JJ8GVAGIwaxppW0AxdmA2bMXKz5O3leM1gS49T6tq0Oov6vuUDYAbHtWU31kVtGvBWWBCH71zsGORyKoTuahTvVgHM5ZRtQ2Oob1XgkVxoEUBq7HKiqnZge1WfA2G9MCo3NHiXLjwKCnNNQDU4A2pFRRsWWFjApsNk7GkoVCrimA3FQ2dKQYEirq4oQ3FRg0FUGZ81XVvmhEE9q45HOaYguup1770EGpANMQyJMVzOKXJOKE7ninYqQd8GkrvHpMaKZCAc0tctmFhSE0Y8qgk4o9rA09uyoMsp2pZmxmvSfwjCsskrOPZtn/anN0rMFsxgZYAI5g2k9/FWcMYwwk1L48V9Am6daSwejIg0nivKda6L+AZmjJEDHnxWamm6KMRSVkDDankiN0+GISNdye7VmuX1gb4HJxTkLRPgamDf0pyjegR6GwEWQEwAo4pR5pLe4lIkGCxx9qXtQwMmLlNIHOd6I8MkkwWSVSFXIO2SK51x9JWxlJonljLvqB43oKW8sR1JkkceK0re5gcSIUBmCnQc4B+9A6VDd3d1l2aFQd/mqf6/sxCr9Vu1YICJCv8AkoM8l7ezeqY8EcajXrruxhhhCwwjVg+4DJrCvIJSVIICkfUDmphyd1aVDPPXLSLJh1UH4oBc0xeA+qcnOKVIIrrTwZvZYMc7naqsCGwalQTzxVtQ4xmmIoKJoPiuII7YrjJIO+KBgyK40eON3IGnOd6pJEQAcYB4zQFEAuqahxUpK6uGH1DcGoJYR6CNs5qVwRigAj3Gv6xlvNQkuM9s1Bj3+KlFCuNf0mkPJcSKRjNWAcEMu+PFDkiHqBU92eKhxLA2lsj4qaQ7Z0shLkk11V0u+4XNdRhEjHSbp7O6EkfPjzXq7zqyXdiwY6cjcmvGRFkYMN8dqOZy7YPJ5quzQuqZDR6ySdlFAKqM4p8oZfpwMdqSkGGxUxdjYI1wqxG1VqxE4B7UUL7SAm/mhrTcCls+PNIYsBg4I3qXiIGaZeINsOam20hikp480rHQk4IAyf0qg5pi7CiT28UvTJJaqmpqDTAiurqmgRFXQMW9vNUosC6nx3PzQBEsbxnDqQfmqZp/qFs0SI5QqCMbtnJpFRlgPJoGy2MjPerLG5UtqAA8mtSWxhtYVOrUxG+aziNb6Ixk1KdjoDknY0dLdTZtNrAIONPc1dLOSSb0l+rGTmlyukUxFO9XP01Srn6aYFyMDFVI9uatnYV2PyzSK2U8VKjfNdjip27UxFSdjXZypqTUUAVB2Ndgd6kD9hVTuc0CLK2KlWyw771SrJ9Q+9AIOcLtzk/tVSfFWwM571DAZzSLZRhwa7YDPaufPFVJ8UCCBsbdqu2GUYHegLvVlJ87UwTBvs5quas5yxIqtBDLnyO9VBqV3GKgjxQM7NSuM1WpXkUgNizu/TVLX1MQOckMOPilupDN0TGpCf0qY5YTrEiZGnA+DXWaPcyemH0jisElFuRWB3p13EtjJFIMk1WJRctkjLHbPeqXdqtpjcP580e0v4oChTClTnDDmoUf+y9GlReP+Hbx3difSVRqBbvWfLbSIzRSgiQc17DqHW7S6sEEbYY4OB2rzFzI0zM+reuh7wNK0ZQRtejvVHQq5B5FHLDUQy7+aCTljVE0iVGe9ESR0UjGRRo7NzHrBwKJAmrILAEdiKTyOhYXDqpHI+aAW1MSa0JLYlSAVZvAG9IzRNG2lsZHYUJLwTTKZ3rgRmpWMtnG+N6sq7ZpiIbYgiuIJ7Vz7gUUHC8ZoACRtUDejxRerKFzgHmrXVqICChyp80D6urAxrqbArSt4NG55pG0XMwArWUVMma8awGj3+9X3FCVtPfahy3qKMDc0krNXKh1H80UFcdqx/8AEAORirLfp/mp1QuyNpWTNVmK49tZ8d0G+k5oplyOdqdj2EUZNNRMo2NJLJVXm+aLCh+QppOKRc0P8Tk4BzUFs/NGydFXfNClP5dEdcDVnmgSbKaBMy5fqrd/h2UwwOdWATuTWFOMN96PbyCMDVuvOKU12jRh6e6HVluIhFaQtcSjvwo+5pG7LTIPxlx6rKcmNdlWsS26jInthfSp7Dalrq4kaQlsjNZR46dDHLib1L6VYCCrIBuP6USK0jaWONoyEY4ZiOKy7eYx3SsO4rft5mnjYA4BGcVddVgrZn33TraBiIZCM8jOaQht3mmCCbAPJNa1+EABfAYqCcdzXW1pHDOF9wZcE+GHYiocmkTRqdP6TaWcSSyZZx3bcGtONFkT8lVB7MD/AENZzzevalE3A4xS0d5Lbgqo37VzZ9yBr3U0iwhGOl+AQax7iEJH6gXVncjOKDcy39wCy6j327VnP1G40ek4YMuxyMVcYTeUCF7iSJ5GURYHIJO4pFhvmjuckseaC0mWrsQinNSqkdsiuDbg0xDdKBodARmmCoutrJKpfSdIG5qlvamYlRuc4Apxrt1j9NdkP9a606lHBNKXhV9Y/Y0imkaEMYsPYYVadRjel+qWaIsA/lILFewJpebqbO7MV3bg0tcXssuznNOwwhZ8BsKCB96vKix6SpDZH7UMHP1VXv8AFBBfVXFiSM71QjFTjIyOaYBGkGAFGGByCO1SHRj+aCW7nNBByavIhVQamkOzi+g+1jiuqDH7FbUm/bPFdToVsLbY1Zbimp4Y30+ls3mgW0ZdDp5qjNLE2mo9KJLsjaWOPmpwpXPNCYu3Iqo1LxToRYp3oXejKC45ociFd6q0IsFPOKchukWPQqb0vGzEAjFRhlfVj9qiSsA0hZDqA5peRiSM7GiyT6gNjQWbVzTjGtgVdiwqmKsRtVQTmqA7tVakmopiOrq6uoEdVgMAGq0SSPQqnOSf6UDIdy2N81SiyyAxogUDT381RCAwzxQASSaZwNbMRjAzUxSmEhl5p5IkuVCJp1Eck4ApCeP0nZCwJHccVPZN0OqDf4hN6zSgqrMMbClmbNXeIKit6iMT2B3FVkQKAQaYilXGcAdjVDzVz9IpgiwwTXBjgipC4XJ5qBu1Io5uK4AioY74FRk96BHE5JrjxUZrhucUwO/l5qtS5yduK4DIoERVkGWFdpqY9m3FAIKvtJrh7udqqTucb1wJXHzSLJO5G1cUznFSyYXPeuV9J85oAGgxnPaiBQQO1UYHUcVZSRnfY0yQDbMa6pdSGNRg0CJBArjvUVwoAirJyKgirICeKQB0AIJPFXVWT3xtgin+m9NN3bkDIcVZ+mz27gMpxmuZ8se1WMUiHrDVI5rm9JfacE1a6jWGQbEK3I8UqRpbUDkVrEo1IvR/B4ePDZ5pxbOF4vypsnHB3pUXEU1kFCnI+OKBaSOs4YEhabdJ0NsrNb24YrJrWTyu4pQwQklUmBPYkYp6+3y+9Iyx+nhs7kcUQl2QBra5Ko0bHYd6IfTkyAd/IoFu4VCGRSrdyKJLa+lGs8LakJwR4puSQeF9Zt1Oll3796z5iWYkbimCwYkAMW8VEjke0oV+9LQmDg/KlVn+nviucJrPpnK9q5myNhXQ6S5DDb4qv6BV0Oj6dqLFFrQGtS3EDWkqTIAwGzCol/DR2Q0MDIvjxWK5bdUFCUcDKS+NhtUMDJbEHfHFEFzqjIFWGEizWhtx5i0J2W03zWop5FKQwhZNY4IrQhXND2OCpC07HGBS/phudqduIQfo9p+KQe2Jf8wsRTG0cbeI/VKoP/yFCNqM5SVTV3s05RsUFo2TGMbUzNr7QZI3RuaeST2DfNIRyMMBx+tOINa4FKzSKCer7aUlnbJwavKfTGCaVMyqTkZoFJgzNIHyCaus8ud8134s5/7a4q34qNh70K1Rlj7GILr+V+KJIQRgGlQUbdTmjDGkHtQykJXQ/MA+KP8AhisKseCKpjXdEncCt2WNbqGMvgYXGw5+aTdE9bVmJ6SiLIOGFWcrIoweBwapdLhyq5xQ0idhngfNJ0SQQcjsRWhYzhGGSQexBpUyD6ZBtjnvUoyI2VbOODRsawMS3DS3LCQ5wMDFMRPPJoCHIGyk9qVUo8mTs3atC0lEMoLaSh2YVlJKhmp02BpIjk+nIpwcD+9DltJVly0gYc8U1GUB9W3Z2J2AHcUW5F5dQqEVY17sDlq5FKpCMu4uhAUTLEk8A7/+6xr+4aSdsKAc4Pya3DYxwerLkvLFvhtzg15++Uw3BOrVr92fOa6uKcXhAJSOSx7UNhgVeUYb70MnO1dBDIrlOGriMVwNMQeSTWqnxVP71TNTmkOy+dsVX4qe1cCKAOOwqAa4nNcN6BHZrg2M/NWSJn+kZplOlXLqSqr+ppgKwjMqjyafmhynGKTkhmtpB6qMjfIpoykqDnY1jyXaaGhMrpJFdV39zb4rqtSAc6aCiE7YNRdIAxbk0KBiQEzgUd4WIyOKWmW9CjEkfNVUHmmRCNWKn8MV3PFO0TTAGEldQ5+KFJq04NNSSMFxnApeQ5XFCETZq0kojHet5umvHb50IBjc53rz0DtFNlea9RYrLfWJkeTSvArLlU7TiNGBcr6JxyDS2jLbVp3Vt72UbgHmlBGUySatTsKFiAp5zVNqvJgOQKpVoRU1FSaiqJOqeMVFdwc0ANSWbxRpK2Cjb+05wKte3CzhRHGqIoxsOaXlmLnb2g/yg7V3qN6Xp9qTKwDrhua6pG5pkjCxOYywJAoajU48CreqwjKatq5BpOc0i9lpEHIGKEwOmnrW3MxLNwKBdIUYjGBSTChSrk8VTvRDjAqiUFHuFV4arjHYUMj34pFs441YFSOTXH6sVUt4piB1I5qKkUEkvjAxzUCuAz3qDsaAJBxVteeapXYoAIG2+a7Pc1T4rmJoGH9QEGhKd/NcFGjOagHegGwjNtsN6rkkgcVdRhSx3obNqOaAOJzv3qXbGNPPeqb4J7VXNArJJz2rq6uNAE4yM0S3RpJQiEAmhrwaJbOEmVicYpO6BG/Hefh7VGhVvVT2t80SPrc0gxLFjwcUha9Qk0SxLEsidvIq69SR4hG8OGHJrjfCpO5RKBdQnEzHbAofT41ml9NyBVpZYnzlcfpXCGP0fVR8ONxWtqKoD0NnZW9sMLpJI3GaQkNtFelW2B3ANZttdO86l3IIO9NXc8DThj7jiuf4mpu3sVF5Cs+qNEJHk1l3MTRvvkjtmtm06rHFF6bR4XP1EcCi3EMPURmFxnnNKPJLjlTWBLB52J9OVO4NFgLOpQH9KctekSSlyGACc5q8HSriYs0C5IO1dXeLLE4kmB1JytXkKuhMz4k8YpuUS20+mZPSk7qe/wBqvJbW7RmSZgSVyADuKbeRmRJ+WmB3oYIJGBTAYTy5kwANh4oAXHbg1aYggeSJG3yrDFC9TIxvV31GMeKFpwNjvQhBEUYyCQKYcM0I0HONtqDCSqkEbUawy7Of5RQzTjdOg8QwBTcJ3waXUb0aPzSNxjSDUNbqwz3qVbHHNW1iqGJyWhHGaWeBt60y1CYryaMCozltmz5rRs7bPNdGVbcVo2kfBxmhK2J4MTqEGmUikhCSNhW51CHDljSaRgnYinRGxNE08qDVjEH2C70+IaPHCopUOjKissPkjFHaMAYB/Q066gGk5Tu2BwKAaSFreEfiDq4zvWjJ6iHBzo7EdqVhdVifUMk0S3u/V/Kc+4cfNZyuyG/Be7WONl0Nk9z2oJjLEkSAg9q6/GJMA7UsCy4IOKqrRm3kJMpzgdqiNBg6jjFSX9vuOT5NURsknOKaTAMmFI1fT/mHatW0ijNtO5lQD09jncn7VlF2bjCjHaujcmMw6d3cYbuKOtgbttLNC0QMntwCRWtN1CQqPTKhDv8AasiKwS7vJQ2vSMKoB8CgyWq2t2Y3RtB7EmuSUVKVMKyEnu5DNs4GUwSDzWNdEFwSc/6Vsm2tiHxCDvlT/pWNdoizlVXGO1bcaSeEU9Ckv1A1Rgc5xRJMZxQiTmtzNkGoqxJqQ5U8A/emIqK4Vf1M/wAq1YOmgjRv5zQMruRioxvRkaPAypzjtXPpDAdqQ6A43o0KB3C9qFnBotucsSTwKUtCGmWJYdIfS4NLiUBT+c2rPFUnl9WQnihmlFOsgPpf6ovSmzInht6oRE20LErzg8ikgcUVVZyNA/Wm8oESVJNdRmMkB0uqvncE11RTKpFIidJGN/NOwXBfETDfFKW6jBY9q6ZgsgMfPxVNWAe4zETtvVVuyY9LDJ81yJcXTLrOFoNxG6SEAc8UJILKzOXGeKGgOoEjbNX0kLhhimIgTZsugZBzq70xArYg3wyOTxWxcFrZdNu+nVyvY1hZeKVZTtk81v8ATFSZ1kc6j81EsKxAonkmlCMvptySwpbqMSwPlGMh7k16HqK208Pp+1X7EcivOXXqW5KOda/5qw4pdv20OzOlJdi3FDojHLHG1U711IRB4qtSaiqJOrq6uwaAOrs7V2DmpIoAirRjLVXHzV4mCtvQNFpdj81aMKD7zjbtVCNTZzRUOAQcEUhh7a6eBtOrCnviq31x6x205HcVWTQ2NOM96HLoK7Lg1NZGL1Y74qKJwdqslBNQ2qvMmR2qh4q8ZwpyMk0irIO+TVSdqsRnaqNsaBMrXZxXGupkkip1bYxVeKsoJ7bUDINcKnb7muoAtEuTmqMPdVlJGD+lXKjO1IrwFg8VZFJOwzXpLDoEUsYa5dkOM6EOW/Xx/enR0GWJc2yxxljuZAGIHx/9UWUoHmBbzenqKEL5Ow/egFFHtJUHyDmvRyfw9IWLTSNI7b7tv/WrRfwsQNRjY/8A/e39qAcTzWhdJHqqD433/pQSMd816S6/h5VORKI/huP3NZd102S2izpV+5ZTnH7cfrRYnBmeK41JFRTIOWuzvXCrIhYmgQ3bsmARsw7iudh6+rilRlTkHBowlypDDeopotMPONgVqn4gCIoV381G7JsKAc70dU9g2SGKSBuaYkdWwRQEbyKIyAKHU/pQ4qxBJLj8sLp4q1jcBZ11sVU8kUs7ArzVEOWpdEkM94tjbtZiVJyzOuTvSNjNPZI8iDVFqxjG4NZXSmUzKJXwo7HvWle31uUEcAOVPY7VnKFrA1steRTXP/V3IQaQQqAfFDtelxP0iSdbgxzAn2Z9v2rOvruZkEbybA9j/Wp/FaIQqeOanjU/+wNAXCoPT9Pfkg0qC8G7JkcfaiTzeoAO471XGq2LursqncjitmgKxMutmcZQihOytjAwRUi4cR+mo9tUIxhsUJUIvgldIGWPFN2OEDoeeaXt4mk9w2FEa0m1alBosqLp2ODc1fVjagxZCAHnG9W3oOhZyGVzjerayaBnFSWwPmgqyXlwTS8krEc1xIJ33qGGR8UxWaEQRYVGd+9MLdlANJrF/ESL7cKR5NFSb2+44osWDRuLsSqAeaQkJgmBB9rUu9yA/cjyKmSUy4+OKZODQSTI5q/rYG5xSMTkiiFqRYV5u5oTH8t3xnCmhMcmm7OJJ4bgP9Kxlv2FMiTM0OdB70uSwbI2PmmUkhbbdfvTKWPrLqTDf/E0GNWZkshkxnmhHambmMRyaTtiguVxtzTRDKkmpTYjuKpmrDIpiDozBSo3B81xZlZcNvnNUXZSQf0qU9xyMA/NIZ6vocjQD8VMyktsFrQ6iomtjMVVRpzltsV5G2nnVhpGcU5cXkkjD1vUfG+g/TXJyccm9loPaW11e6vQYKgO7kc/al73pvoMWk97ck+an/FrmIARflqOw4oNz1aSeIowycc1pBTvI7MecBZWHbNU4q0jF3zVTtW5kQTR45owpDwK/wA5waDXYpgHja39VS8b+n3AO9Vcxam0g47ZofArl3YeKB2SW2FR3qWGk4quaALlvIrg2kEDvVDvXYzSCzianmurhTEWiUM4U7ZrXFhNAudmUjORWSq492CRT8N5POggL4UeeceKx5O20UiJmQEBsHHmuo5igXYqc98muqe5SEINbKQuynk07a2iv2yfmptoSIkwNqcUqjjA0ng1cn9BQVIxbwGTGdPY0ARC4kacjSuMKDT9w6iMAd6XkP5O232qLATurQehnO/agQTpHEybEkYo8rM0ejyaV9ILcMByKpN+iFrnPpaSNxTPTZpBGfTzkdqvcQNKqsq87Uz/AAzBm8ljf2lfNDkuoNZIP4iUF86d+KICJYSsoyfmtm9hhhUtJMqr22rz0128shS1VpR5Arn425vVIDKnQxzMvbNWgtnlJ9yqPJNRM8gkbWulvFBLE7Z2rtRIeSOGNtJl1+SoqUltY1/7BkbyxpWuFMVjDXKk+2FFFXW+KrgQxH7rSdTzQFsaN7qGDDF//DQ2ljbmID7UIYHzVmOKAJxGe5BqNAHfNRqNSy4APmgAkLrHuwz8VqCbp/4D3JmU+KxwSD5o1vci3clo1cnz2qJK9FJlA6hsgEVeQh0OOa6eZJW1KgU1AZBHuPd2INUsiAd96Id6sQrDUO1VJ4phokrlPtVwoC1QEhasM/pQM4r3oTc0Qgk77CqnSPmgTB1bQds7CuLeBgVLldII570CILAfSP1NQSTzUV1AE1P8hqvarR7tigEEA9ozTdoAWjwPdrG/60ERGcKF2rQgtAAo9TSVOQxOKk1SPTdKMUTrI2NiVyfIJx/z5rSk6rbeizqdJ5OBv2rMnt5byzVYNJkzk42yc5z/AG/asC5S7t5JPUR0xsc0i0j1adSQIRbnVKxGdt/1pmG5mkbBljQeMamP+1fPzeTxnQpZPOOa07Pqk0aBMIid2bcn9OP6Us+DpM90kOrfVEfuu9Um6bDJ7pFUnyoxWDZ9ScbnW+e2QP6AVrR9QZh7vWAxnYA/0xRYmmjG6p/DNvJqaJArdsjH/wB15O/6e9lIVnicDjKjavojSvJhoZo5P/E+0/3paZI5o2SVCVOx3pd3EOikfNcJqOM4q0ftzgmvQ9V/h14Q89qC8Y3KqNxXngRvsatSUtGUouOyGqcZ2rlQtk+K47AZpkl45WjGDwarr2I81xBfYHYVQEA4NMCaKu64qmnvjapGRxQANx2qY/qqX5otumSdqQ/Q0ZJxVlV2kOniqBsNgUZJxGuwyTUlqikgAYat/NCcHUSNl7CiOdWWPegOxIxSRLYxbW6ypI7NgKKgpKg/DqcxOwJOOaV1kYAJFMLdN+WCdgabuhGtJ0VGdfS2U+fNI9VgNqVhwM+RWtJfIIwUPbesaaczXpY+7fAzXNxSm8yGCjkZSCAFwO3etO0u3KEMgYfFGj6dbqiyscK2xFAn02czRhTpPBrRSUsDByHMh2xXLVoY2nSSQbBBz5qOK0rBrxyxRUigs5LaaY5NBlXQ2qkaMHjB3q2MigFHc51HNcVlXucVRJdl+KjI4oeuQc7/AGrjMR/Lv9qdBgtoBq52G1CFxj6h/SoM6nzQRaCxOVPxTBYEbUuoyuR3o4XCDPNIpaKk+KuvqGIQxkj1T7iPFQBk5Neg6Z0OSa1hukmjBbOUYEY380ZawRN0jGuemGKASopLDkY5rOSRwwKEqfIOK95c2MsVs2mLLAdjmvLp00tdGVdkXBde/wB6xjKUb7Gd2ZVxFLsTkg96XKEV7l7WJ7YIyIyke11rzHUbD8NNhTkGq4+VSwDj6ZpXKlyeKhd+P2o8sRAwdqc6Z0w3PvY6U81q2ksiozVBVxim8ajqCDjsNqteWvoXBUAkA9qc6e0C6gz7Y/ceDUynUbQJC0VyYQVZRvwaP6rFPenPfFN9Q6fCCrwAGNu2c6D/ALUaKEw2xhnTLAbEdxWS5YtdkNGcnpvsTg0G8tBEAyMKrcIisWBPxS0khc41tVq5NNBYu+33qprjktUuMCtiCoNW5qtcOaALY2q0K6pAKrqOKlW9+ePtSAs4/MKtVSArYrjgtsasVOnegZSuq4iJXORUhNP1UBQMiuXmrPtwKheaBGrdaPwqIkeMjJ2rPXIbIOPmtS2UTwnVKAwGQD3+KzG5OOKyh6i2Nwxu67EmupZXcDAY11HRk2jQtptMQGdgKmS5Rj7QSfis6INoAG6/0plYpCBh8fYVTSRVjJu2ACtG1We5YR7xED5pRo3HueRiaFJ6jg4kY/ejqmFmglzb+iS6N6nbemEtlnu7BFxEsgIZs7nFZmblLcamTSexpXVdAI4LhUPtPYH4pdLY7PTdXhht9ISdAybgeawPxTpeGWBz6j8ngUVrWVohLPl8877igXkSR3EQU4BFKKSwIdeznuXBuZ8nwDxWhJb/AIOzCwzaT30ilEB0Nhj7Rnc1SIT3MJaQn0ztt2qc+gZN0S0rMTnPc0uRTN1H6bac0ua3RLKmuFWIqAMUxEYxU5qK6gRw5qWOTUDmpPNAHDkUaXR6mFOVoGKNHGShb9KQ0MWqpoZm57ZqI4Fdx6jALV0dEcLJwBwK6RjISUQKtSywt9DapbARMpYdxzWaFzwaNoVs4OTVMYbGKcVSE8sqCyn4rjufaKuwHJ3quSTpxVCZII2B9x8CpeTDaQcecVRsR7Ddu5odArC81GxqmTXb4oCyzDFVqM5rqBEiuqBViBigDv5aLbRl5VA3ycUGtXpMJL6twBvn4G+aTLirYzBEsMIkkG3AHk1YKX/Nc6FPBPehTXAln1NtGvC/FXtbe46pPn6VG2T9KipNlRudJu44zpUszdsDH7091RUkiPpxMSwGrC5B70Hp9nBaALbAySDYufNOXEB0Ey3hUkccil2Ko8hcxo8pZRjtsPilsESn3BcHAJOwramtIoEd/W9Rj9OUI/Xmsh7Zp21aTVk5s9F0QXipm3nhlHdS2T/evSQy6lxdWwRvIH+tfPfwkkaBkYhl32ODW90nr9zDiK4ImT/zO/6H/es8JluLaPTNDE2Wj0vnyd/3pOdYZMjLRyDnGxFWJhu0MlpJpbuuaUa5WVxDeKUlGyOOf0P+lDZMUCeWS3fRMuQTs4/9VjdR6JHPeiaIqivvIo7fI/2raMnpsYLoAxsNmzsRSN1A1qcgloDw3On71lp4NGuypmC0NvAZUlYHHBzzWTcOryewYXtWn1e09/qK2E8cissD34XbxW8dWcslTogAqN+KnZtsUdQpUkkH71QqdYx/SqFRVHKHQ/FTjS3kVzqW55FQh1bE4NAFmwd6lX0vlOao6lTg1yfVtQBbWdWfPaijWVyBgeaEG9M0WO4whU757+KQzhHjBJzXSqox4qM6idOwAqn1Ed6EIgRgmq6csAOM0Y5c4A470eJIChV9n2AI4+c0DwVK+mNxmqW8eo6jzmiyOr4Cb71qdO6JNInqXJMMfgj3Efakot6E2lsusP4i20q257CjDpzSxqLxhGNtgcsadjjjt09O0jAPBfkn9askBRtchy3Yc1tDhrZlLk+hWeCK2s5I4lIXHc5JrINbd7vby/8AxNYRbIpcmGjXgymd88VzguuK4EE1YYrFnUmL6NNXGO9GIBFDaLPBxQUBdUPbH2ofpA96KYJOzbfauEEg7g0yQXpLnfc13pKeBRhG3erhMUyaKRIoG9S25rmOOK5c8AbnalQNob6bZtfXiQrkLnLnwO5r1MEgs7xrNjpjwNB/8e37cUPolkLOzR8fmSDU5/0q3XYyEiuU5jODjxXRBVg4uWXbIe5M1q4ZCSvOrmqJNBcv+bEqSH+cDBP3o1jOt1baJPdtwe4pC+h9Fyy/TznNU4p4ZnbWUDmMdjMYj/2m7f5T/tXnrzAuCGJZQdia9pYyJc2/pyqradiCM1E3ROn3CnXbgf8AxJGK5/i6vB0LktHgbn3gaVO/xXoelWjpaDUux5Fa46FAoAhOQOz/AO9NJaSR+0IMfBFc/MptUkPsjzvUYkkkCqmSBvgULp/SY7iIiaPBUnBHetq7hEcokOAM75oH4y3jf2uB8CsIcjiqoraMW76TdWik282qPwe1ZtxfzyKEPtdOa1r/AKnOZisa5Q98Vi3TNI7M66W5zituNXsRV7n1IgrDjmk32J3z81bXue9dpyATxW6iloWwGN6kj20aSHuNxQmBGasVUUq2k6cjiq0aIjhuDQIHjbfmoFEmX03wDkHcGqY8UAS2O1RnipA5qpoALC253/Q0TWFxpGdt80t80UNjBFIaZUtk+Kgc+aqTzUjmgQ3InpRK2SGO2KXL0xOSbVNTZxxnkUrSQ2W9SuqhrqZJr9Mh9a0YY3Bo8SCEH1SAB5oHSmuFtn9EKBndjRo7dpJdTnWSeTWbNANwssg1xRsyjvjagRQO7HWwUV7RogOn6Qw0hcYFYCdKa5uBj6c74oTwAGys7aacep7lXfc4zWk1pH1CSIQJotYjucbE0q9pm8S0T2jPvPxXom0LZ6LcCNUGMDtWPNyOEbQNmZepFCkiBcEjavJ3rM+lyuMbZr1dqyXE5SYglVJJPNeWvJCZHjG6KxrXjDwet7kGIOBnAwRVxL6cf5bFQf5RxWXaSenLoLYVvPFMn/p5kJAlTOSB3puOQsWvY3SZtfOaWNP9UuUuZQUiEQAxgGkCQa0RLIzXealRXEYoEUrqtXHGOKYEICWAFcQdR2q8OTJ7efiqajnmgCQNj5q6OyAjtVUGpgvmrumhsZz80DC5GAx3NQ8hJ9vFBOeM1B1cUgssW0H2nOal9QQb81UqQtcCzbc/FMCoJG3JNX1aAcfUatNGbc6G2k7/AB8UEc5oEX+r71UiuBJ+KtyKAKcVIO1VxUigCDXVxzU0CIq+kDG9Uqd8UDLImpwo7mtVpvw9qY12aQYP2pOzTV7mHG1WdjcXGBxnH6VLNI4QaCIylVJ2bdiewr0Fq8UUSpnTGozjjPyaxg6xoT2FAnuXMITPuk9zfbxU7NFg25f4gcOI7NVWMbaz3+1WHVGEOp2WUE41AEkffNYNvETgk1pW6YIxtRjwtJ+l1ha6lDg6x3I3/pyK1IYEVQNIocCoqg6cHyNqOJD/AJyccEjeqsmiGtkbkUvL07Iym5pz1VPKgfY1YOc7UqTKUmjLjmmsW1AkEcYNacN7B1RPTkwJO3zS12qyA6uaymiaF9aEjG9ZyVFqpHoRIIh+GvPcp+lz/v8A61ZdVtiN/dE2ysePsaVtL1L+H0ZxiUDxz/zxRI5Gtl9K4Hq25HJ3wP8Ab5rMYj1Ky/LZk3iJwR3WvMTIIXK4ORXsrpHt19aHMlv5G+n4YeKwuqWkciC4g+k8gdjWnHLwy5I2rRhrucY/c0RSQwAx+1d6ILKNWDnemLeAtKUzx381sc1AishI4/aqPES2rTpPxTdyDE2k+4/FO9L6clwC92dIP0pUuVDoygus+4jCjJqUIDaiMjNM9Tt0tpfTh3izuR58UlEzb74GcU9oNBiqySAZAz5oMgVWZVbODjNXm9sakjfPNDhCtMBnAoSBskMBtmrJt7hwKqSNZxuKuFywUZ5qqEEQNpywx2FN2HSru+bUq+nFwZG4/TzWr07owUfiL8bZysR/1/2rSkmZsJGoCjYAcVcYfZEp/QG1srTpyj019SYf/qNyPt4owWS4bUc0SC1Le+Q4ok0yxDSg3rVKtGTd7ICpAMDdqG5J55oZkAUtuTyMbCrE7UyQEo1KwPBG/ivLQuQzRPsyHTXqn5+a831aL8PfiUcSjJ+4rLlVo6OGVMnO1WD9jQVbIq3PFc6Othc1KuOKFqPBrgadC7UHBri4+9BL4qhYmmPsHMg+KG0mftQTmqs4UeaZDkFJUbscAUfpEbXt8Co/Lj4Hk1lyyEjJP2Feu/hez9G2Ej7E7n71cFkx5JYo24yUUKewwKtdr69hIOdqhzpFVgkGdJ+k7Vqc5mdKuAmk6ttwcVp9QX1INYOfOK8/C34e7dAdgfNbzyZtWcccNgcfNULQj0649Gbfjg1uNhANJOD815txolIGw5rbtZGNuqSAnAyDSkhxZaUujKyuV+3Bos0zC3LZBI3270K5PtBpaeTFsw8ilQ7oZYRXEeJkVww7ikZekQBCLf8ALPz7hTFs2qMUU5Hb9jUy44vaGpNHleo2N/bKZBGjov8ANH/tzWNO0s8eqR8HOMYr6CcnkZrOvumWt3q1Jpk/zrsf/dQ+FeFrk+zwHANSDlea0+o9DubTU6fmxjfUOQPkVksCDSaa2VYQSbYqhbNRvUbikOzgM70VVVoycgMO3mhnYb1wbBzQI4kk712CK5iCdqtgMp33FAFdW2KipwajBoA6pXfao471ZBmgEQFOa44UjG9dnkVGDzQAWSSR0VX4HFDqxkLAA9qripA411EFvKVDaCAeM966i0BqdDkPoyxk7VpxRn1AccVl/wAPJ6lwyjvXuJLaFbbZcHHIFZy2UZ0MhMTJ+laCxR29j6uwOnVSccYbhcKO9L3d015dQ2ETgK+zEeO9EciGIekuITdzZMkozjwDwKSuYjaxsYw+kD3ZNehvWmSNFJULxvWZfuhhMB3J+o/FZzpuhnnXRPTEkTOJX5wdqSjtFkhlLn3r81qAelGVCnGTjIpSCF5knREII3JPatfAuzHt0Ek3pkE79q1Zo09IQ2gZpCMtvsB81n2vqwXw9IZkBwPvXq2s4+j2CTuDNLIPfnfBPcCrYtHm4umS3EMsmoAx8jzSBj2yNz3r0pureXpsiW6sJAPe2OTXms4b4oVjKcVKNjmoPJqB3pkkkZ3FVqRtRFK4Opf1pgDVipyKiivCCMo2fjvVFHIxQFBLYAygscAd6OoV8yNwD+9Aijznx8U5DGxUEnC+MUmVEpLCGiWVFwCeKhIgpy53I5pqS20qPSYEMNwfNVRNaMkie/G3u4qbwV6Lehrxp7nG1Fgt1gmll1bRLkfJrkhlhnTQGO2Rg0e7aOLp8alR+ImbW3kL2FCuxGTIxeQsxySck1UDY1J3JNSBhRVkEDirAd6g9quRuKBlDv8AeoIwKuQBUHegRU1w+a47GuNAEYxRwqKinZiaCuauGyQOwpDQ2D6ducfaotlxlu52FVO+lB96LEBrwOFFSzVFro7Kn70ONdb5NWlOZCeaJAmAKnw0StjUSADim4cDc0shplMUjQZR/bzV9ee9ABzxViTTEEDmrCUrQdWO1SDkUWKgzSBxvg0Nogw2qyDNHWMc806sNCH4ZhICh0OODWjDMXX05V92eODnyPn+9Gjtkkj96v8Acb1SS10n37rjAfuPvWUotFpplkUw++2bKf5RtSN1CulpLZAM/wDdi3/pXSSyWsh1Antkcn/f+9FhnS4XVEwDD9Mf7Uv6Jr7PMXlmwcyQgsD25ocF+8CsGX3N371v3tvks6LpY/WmOfkf7V5q7Qxy4fJXsRW0X2Ofkj1ygq3CmYNtkb4PFPjqLzSLFojX5zWO8Yz+WSV+eRRBEygOHB+9VSM7HLr1DGFYHSSWB5pIRa8kHimkukS39P0VZ9zqB3pdFTDaiQeR806B5OfONLbgeKGo3CrgFu9NpDhWIfDYwBjY0x0/otzeY1L6cRP1t3+wppXoTdCUENxcTCFFZnO2nxXp+mdJi6aoll0yXPYkbJ9vP3py0s4bCIRwjU5GGduTTcNqzHU553raMa2YylehbTJM3O3amorZIRqfc0YmKBdjjHNUciSPUrL4GDVkA5pjg4YBfNZs5KkfzZxjP/um3JiQu+8nk7mkFYyylm3GaALTkrb5JyT27U2ThaUu/pAppz+1AMoxBHmsjrsPqWpYcodVa5OfvS9wgeNlO4OxpNWioumeXgkyoFMg0gVME7xnbScU0j5A3rkao7oStBCa7ftUc1w2osbROTVSxFSWFUcimSUZzQifO5q7A0JzgUxMJZQm6vY05AOSPivoVrEIIVTuBXmP4Xs8ZuXB33G3avTepnetoqkcs3bLSPmlxJpkrpJMA/bcUssuqYLWiMmI3IxNrOxJzW10txNA0Tb5Hes29TG9X6XN6c6/fegZ08YjkIxjc7U/07Q8elfY4/mWg9Uj0ylhw29As5fTlB5o2gNmSUhSsiNtsSu/61mzXKYCg6seK1WxIocc1j3aKspIFJDY0l1FCFWTZiM4Ukn+1NB0kXWu69iOKxrlAWQ9igztRbcugJVsMO3IJ+f96Yh9yV7beaq243oSXAm9p2bwee/FEBGBq2+9AFN/k1g9R/h+GVnmgk9InfQ30/8Aqt92VV1NjHb5pK7Denrzhs7Y7UNJ7BSaPEXMEltKYpRhhVY4mdWcDIXk16jrdmk/SvV5liwwbuQTgisC4cJapDHncZb5rCUaZvF2rEicmpK7ZXfzUYIotux9TRjOrYCpGDAJ2qSpXkVMimNyrbEVzyatjQMjG2arVzsKrj2Z+aBFaIOAaHU52oAg1YHFQNzUHY0AMRekZkz9PetuO5tYzolhjdORtwaxLVUbVqG9WRirHuKyku2C0aUvUdRACghRgbV1JmMPhlG1dQopDor0u5ktboSRbnuK9cv8RwyW4V0IbGCK85/DUKzXzal1YXat/qUdp06INKikt2A3ol/kT4UHUGdSC2hD4rP6ZdoOvpMQfSDYzzSzs1zcj042SLwecVqJHaQSpEACjrqUjlWpLDoD015Kt2Aq7rjc1hXaenIQrEH53o3TZ5TE0LriReM9x5qJQ8rMNO9ZN0yS1gHllVZpdKngBBSl7bQ2/UrtTIdJXPOKbMqxqqAa5R/Ku5pBrSW56tK9yAAoB0g1rGgyecs9UfUY8Hhua9JcRTXKagSU+TWDfoIerkDYZ2rfDFoQmSFA57US2hmT6EiW05jP3FYhBzW31GRlZtBIRttqxCd81ohs4jb5qo71ckAZxVV3JpiZAOKvrGPmqEGuGBzTJLsTsQarlm+1QSBxXZyKBjcCukfqKPaD3q9rK+tmYZQ81VZC8CRY2HJpmYIIwIQMAb4qGyiziKRWWFnwdwrf71ZNMVuQwUnBwQc0CzmVGJcavAFRJqVhgDH9qQzSi9KaeJpmBit7cFxnBbwtZV1peYldhnjPFWGpXWZFPIwSNiai5ADppDRyEZY52NNALOEU4xn9apkdhiihirMZEDfcVTUhGdGPsaokpn3Crsd6odzVjzTA7Vzmq5ru9EnCAKFbJHJoAHUurKBqBBIyNuarRnmEsYDJuuwOaBA8YX5PNWiUMapvnfvR7eM6/gDc0mOOy49uW/QUaA4jdjyTQG3Yf5RRchbceSalmqI2bGPOKaiFKQbxofk07HjAqWaQyGj5o6UBNqOlSahRtVxxVRVu1OxHVNVPFQzYFAgwkxuakdTggbB9xHArNnd5DhTgVSKCNDqc5x5q1gh5PU2HWPXXSicdqYNwjsQyaQeR/rXlB1GC22EqjHYb05Y/xDGToKmRfgGh5BUmbN909ZIgjHZh7G/0rx9yZ7C6KP8AynZuD+9e2tbqS4jw9tIImGcsmB+lZH8QWPrQa9O6jKkd/iopJlW2hG36lHOumXIIHPB+9I9YijdgRhcAEnzSQDRnK1oR3H4m1aIquoLgGqSp2jOTtUzHDCFiu+fJpiJo2DDBY/yHxV7izwiuFkw2+ChwPsaVUlRgrjHmr2Y6HXkHoGOSMYdtQcLgg0CO3e5kSK2QyN3/AOdq1Ol2EnUYcvqWIcsR/avSWlnBZRaIE0jue5+/mrhCyJTozOndCitlWS6Pqy9k/lX/AHrXCk7DG9WOASDufH/OKuCwXI9qjsPH3rZJLRi22ckaJ/5MfnJ/auMhZeQB4/3oMmQAV2wapLIfTJzvjmmIBcOZJdOoHHajwEcE/wBaTgBJJOf1osj+mpNAAupTgt6amhQrhaWB9SXOabWkMHc7kUzkHelpt2okTewd8eaYBP6CqSDIq/PBoUk0SbPIinuM0CR5rrcPpXYkA2cY/WlonxzWv1YwXEOhHBkG6jGM1hIa55rJ0QY8DmrUsjUUP5rNnSnYQ1U1YGoJoAGwrobcTFmf/tp9Xz8VLU1ZoXtplA32YfI7/wClXBWzOeEdH1W8tpB6LroH8hUEVt2XXYbkiOcenJ2PINeYG5JokMRfLY+K1TZzuKPUXEoDE9h3oFmxaVnO2eBjtS0KO8aq5zgd6at/bJj/AFqzOhq6AKH/AHpGJirjfg0/LutZ7jDmmxI2p/z7JJOSuxrL+k/70902X1InhJ5BxSk66W+aANnp03qxYPNJX31fFB6fcelMM8GnLxNS6+aAFZMNDE3fcGiQLkeM8ZqijVaMD/IwP6cUa3HsBFMRSSNSd+x5q4Z41zlmHjn+v+9Sdm+BUOnqexSQwGc5zn9KAIQiQmRiCewO+P8A3QZm1HjvRAx9PLD3DYn9qHjOxoAFfRmW0niQ4LqAox35/wBP614qaUvKWxgcYr3DsTKFPKjJ+5/+hXkut2n4W+bSMRye9fjyKz5F6acb8M9mya5WKsCpwQc5qKisTUNLqJDs2SRmhcVI3qO9AEls1xbbFQRUGgDs1YcVA5q2R2FAEx5BJ05FQAMkmpDsikDg1SgA0L6AcDmrgrjfNDhYDOactnDOI2QbnGo1DwUgOoqNm58V1aF105onGkKwIyMV1R3Qy/8ADEV1+Mf8MFLFcEtwteg6n00RhJbhzNOe54H2FYP8IXa29+6scaxXtOpp6kKsozVS+yGzzMljcrF6yADak4fwxlYXGdRG3wa9dcywp00rqUYG9eHkmRb1ZsZQNuKlZY8mjJdBLYOjyLMmwwdjTnTknvk9SWVih/kU4J/WsR70zXRkRMLnZR2okd+0E5NuSoxxQ4jPcWS2qRsIY9ONiCN6T0ButTqRzGCKyul9ZMk+jQ8j8kCmY5p7z+IgUYRKsXuFUo0Q2zzP8RLp6uQPNbCzqvThrbLYrD66GHVHLPrOqnLkFoYoyvonAyG70SV0UtE3DxCHLH+XasA9622jtBbuZX1MOBmsWRcVSG2VJ9oqF71GakVRJFdXVNAiK4V1cNqAHYWABDYxUsNL6hxXQIJFyzYHiiSKuwHFQyzrcxkkscHtUsfVkZVOc8Gj4sjZlCCJ+zE8/pSohIk0pnfg+RRsBq9uCtrFaxN+XHzvklu5+KSd/VQKTlxwakrqbHeqXEfoMhByeaMADWRlVgQCDyDVMezbiplIZyy8Gox7BViIA2FSa4cGoPNAjhUtwtcOKkKWVQASfigZUDO1c22wq5woxjeqEZ7ZNAiY8FsU6y6ECLyaDboPU3wSNz8UWZ9C5z72/oKllxxkC7BcqNz3oku0cQ+9AXcj5NGnO4XwtA0WQ6Y4x/5H/Sm4jkUmR7U85JpmI7CpZrAbBoiOANzik5JSPam9UEE0pycgfNJL7Lcvo0vxUS/zCridG4rNKxQjMjb1eO7h4BH61VInszTADDNDm+mgpcDAI4pyOP1UPnFJLJV4MyadYUPmsqWSS4bkn4HFa89qWYqRmpjsAP5tJqqozasz7awAOuY4Uds16DpULPKrpGqxjjO3+hqlvYRagXOo/NbkEOlAEAA80DpJDZefADkFR85H+n9qo6LIjKV9rcgf3rirKv1b/FVDYOe1RIqOjxtzbmK+mhYbDNKWj4Ypj4r1HWbfM6yKNnXt8V5LI/EyDOxOatGczWW5YRBPUcleFxk0ez6evUJllljVYRyBkajVeh9OF2WeX6F4XOC3/qvRyCOJVKgJp20gf0rSEPTmnPxEoqxIFUBFXYAbAVBZmxj2r57moOfUUsNsbLXM2/61uYl0ARiAMf61eNgcjjel2fBLcD+lWjfB537UAXkHtJpWZsI1NtjSaz7ltwtAEwjHxQbxsLjemE2U/akLttTkUAikQxTK7ZoMajHmilqRRQ/VVdehj4q3/OKo43oAz7+6uJMojaE8DvSCOQcNzWncINWcUpJEDvjepZaR2FkXBGfFZ8sWZCUVgf5kxuD/AKinkypo2hJMFlU44JHFS8j0Y41AcEH/AMtqgTYODv8AIp26sSQTHv3xWWQVJBGCO1Q0V2Y/G+e+xonas+OQofim1k1KMbntUNG0ZWECmSQKP1p0M8OJIxvHvjyO4q1rb+kvu+o7mqzyiPUi7yHx2+TWkVRnKVisoQyn0iCrHK48Vp2luFUA9qSs4dw54GwrWtfqNaJZMWwwXSNqpFtNRnxQEP5tUQOvuu9JTinf5f8AalpRzTYIixmMUwNOXyDVqHBGaygdLfNa0biezz3X9KEDECSp8GtS0mFxDobms6VMGqRSNHIGGRQBpiPT6qnYYokOyUOCX1Cp+MeKsTpTHfwaZJxbGWzsN+ai3kGpjnfOTQ3YMNONwe/ego2nWx2NABrh1BwvepAGNyKBEvqNrNFmfRHpH60ABQ6ndvJrP65ai5sXI3ki96/6j/nitGMYTNQfnfPY0NWqGnTPBV1M9Qt/w17LFjADbfbtS1czRuXU5WuRcmoWrJtSGQ2xqDvVnO9UBoAg0RVJXYVQ1dHIG21AFnjYINqGEb/KaMpdlJznFWFyRj2jIoHSC9OtklkzKdKjvTEzrFIVG9AtL1oNWpNSsKN07RJK+pCRnNZtFoJokZVJLjbbFdQLx29bRE+EXYZrqihMFYSMt0JI0y4GSAK9XZz3HU7dF1EpH9YHIrzXQrs2l4ZNGoY9w+K07/qwivBNYJ9X1Y2BrRrJJo3liHYiN3WPG655+9ZydKV9ZZ8KB7RWvbdWtRaf9QjRTEZKsNz9qQl6haCOVtbfAxQhNswo1YTsobAz+9bf+Fqwj9P6iOayjcQNESuzD4rUi65DEieQMHalK/B+FtLdL1A/VIMalG9U6P66dRllEgYaCMk7/tTHVupdOuenxLGxeXOdhvXn5ppY7r1UDxN2ztTQto7qbK0+tWLOGy3ii3V2/UZItgCBjal5HjnBIULJ38GrJbXTW5kRNKKMluKoY51LpttZWgk/HCSX/IBWGXJploJZoGuG2UbZPelcUCIqQdzUVw70xHVNRXUAdVkXUwA71Wj2ZC3CseBQNDttAcZC7rWg1uBGHAUP5PFcl7EtrII4C5z9WNhSf4r1lzNNo0nZRWKTcsjydPBly8je7nfk1WO4jSVjIc5GNu1RPdWzZKqzv/mY0qqzTsTHH87VYBpZYw5ZM47ZpWZjL7v5h2o8dpLKSZDjHalHDRyFe4NNUI4b81OrO1SPduP1FQq6n2FUM7FRRDhRg81TGaAOFHSYRxHSMOfFclpI0TSgflryx2FUREK5c4xUugB+6QnfJriwXITnuaKGiXY5K+B3+9V1wniM0xBLQZVh5O5qJ21SCroyAYUEaqE+zEnsKRfhyYMijtRJf+8f/iKDEfetHcf9R+tDHHRzt7gKPGcjakpT76Zt2wRtmky4vJoQxqgyeaVub9gxS3GfLUQ+pLtq0rVo4gmyoPvSsumzM9GeZtTBie5NEW0fOScfArRZZnOM6R8URLYKNzvTsS40KRBlwvNbdhLjANIaQhp2wCkY4NJbLawaL26sdeNzSVwyocNitizaGVTHJn71F10yMxv71bI2ztWjozV3kxlbG4zijpcunc1lxzNA5QnIBppZw4rJmyoeF+wxk0eO7D996yXYY25qiSMG2NGxGx1d2bpLSR/Uh58A7V45IHLiUrhUI1Zr10b+t026Tk+mT+wz/pWRbxLNab75Fa8as5+XA7YTM6RiPYpsANv0rXZlk0Sjcso3Nef6YWik0HnBBI8/8FbETabVUOwXua6EcklTCyH3Z8UJmqZjwfNBL4GTjFMkuXOeaE87I4xUDc7cDtQZWyTmgZomYNFkH/WkQ2uUtXSMY4QueaiBf+ZoEM50Rk4rNc65aduG0xf1pOIZOaGNBk2qxHeuFdxmkBU96odzRCN+9Dx32oGAnXIpYg1oMuQaXZN6lopMTaPNcq4pnRt3rilIYHilbyzW4XUmBIOPmn9OaqU/5mih2eZKlWIIwRtWp06JIE9e4OnP0L3++KFdQj/EcAA6gGxVMzrMSQSSRviooZpvNJKcIPTXz/Mf9qGYxnQo5O5oyg6c98VaJdyxqyS6roTHxTtoPbnzSbHgU/AuEFUiWXk4pdD+ZTEnH6Usu0n602JGhyn/AA0B+T96MD7KE/J+9MlCkgxTXTpgrlCdmoLpkChIxRwR2qdF7NKVMMQaVKe6m2b1FWT/ADUJsaqohFLaTS2PmmpHOrbnnak2GmTNGZgCMnGRQhMsXzuRv8CgudTCMfc1Uvydj8+eatApGXY/c0DGkxGmeD2HmgudTgHfua4vn3DZewFdEP5zyaYgh2X/AIKGRk1Y5OByambEEOT9TcCgDzX8SQETxzgHSw0k/I/5/SsQ17Y26Xcb28gysiY+x7GvGzRNFM8TjDISpHzWM1Ts2i7RUcVwO9SBio7msyyTVKuarigCcZFQNqnGKkDIzQByuV4q2knehkYpiGVDH6Tj7Gga/o5Fbf8ATI+f0q6XDWj+oij5FTA4ihUSDKdj2peV/VLY2HYVnVlALqYSzM5X6jnFdQmUljjttXU0iWGsdQkJVsHGPvWwIHs0t/Wx9YbT8UH+G7NLl52blFBFacdjPe3XqzPlYzp24xSkPw3OpW631mk9uqtJENQ25HcUvZ2lv1CxM7QqAdhtxWvDAtnaaEOQw71kdOuUs/WtHbCvlk+PIpNKqZBn/wCHQLqUJkZ5rdhsLM2esQICR4pKx9Sa3d9OwYjNacLD8Ko42qYIVswryCOO7jRY0UoueK8x1a8a6ujlQoTbArV/iTqKteMsL5cbZWsfqFhPZyRibcyqGGPmtKGmJk16eeEyQ2ljbSn88DUCc4GNzWBd2clvHG7DZhnNbP8ADatDdpcStlnTCj4obSVjO/iXRZxxWEI2Vck4rzZr0P8AFZIvtTDOtBg15+nHQFTXCuNcKoR1dXV1AEU501LeS40XRYIR/L5pPvXoP4TEAuZXnAJC4Ge1JgCs4YGuJUZpHtRwA2Kq1jbNIRG5057mtfq1lDb3Ed1Z5VnPuUcH9Khuni7T1ZE9EkZVwMBqm7GmIS2iRQKkbg/BFBQz27HCDxVZLaeOUqJc6T3qXW4L5KZ09xxQ8jSGoHSMFpQVJGTtWNMjSTO+CVz2rbjWZoWMiHC74I5G/wDSlngfTlUyM5x5pxVFVZnR2sp9wUgHbJpq3ghjjMkhbPhf70zFZ3UmTCp1EYyFH60WXpV1Dalymr/MARnH258VVMapGWVjl9qppONt++f9qA4UPpjJbtnya9N0To0F3A9zcM6gN6YVcZ43o/8A+2okmxYM00mglhIQoUHYHPfv+1PqycWYEMrG3YyhWjxp0Hb9R+1KXPpOieiukrsw7n5rb6r0G/tYg+lZIh9RjOcfcV598q+e4qetCbbKkY5NQpH+9FdS+ZBvk8DtUJbO6lgUwOcsKYiYcySrnYKM1MxGT96OqRqD6TFsgZJFKyH3GkVpEjbSfBph/wDv5870uP8Atg+DTAIZAe60FIHKmSTV7Y5wKkn34PeqRt6c2DxnFIpUmakY2FGHA80GPdRRl5rM3QVFzzRMDTXRDVUTtpQjk0yhQgs+SM0zbqRjt96BnSa4SMDkUWI0g7RgkPj7UrJdzzNp9QhaE0jMo3oLTaThBqP2poKLzRj9fNAD6GwrAn70VrS4nVjIxUAA4G2RWaYF/GaVOyc/enRndaNKKYucfpR0ByaVtVJmz/enguKg0Hemtu6ngqRWL0i4xmEncHK1opJ6UMz5xhD/AGrz9udMwNawwzDlyb1mR+Jl8Bzg/t/7rQjK+grnj6Tj/n3rItWKwAkgsTqOa0LaUtbOoOMHV/z+tdMTjmg7vkKOPvVCxqgOc+Tv96qW3pkouDsaFy4Hk1Or2bf0qIj+YW7KKBkzHXIPApiEbClk9zZ/uabHtUnNMkXu2ydNDiGBVZG1S/rRVG36UhlhVq4ffPauJwKAKHFVqGJOf96lBvSGTQ2Xf/3RjyM1BXP/ANUALlK7RvRivg12OP0ooLAaKG/tFMPgD/1SdzJhWpMpGdEPV6mWO+hc08kQ1asUn04ZuZmxwBWqF80kgbFnG+PNXUaQBXSY9T9K7tQBK+6QVoRj2ikYBl808mTtVIUjpBt/7pXPvpqTYH/alG2ahiRownKfvwapJzXWzZXFdOMb0xegyM0GRNs/60VDn/6qSMikUTZyakaE88irM2aVBMM4YeaYmXiRR7W3oRLWSjncH/WrSkiJD844obNmpn//ABgRvhhsKYiudTY8UZPecD6RQUBI+O5o49vsXbzQBY+9sDgeaIfiujQtsg1H4pgpFarrmI1dl70ARHGsUZmlOB4NZzytdTmTB0D6RVp5Zb2Tf2xjtUlVUaRTAJbD/qFrzP8AEEYj61LjhgG/cV6qyjzITxivPfxRbMtzFdjdZBpPwRUcmioPJikbmo5HzVyDpzVKwNypqKnOKjmgRFXBxVcYq6rkUAcDqOCKgphqNFCdQJNOizic65CwH96VjICyLZxknK+KiGGaZG9OIsRzirtazyL+Tq9JeNVMWc8aOupyrDn5qW0kVZmaSvtKkEc5FdTV5N607NnG/auqLsY3/B4LdQdM4Vl91ejsJ4rU3MZYafUwM815z+EJUivZmdgAEzvWjBc2w6nKsm+rfPzV6Zns9LcyNJbxNDg7V5yeDTPDPcnSBPpP2NNLdGCT2y+0D6azL3rC3DyApnScj71DywR7C2to4bciPBRjmvI/xNd3I6obOzkbAUAqnmm//wB1RC3RUib1RyBxVbfqdtPe+olsVkPuLEb1dUiTO6R0VzeQy3a5Vm48mi/xJ/8A3eGLYhBgCtN7owRRStxqJGaw/wCJZla9SVHzJ3+KENbA/wAQXCt6dvHuqDJ+Kd/h6P1YfUZv+2v7VmSJ6XTmMsbetIc6j4oVnfyw2rwxBsseRTrA2P8A8TSo7QhW1MBuawqvOJNf5pyfmqDimCKmuFca4c0xE1FTRYIfVcAnA8mgewOK9F/DBQxXEZA1t58VnRWRkbUuFGcLq4rajthbW8eGWNydJIODJ3/5+lIpQCCS4DqZEGhcjJNG/GelC1sXBH1AHfHxWVb3EtszGXMkX0kc4z/am3limVEhGB/U7f8A3SrNldEFlmjEmkheNjjj/gqkV7pJCEYPahNFrbPO3FDgs3WRUlXUnYg7imX/AKNe3n1rpZVYeCK07a2hl5jK/AyKysizw+8nwRv/AO6Yt+tqq6WQj5WpHVmr+AUR4Rxp+f8Am9U/BNkrlQAM7f3yKSfqjnDIwPyOD9x2q8XVHYAOp24PcVS5KJfHY9HaiFDqJbfIJ5NXDtpIP0hTp+P+bUp+J9SIEP3pyEqYUdv1rZO0YOLTE+pX7WFr62FCqmCuOW8frXzu41TSNI+Fyc4r2/WenyXvULWH1WWJgzSbZxjv/YVl9Y/hwxWTzW87OYcl0kQKcDuPNTLJS0eeSZImA06kHIPeqmYSHQkaIO2BQgCRgAkmrwxkZPBO1ZgshjhIhjvSrHOfvT1x6aIVbJbAxg4ApA70kVL6JU7EUWFsHFBB3NXQ+8UxIJIMg1AAddR+obGpY5J/eqqdEnweaCjQsZNcYU8janRzWTbuI58A7GtRDneoZvF4Dq+OKDM4J52q/IpedCQcUiystxHFsxyx7VwWedGK4XHYUm8CuSTkN5qsb3NvKsiMSVGPjFMi5I2bbpzesolbUpG2KN6UFu0kchQKNxnnFZK3l/LpVHYeNIoy2MshDTvknnJyadDqT2M3HU3kwLeMA4wzHcfpQLa00Lqbk03FFHGAOSKJjOKdk0kLpHpkBpg81bQMUOVwqk5wBU1kdiXU7jRAIgd3bf7CkLdCzp96Dczm4uC/8o2H2p6xUA5O5rWKMJOxwNpXbkdqPZSgylezAjB80GRcrngjvQI20zEcVqsGLVo1Qcb54OKhieP9KoSGYOeXGdvPerbfarMkc7e34rk2iz3Y1SQ5OnvxRAMkAcDagGFgXvRLhikeBzRI09NMnalLh8nGaBAk3Yn/AFo677fpQo6YVcf+6BkjjNUc/P8ArVicD5x96C7b96AIzv8ArRVH/DQ0FHVcDxQMqRXEf61bFd5oEVxVHOBn/WiMQAKVmfwf6UAgc0nOP70pMCYyaY06jVblQsLVJaFOlA+rcEDJyv8AY1ok74/tWTZOyQ3DIcNqG/6UFLq/aQZdjk74ApJ0DVs1ZT+aPtUHNELAAepzjcmlJbuFXI1537U2NDsA4ppSFA/SstepQLt7j80dOoW7AZfBPmhNCcWOk5X9PNLSbUdXR19jhvtQ3QtnFNkoJaP7sd6ZnAK5rOjYxyDO1aQOuKhAxSNvdirMd+1D+mXFFkGVBGaBgp1yM/NHspA8Zjb9M0Me5cGgRsYphzjNLQtoPMnptQ5ZdMC53GoUzP7lDDvSFyjSwqqj+cHc1QhqO6hxhoyB5B3oyXEA+iHU3gnO9JoiBfzDn4FGWSPSVBMY+O/3oFQ2b6SJSvtDHsoG1K4eZtchz9zVo0t8/wDdP6rTSJAf/wDIX/8AhoADwulKmOFnbCgk00iWwI1TavgDFXluoreM+iuD5piKXDraQiNN5G4A/vWd1+AN0Nyfqj0sP3x/rRrdXuLgyybnO1D/AIjcp0iRQOcZ+Bkf+qUtFR2ePLZXBqtVG4zVhXMdFg25qKluaigksm7AE4FXP5chHIoYo8MPqSBScZ7mkMubhRjRGAR3NWF1JnJJNCni0SBc0+FjNgqKBq7mplKslUBa+mMWiNiB5pUMyNk1dNIXHeq7scc0wLNKGOa6p/DfpXVOAIsWC3K6iQCcHFb46UrR/ivUKswyo+O1eftRGWy5YMCMYr1fUZ4PwCsj6n0jAGwG1U9i8PPyzXUTMobNJ+oSTq5pppj6gZt/IoTJrcsRgHeiwCWsscalju589q1en3EBR/UOlsZBpaLoxezFyHj0kZA5NVayeOIOoyDSdMDQ611iK4s0jgQ5Xk1546mnWSXO5yKZk03XqEvoSMYA8mlpl0OmjJPbNNBVFr26knbBYlR2qLK5W3J1DINRcWcsK6pBg0GJVLHWdgKe0AW7dGcaDnyaBUsBio7UAVNcOa40aKAMuouBTFRRVywrXsIYnjHq5AO2QKRsV13caHdQST9sb1oG4FunpLx57/rSNImpAotkwpXSdtLe4fp4pG/mS4vBq/7QXCjNLvdu6gBgPkUBmJAHNBVhySoIySeM+atGysMN7WoEas3OQPmtSztQ5GaYIvZwTswaL3N4O+a1lsLkAMXCNn6Rvj7mm7OKO2iYIoHYnyaOs+N15PfvSDIl/hstw352PvxVh0aNRySfArUt43bGB+tNRW+CQTv2pUNyo89JaPAcAbDjarrESoDrpPkDatye31Lxk0oFG64we4pNFKViCWzq+c5HyM0ygZVXO47iiiVFG4xjxRV0PCZEORVwlWDPkVlHmX26owWXcNneg3jRvbSxTspikUg6+F25oVzIEByQO+TXjut9WluWaJGZIuMd2x5rVtIxpgRbxWsmr3yODgFRhR8571X/ALk2ogDfOwoFpLIEOWJB2ANGchImPc1zvZtEVuG1Ox7Uv4orULjBqkS9kDc1fOG2qAMA1C7nNAkXLYwRzXKwYY71SQ1RDg0BeRhjgAg+4cVpWdwJY89xyKyC5B81MUvpyB0OD3FKiozpnol3+9XCqeaStrlXxnY06rBhUUdN2LSwhSaENsU465G9AaPB4pDLRyY70UPqpcLg8UxEurgUwCxDOM8Uc6QRVFQiubGk71SIaOkfGaVmT1oXU7ZUgVY9h2FFA2FUQeXX6hWvY7y4Pgj/AF/0rMuE9O7kQcK+1aMXtkideDiqjsy8HJDgNg52pc7TH7CmJwApIOxFBiXWxc+a1M/ByJsx47j3D/Wr6jg0CJtL58UR/ax8Vfhk9krvJ9u1ORKsYMj7fFZwfGojYiomneTGo7eKQUPm9WSTRjagzHLbUO1jOkuRVgMyUxBo1/5mmBsBigxjbj+lEO3NMCrtmhHerMc1VR96QBIxijDiqINqJ2P/AN0wINRUneqE4oEDlY43pVtz/wC6LIc1KJmkUgYGKBd/9lvtThQAUrdKWjKqCSRgbUhoQ6UMxzb8t/pTskscQPtyfApFNNhCUYh5CdRA4HxQXuS3Jxms+1I0UPsm5eSfLFtI/wAopY2zZ270cSbbD/1VkJxqb9zUbNKQsbd1GSaGyMO1aYeN9sZPihywqFGD+lA6EkkliOUcrT9n1V43Am9y8Z8UsYiN3/SguhzQm0S4nonKSYeMgg4IxTVlLqjKntXmbW7ktX8r3FblnMjsXRtiO1bRdmMlQacYkJ8UYYeMd66VQz5JroRhSKqiLBpyR/pQrhO4/oKYZPdng1zLqBz/AHpUFlLeT1I9B57UG4DKjY5BH9//AHXANFJqWpvLkRxh1GWyBg/egASKz87UZYV+9QlzbS41Bo2/cU1HFq/7ciuPg4oodg1twMYyPtVxC2fNMLDIDgxt+xogEi7LE5P/AMadE2AEIiXU/PgUMK00gHamvw00py40r5Y4piEQQAkMGbnamI5I0ii92wG5rKvW/G2l0wGVKEIPsNqJ1C6kunECHSp5waLGghhAHbFLY1g8MVxEDnmq011K2/DXc0f8quQB8dqCACtczOkAdzXVLDBqKBHCjgk4+KCoLMAASScACtexs4p7ZjpOocnxSYID+HDwmQcgVNnKoZRJnHeujifU6CQBcnnxVEjOr8vf71LRonkbuemwhPVjfAJ70qYGhbVpyPI4pwzfkrFLweT4q0YkikKIRJEeCaKwN0L28H4jUS+nHauo8dvatn1JSjA7gHauqKJpmVEkcb4d8njbgUcF2bS7EKOB5pOJlWRC241ZNad+0ZkR0GF2OK1JCI0DW7AKFZR+9HgtRc250EZVaFDgWklyApVTpYdxnvST3jpIwt2wpGKmhm9ZzRQWIilUcnvzWbc30ryG3hGFY4XPatPokdubXXL7puxPakLVox1iWRhqQNhT80hD/Tuj28dvceqNb6P6msS4DS3UUGkIyHGa9HLdJCmoDbOT815a8ma5vzIPZqbbFOOhJj1yJbz1IAATEMkisaJC0wTG+cVsW/q2RklX3K66STWTHIUudfBzTSpDZ0y6WKnkUOjzkSOTn3+KHGmoktsq7k0wIVBjW+y/3rjKx24HYCokcuc4wOw8VUA0CG7ZgiO4+rYfaipl8mgINMHyxpi3XAyaC0SsTGr+1TgbmiSNoXA5qbKL1JATuBQWkFtraR2DEZrbs4PSAOPdVIUCYxTaMFoGMwuYy+vfGcUayiDNqelEILc5HzTCSqp22FAGzGQBVyw2NZ6T4Ub5FGSfOxpktDhkx9X79jSlxGDmRdj3Fd64XY7jiokcaDg8cUMSwxF49Sk8jkUvZTNa3xhc5STsadR1bUo+/wClZ1/GTIrD+WsXhnSv2VA+sKYpwW98R3AP9f1rzN9bpNkxgnfYg5/Q16q7b8TbZfthiP715mfCOdG6ncYNX2MZRrAki4OnGMVSZ9TYHAppnJUJglz5NJSE6myCCNt6QtICx3quNhVu5zUSNxjarIKsfFcKgDvVjgUxA3qtWO5qtBJNQBvU9sVZRvQNIbiBwCKdhmI/2NJw7AYptdLDzWdnUkOJNkb1fZuKUAI4/rV1JHxQOhkRjmjoQopZJSKJ6tMVhS1DdvNVMmeKgZZsk7U0S2EER0g9zVtOlcUaNgU/tVJMZqiTLvenPMzzwjU2Pco/vQ1UrCrcFcbVu2TaZc5rSj6clyC86L6R3UY3P+woWxSpI85cH1QscYyzbnHYUxHaTLEAIZcY50HevVRW0Foo9CFE1bcbn9eaYVSd2raznPFpaXLSaFgkJ8aTTrdKvWRcQe7jkf716pYydzkfFWiGVJ43pdhdbPGno98hf8gnvsRv9qQdCpIIwRyDX0SSMOuw93Y0nddPtrsa5olL4xng/vTUg6nlFdWtxjbG2KrGN615+gsin8LJqHOl9j+9Z/4eW3fRMhQ+DVp2Q1RdBgZqrtuaiSUIOaVMpZqYg+aslUByP/VGjU0AFUZqScf/AHXZ0ihs1AixYfrQXYmuaSqE58ceaB0cFzV84/8AuoXFUZtv/VAFZH7Dn70tdT+ghVd5G5PgUG8uNMgUHBG5NItIXfn9aynLw2hH0q+5JO5+aiC3ed/apNMw2xlYKK37G1jgVQAM1mbUZ9t0R3wXOPimj0IN3O1bUZGKuDToVmEvRtDY05FF/wAJIGwxWwSK5Tk0UFnnbvpungHNZU8GggHnzXt5Y0cYIrLuumozZA2zvRQWeTkhIOSKi2ne2l1LwdiD3rVuLYiZyRgDtWdNFqHG4o0JqzRHUJ5VDpbFhjGfUWpHUblDqazOP/mKzunSkSGNmwG81oNGQCS2QD4rVNtGDSTLHqzbE2ko/Tb+1QesDvbSDt/zagqMOQCdqZizvjGKLYqQL/FY3IAhmyewXNRdPrSPAIBI2Iwf2pknB5zSkhHrxqeKAX8CxpkCipqQ7VeOAkZQ5+1HSBztpooGyEncDGogU3DNMg1s5x8nmqx26R4MnbtVHZpnAH0/FUQXMklw2MnH70S402sO31tRYlWCMs2xwTSwja5kMsm2+woAraQ7a2+onNMTHPppjBLCjRxb4xsPiqEB7oHsoNMR5b+IIz/ijnsVB/pWQp3FbH8SvjqDYPKAZrFj3auaWzpWkQ/1GuUZIHGe9c4wag8UgGkkjtmHo4kkz9ZGw+wNP211+FcMCG18gisdPqpmLUsgmK5VeRSY0MGUrIWBwGO9UjYC4dk2XtXOy3Up9IafiqiJ0n0cHioyX6MPMA2pjqWrr1ONNOEyg2IP+1Z0qyK5R/bg8GiC0YIsoOR4qsUK23gPPeWzyZVDiuoSJEQdgD811Ra+gtizxsCODjwc1t3kkEttEI0ywQZxWbedOuLSb05lKP8A5W2NaFi6CyWNkKyZ5NW2KqFulM7XDROpMLgpIPAPf9OaolpHAJGnLEg4QL3+aYFuEvmwTjtjvTNzZNLG2hsunu0nuvxUu2/4Aj/iDwqfT2BGMUS1liEALMAeTWdOGD6SaqFJ2FX5QjTnvlcLGG9pO5pW7eP8Spj2Aq0CKAreKXuSGlJ7ZowA+/UE9EoASDWWSNYI5zTjOh0hRsBSLtl8/NMTLuSWLEUS4kbCx8aRv8mptwZZdRGw3NCJAYlzqNIYMk1IHtyf0rj732GK7OW24oEMFSulTTULbZoFwcsPkVeLZaGaRLOS8gHzWxZxCNBtvWXbjVKDzWsh9tQ2apDQberh/mlEbPNFRtqXYfUaSTFE9Q+aWBzxXBsVSYqHUnYd6YjuR/NvWchzRFO9USPi65GKZjm1gZ8VnRkH70ypVW/SgRUS6GHjJB+1EYLLE55OM/8AP60IJryRxnNNW8ZXBxtxis5I1i6M4exyrDYf2NeduIzb3Mi43DHTkV6q/g04Kjddv0O4/wBa871kEXAfAIdQftUR3RU1asyJtayh9w2cg0B5GwQ3uz5pt5dJ0lPb4zSkmkcZ/vWqMWDIBXK8k8Ggvuaux7CoO6F+4OMVRmyAcVVjUb0SOB3O4xTJBYJqwjJp+Kz2wRVfRKsVI3FDTQ4pNiojxUlcYNN+lVWiqLNlEpG2k7/SabQZ42pNcqdJ4pmE4+VqWWhpCfvRBg/FUTFEA2zSLLqtE0A96GvGTsfFEwT/ADf0qkQztAFcAWOAKkDHJzTfT7U3lwsa+1RuxHYVaIegQOkYFVY5r0rWFmns9FSPJzk/rUfgLHP/AONn51H/AHqupl3Rm9ItDNL6rj8pOdvqPit4MrPzgZwM9z4qYo7eKEIigJ2AosXpsMKMY7VSwRJ2wejU+c5xxkUUH4OKn0x4apC6WyDjHxQIshyqleD5G9dEcxrnkjNSpUqdwTQ0LJGMjOnbbekMvnGxG2f3qOHI81HqLKjAA7ec/wBKqW4z4pgSUHcUKaFJVKSKGB7Gj6sgHO9UI/5/z/m1MGeY6t0l4MzQMXiHIPK/+qyQuMV7kjY7D/n/AD+tea6x08QSCWFcRP2/ynxVpmbQim9OxLhcmg28OBqaiyyACrIIkfxzQic1Utk1GrNAHH7/ALV1cT55qM4NIZbOPNCkbAJz/WpYjH6eKTvZSlu2+52oboErMqeYzTO/Ynai2yamGaXB7U/ZL7tXiudnVFGtaxCMZHNOK2KVh4oymkUOI+w3q3q/NLBqsTtTE0MiQEVdHxSYfFWEmBTsQyZd64yAilNe9RrPmiwoi6hV9RHcVhXVuU3xg5rcZ8ilZow6kmgDzci6HBXY1q2lyJvZJyRg0K4thjI7GqW8WuEMuzLsaqJnNB7mBo21ruKGkj6DoOCOwpuKTWulwM96DJAUbXGcfFWZlFuCwwx3oRiee6DofpHFUn29w28ihwykTh1bfGDSCjUhE8eAuafhllVfed6ShunZd8ZHmjxMXb3k71RP+xpQZ+T7e9MIkMQI1BjjtvSqIFOR/vRl7Y/pTJLuTIcb6eTRAxGkhNvg0MEZ7USN8bf0FMVl2ZiuAAPOTml9MsfqFSpI+9Ml9sUEtsf96APJdXkkg6lIjgMpABB4xQoIoUmkYgBSuUzuPtWn/EMcX4mKeUhdih+fH96yJH9RMxnKxnII8VzTwzphqxe6ZS4AVQRsdOcZoJGwrs771OfikByKS2KZUSqCuDg80vGzBgV2NH1zyHBbOaTGi4VRNhPaRxTQZ7edJLlcg8N5ocPTLyZ8oBnnJNdeLfBRFcJsvxUWn6XYz1C3Mqi6I9pFCjdIrYOGyzbaaTS6lVNGohe69qiR9QGFx9qdBa2EIzviupXU/wA11OmTZ9H/AIg6bF1GxkZh+dGpaNx8dq8pb3kUV0hb/tqoyvbNPdEg6hb3uYblZO0kUjEEjvsat1Torr1BpobORreQbBd9JqIvxms4iV11K0uJzpgdT2dDg/tUW6Ss4nhl1Om+CMGquIra4WJIwOxyN81pdSaSxhwZBkjYDaqr6MDAvo42nZ4gQvOnwe9RbQLLGSD7s8VEchYH1TqD7faixp+HjDLuQcgjuKBlXH4eXTjORxSsrDDADmiXEvqNqpdt87VQDkdsUi1v3FZ77vj5rTAMtmGD5IG4rMwTIAOSaEwYyoKWrb4yaWpyTBhIHbalVGdh3pJgVzhc9ztULzzXN9XxRjEqRBnb3twB4qhF5Pco+KMv0ChfzAdsUUDAxUs0iM2g3zWiuy4pG0G2aeWs2bospoqnahAYFXHxSKDKdqvjNDQ770Yb1SJZy7VfNQB4rt6sgJGxB2phHzyaUU4oMszk4UUxG3BLCpw7qB8mnoWhcYRgR8GvHLC7tlmI+1aNnIYMb7VJVHoLmHXGe4rynV4tJRjuBlc/rtXqbSf1k5rL6pYSXM/pRRliew8VDVOyou1R46UicgfRp2A80jJtmtLqFq0LsN0C7e7OcjntVLTpkl572b00POe9axV6MZutmWQO29Ggs5p8hVwPJr0cHSreD+TUfJpnQiDCqK2XF9nO+T6MSHpixruMnzR1tljGTtT7ZPGw+KoUz2/etOqRHZsSZcbgYFS0QlUH+amXT2naqINqTQ0/RX08bEYNDeLxWgyBhvsf7UEpjZv3rnnCjq4+SzOeMdxVUBWnniz2pcppbHaszYLGwIFGWlACDkUVHP2pUOxoGrZoKsTRBTSE2XBr0nRIRBaa2Huk9x+3b/nzWDZwm4uY4sbMd/t3r1sSAwlQB8CtIow5H4RHJEiuNwqbktn78n710mkKNPPkUJWKvjFMrpHuO+a0MgQ43qwz+tWZdRyB+1DzpO/2oEX1sO5qwnkXvkfND1L5qfkGgAwmU/UgH2qylG+hyp+aAB37V2cD5NAxkq492rJ8gb0vI0msnTlfI/2/Srx3GPqzRQ6P4z80aADHMCKuWxUvFE2+nDeRtQmVoz3IpgXJ+P8An/P9KUuYxLC8Z3B3H/P+c00cMuRxQ9O5poTPO3LNDgY2PBpMsTWrc20kPtk0tG22xrLkGhyng4q9mdUV1H5qoP8Aarquqr+kMc/tQAMnf9agmiFMChMNsUAVZqzOqPhUTyc1otzWN1Js3IHgVMtFR2DgjLHate2h0KBSdinsBNakXIzWB0rAzGu1XxjvtQDLjiguzuNjigof1gVHqb1lj1VO5zRkkJO9IZoBvFcGoAfIFSXxRYqD6t64nakzcBTmpS8Q7NtTsKDFqHI2BVva26mgXBOKBCNzJpkx2NdaPpLeDvS94dwfFDgm2NVFmc0ahwTkf3qGfApZZsiueXatbMaKXLg5FIqdEyntnFFlfJpVzvUMo3IDgimkO32rEivZMARxZI7sdqOj3sn/AOsIwf8AIP8AWq7pC6N6N5WJXO4+TtVZL61ixruYge4B1f2rISwSRtU8skjeWam4rO3j+mJc/IpfIP4X6HfrNqDiMTSn/wAE2qP8UlY5j6fIflmx/pRU0gDCgVbNL5GWuBeir3/U2PttIVHySf8AWhPd9TGcpCM+KeJ7UKQ1PySL+GJh9Vuri4jRLmNVZTkFe/mlLVxG+D9LbGtPqsWqDVwVOayYlDN7vp74qW7yyXHrhHPbuBI2PajYP3oXatAvF7JA2oD6gO/7/FL3BjdA8aaQTjGR+m36UkyQMf1U9ZvCsoMuAKTgCmQB8gfFFlVRKAg2qZZwUjebqsS2ohtdTSeQKCL256gEhEahgOWNI2rmKUuOAMGhPdFZg8baSOMVlGNNpIZS5t5obgxuo1HsK54XSBmZsMDjFOW87TO00nudRtmkblyxzkksd60y8A/sCqM427V1cAw42rqsk99NNLcXXqTpFqHtDDYUVL2ezOtCGVeUNYq9WMtq2AmpQQfd/pSNv1eSWNUmfD9m8/BpUhXKz0bS9K65IZEKwXgGxfbf/WvL9djuoLxo7h9TY5DZBFXnCzZzjP8AmFZbhzMQ7EkbZJoSaKckw/T0E0yRHv8A3puVVhDQuPpODS9rlJkeM4KnOaPM6xs80zAs5yBQlklmZMrI+Ox4PmrBCU4q7XCtsFGO2RVXZmj3P6UwQxZyCAHVuCDkUCSNUl1Dn6q6JTpO1FvMI6DYlgDvSwOwbyoUxjFBUAIz5+BTSWrzqWVcAfUaWnQqFA+kd6EANV/MHirMRLIW4+KqpwpNVB2PbtTEMnHtNHU6jSwPtAo8XPzQzSJo264SmBxQoP8At0UbVkbliwA53oTzsPpG9EWJmaiv6UCZcj9aaEKo9wTwaaj9U85xScnVIUOFGfucVaLqiNjgfrVUKzURyOanVk0kLtW4NMwOHYUkx0ELYFKXV5HCPmm7mI+mCKx7qyE0mp2bHgcVdEWBk6uAfqP2QUxZXs85HpJK58c1NtY2SEakDEec1v8ATARIq2sePsMUYGk7HejCYnEkTp39ykU/dStatrQZ1DFNR5CANzS3UIvWgwOeRWc7rBUGnLJgX8NvPel5Uy7YOO2cCquNAwqAqOO1Gu3H4hwcZzjP22qikrxt5B3Brp48RRzclOTBbOvGCKEy75pqRNPuA0+RQ2wdxxWydnPJUwGlR3qrptnGftViN6kn20xAGHt8UJRimGGocUID3UAilSQG2xVylQVqWikwLRnGV3H9aC8eobU6Kq8Ybfg+aylx/RvDlrYisYYVYRYorRPG5bGVPcVdSDWVVs6FJPQNY6IFI5qc4q6kn5pAzU6HDlpJj2Gkf61tw4JycjSfsDSljB+HtkjIw3Lfc03HhlwxxWqOaTtkTJvqxhh/WqpIM4OwrpMqdJbPel5ZFjRnc4VRvTJDm4xxS09/CPrmX7A5rFuruS6JGSsf+X/el9ArNzrRtHivZsP1WBc6UZqH/jQB/wCycf8AyrOC1BWo+RmvxRNUdbhB3jkH7UeHrFvJt6mn/wCYxWDozVSmDin8jE+GJ6tLmGU4V0J74INGONOQa8gu1P23UJosAn1F8N/vVLkT2RLha0ehEjAc7VPqMe9KWt3FdAhThxyp5FMZxxWidmDTWGSJBuCMfauOBvnNUfzXKxFUIzbuVpT9JCDjI5pC6j4kH61uzLhdWQazJkAdl7EcVSYmjPPG1cCQdzVJG9GRkbkH96GZ6okaxnj+1DkXmlzdhakXCuM5pWFMHKcZrEvDm7ate5k0oeKx5YyWLZznmsptaNYRezQscaRWgdlyKzbTZBWrEAy4rI6EhR7mOPJdxn70u3VogdsmtRrdse1VNKy2wJw9qCfOkUDz4Lp1CKX4NMJICRvtQT06I7+hj9SKNb2mkhVGAP1oBf0cQZWl5pNJxWjDD7TWZeo2SaKFYPINSIlJyaz55J42wsbFexFDHUJQcFCKAtG5G/pYwcionkV0PmkLe8WXbI1eKLqyaLCvUK3W6mlbUZkK03MNjmkrY/mk1UdkT0MkFDihvJTTBZV5waUmhIrRmKAO+aETmrujeKoQRUDGrY+2no2rNtjtinUbFSzWGh6N6OrUnG21HVqk1GlaiilUemFbagDjVH4NE2xQnoGJ3q6oHHfG1ZEaD0md1GnyDg1tXAyhFY80BfX6bLpTGx2yaZlMqqIsMgHuUjII5/5/tRYrYSBEIHkE7DGCaBFMkZXJdSNue3/M12ZYoJFySrEbg7HmkZg3CxyEI4cdmAxTNt6be+Q4I3pVELsAKuVaP2nahgg7sBGxB3J4pZF1mjRR61Jzg1U4jB8mpWChrp7DLodsil/SD3GknAB3NVQlfdxRYiDDITyaSVOwIuLOSN/aGZTuCK6nLfqaJbojjLLtxXVYjPmgaCVWU6onGUbyKGxJ45rXEUMMhs5JA0Mm6t3ib/nNIXEfpM0ewYHBxRF2JqmCicxEkN+lSoaUls7DknioSNUTU/B/c1Ov1cKBgdlFUIbtvTRS/IG2T3pSdzM7Mx+1F1j/ALY+lRQnQDZTmk2NIEiZJOaKoUOFJwG710aMCPbkHmonOTttg0CC6QoHv3B5o99GGht5V31DFZy753rV6epmEKOchH1f3oBj1z//AE7oyxA4eT6v9awFkK9gQexrT6vN+JvViB9kY3/1pS5EUsgWHGOSxG4FS3mgSxYLEcmRpKk+KG8XpbDDN/aigCCH1Ac5+n5+aBB77uPPdhVAkODp91oEhj2I8jNQishwwIrYefGQAMA0o0YmLMNtxUdrOnpRa2OQKbG+9JWoKyaTTwFSUc0+gYRSWpF7Oa6kLTSkA9lrRCA9qt6OTyaaFRnDotuBlnb96j8HbKQFUtjzWkLNWO+/3NFFuqjYVYuqRmiLcBRinLcFGGalkAOaLBh3A71JRrxWj3FvqUUlJaFGwRivQ9NHpQqjVe9sxcKWjwG/vWlmWmeftrNZJApUfevQWltFBGBHj7+axRI0bEAYIODTEN6w5pWVTaNkg0OT6T8UGK7VuTiov5/SspX59uP32/1pbFo89IcsWbvvkUUYABV/9KXeTSPI8UdUDINDDgbNsa3RjIqzYHOaqGGplI7ZBFSyjvgHwDmhuctnGKuJlIiQcVU/Tir4yMGqc8VZmU7/ABVXXBNXf4qWGQPNAAwO9SQCanBxkfapHzQAMrUEYHxRCBmuKikUC7HtQxo1aZB9mB3orDP6VR1zzyKiSLi6OMBb6JFPwdjUaJYWBZCMb57fvUqwyM0RXdTlDg/NT0TL+RrDPUIQ6Bl3DDINRrVCM9zjihWMuuziYnJ04P3qzsDjPFIklt98YHisrq82DHCP5tzWlnY4/asO9b1L5z2XCilLCL41bAHYbVA+altjUqM1zyOyJOKnTV1XNECbVIxc7CqsM0wy1TRvTEB01wyDRilDZdqQF0kaN1kjOHXg1u2V0tzCG4bgjwa8+KPbXBtZhIPp4YeRWkJUZ8kU0eiB7GoAxUAhlDA5B4IqQfPeug5GVkGtCo2btWU2rUyv9QO+a122pe6t/XXUg/MX/wDmppiPPdXjPpCZeU2b7f8AP71j+oTXpJQsisj/AEsMGvPSWrxuyn+U4qgKZJqysRXekRyKgrikAO6ck4zVXjKp7ts1aRckHxvUz7sBWEtnTHMSbfZQK07ZqzlxkaaegbakUjTjOaIQMUqkmBVjLtQVRZwDXRoNVAeXHfeiRyImDye9Fk0aCxkRnHis6aMPkHmnFvQB8UjM+SXQ5GadipgntMj2nFCMEw2KhhT8MgIFHIRhQBjtaI+7RqD5AqPQVV2JrSlQCkbhwoNIdGXdsArUraQmZyucHnNGufcQPO9Ws8Qy/emsGbTkVe0uI91cml3edfrz+1bjjKg+aVlT4rVoxsyvVJ5qM01LAPFLMmKljOjOGptDSQ2amoztUsuDG0ajK1KoaKjVJuhtWpiM0ohzTCcUhhwdqhhUpnzXMKAFZRWJcmOO4kV1JB8c1uyg1h9UTE6nyKZnyaFiiv8A9tySOA1ECk27nwBn98f60CmIZj6csRGTIuM/Yg/6UGJWBsShiupRyK0pofxK5yqYUsBsNvFLQ2joyMwOkbsQf6femvphdnXPjaoey0LOBFDhHDZ5oYVGjJJ93ihSKVb6tqqjaWDHcA8U9gMqEkIUbY71SIJpkDH6c4qk8ivISowKog9jYNPQiu1dUEAcV1Ahq7uXkdnc5llJZiBir28aXVvgjE0e4x/OPH3pQrrk5+c0SJn9UGLbRuPj5psAUshZ99gOB4okQwS3fgVNwpl/MVdz9QA70aONAUV2K6hsR2NFiIj0Ash+ojINcY0jQM+d+3mrSwNblXY5bPPaolBljBH1L2FAIEZmJxsF8ChynU1ECADc71LxlcFxgHvQMAB7TWnYYtoZJGcNgcDt8Vn4BO24pv0Zfw6R7KXOptRAoE9CutnmJ7sa0IbZRBI7batv0odvbLnQ9xCfABJIP6Ctb/DsWIWedI0O5OD/ALUlsG6RhyIbmeMRqWB2AHimoumx28ivcvjB2UUxJe29pD6Vg8TMP5mz/qKyzLLIZJZmLNjAOc09gjVuLiK4ZXhUCPOP1qbjCWwC7b5rHtp/SbB+g/UK1ZlaWFNG9ZtUzrjLtErCSW1nnzT6YIzSFvHJG6+oPadqajJR9J4pegxgHFFTeqqMiixpS0NZCqNqnRntRIkztRXARSTVpiZnXKcAd6iG3fWCoI+amWZ9eRgfepMzT6VlbAHZSRmkxo0YZbhQPfsKZg6sEkZHcEryKQS40x6VUn7mlwhMhbSAapEsYnutd1I+nCsxNFQhgCOKTdTyKLC+MA7UMENBipzmj3kpk6NcN3Vc/sRSxNGc46Rc52yMfuRTRLMlvcu3PijsuFA8bUCBWkEcoG2d8djRmbYgiulHLLYNicEVXORVjVNypqokyLrxUHZzg/NQmNNSw3B8VZkVYkoa7PsHNcfp+TXSfTzSGSV8/pUgdua7kA/FWFAAyKjG1FwMnc1BXegAYFVZKJg4PerqhJ2FA7EmQg57d6rTrx54FAePHGxqGvopSvDHekT6WeFjs2679/8An9q0WcnYHH9ayemAG6z/AJQT9q0Xweal7KCsx0msR8/iJif8/wDpWxkaayZz+e4x81nPRtx7BEZNSoA3rtOe9LXV3FbbHLHwKweWdKdLI+riiBhivOf4zET/ANh8edVaUFwGGVYj4NFMSkno0cA12Koj5UVzyaRmgCSKG+KXmvRGMsyqP/I4ocd5HMcLLGT4Db0UKwxO9TgstQQeeaNCA1NAzU6PKWtVVjnR7a0fTzxWX0b8uW4U5xqBx+la4ZWzg7jkeK3WjllsqUOOKGuQaMWIBJ3+1czKBk0yTJ6jbYJnQEBj7h8+azZVUkM3fatzqMwW1Ze77CvP3SGSBwpIYbqRVxYmsHGBWG1LyWvNZsXUZU2Jz96bj6qD9YqrTIpoHLbsp4oaqrkahnHenVvIHxnaqSRQy+5GwedqiUL0a8fJWGKlQH9owKaipaSMx76sijxHIrGSa2dEWnoZRsVJbJ5qqjIoUsgiODtUlhmVcHelZfULDEhUDx3q4nQrnINVLqe4piLSXDmM6Bk+DxVYpneMArh+4HFTqGPFEQhd8UgaoLExU4O1MCTApX1AanXkUAgss+1Ztw+o0SV/mlXJ5AyaYmBA1ykEY+al10yqvejRxn1B5pq0t/VuTJj2rTSbZLairYysRCKp7AChSQj/AN08Rgb7Vl9QvBECkf1d66XSRx5bFrpkjHO9Zkkmo1MjM7ZYkmh4rFuzRKiRzR1GnH70FRvTbr+SrD+WkUsF1NFBpeM0ccVDN0GR8U3E1Ipu1OwjVgUihpTsNqsdxtUxpgVYjFMBWQdqyeqRgqreDW1KNqzb6PVEy9+1ASVowzyavEQrhmBIG+AcVM8RiIz3roF1PpJxmg5xy3ZcnEZ0sMjfbOd6ZMygYZWGrgk0rZsRM0R3HAockpIHgVnTspHXn6E/FLDB5pnOqHUaXI37VSBkNjFFhVaGAKkHHFDEdKoWQiurpG1tk811MVh9ESIS8gH25NTqjZcRgjI8UqRvjmjQSlF9wBX+tMQ1GxjkVkGDjfNCuJHeYBd9IwuO1NWSLcyqp9obO5PB7GmfwMxZmt4Qy7aWIwTsBUpZASt5l0fhrvOl/pY8ihTwPayOD9Q3B7EVa/ijaf8AIkaTjIYe4HuKaT823WOfDSxjYZ3x4NVQ9CKRGRhIn0nc54FO9Qu4ZoEBRWdRg42FJpK8svpshER2wBgCqNbytJ6SKxOdtqVZHYOOV29oOheMJtWjb9Pmup9edEQGAT4o9rZW9iolvCCw3C0G66o8xKp+XH2Uc0bIb+hkyWnTcrboJJu7HtSnUrmS6ISRjjG2OAaSBYyjfaryPlqaAVGY23Gcc5phDiPjO2TQnBc4+aJbnWzrxqHtoGUkKlduaJb3jwe0+5B2zxS7jGBUNxRstNrRtW94ky4R8HnS3NMPpVEYsAxPFebTT6i6yQudyKankT1EaGQuc5Oeajrk0U7R6eAggU7EgNZdjKJIlNacLYqTQcRQKBcHP3onqe39Kybq5uQhaHSWzuGqhBGiY7kVVYsNxWa/V5xCwkjKyDjA2pq3vojZrLLKNYG65wc/akOzRAIHYCqySaIy+CQOaXl6haegdL6nK7AA7GhJey3SmNYsIRuTTViYPqHUpLZEKxamfjJqbNriaMPMfcTnA7VMHThq1OSwHnt9qejiC40iqawTdMbTOkV3UpPT6UI1OC7jP2H/AAVAOAKzLu89e5ZVOUi9h/1P74pxQpMPaEqW7f6g0bYk9qStyY41ycjJH/P2/rTIGrc/sK6Vo5ZbIfjxVA2VYd8f61cqBn2iq8xtgb0LYS0SnFSTnIqqHaoJ5Oa0MiCdwBtipc1UHDEftUMdqkYaDcGijAPzS6bAHzVtdMQUkEnx5qhZfOao0hbk/rVcilYUFDEt2q5Ix/tQkGRmr9uaBkk4Hmhsc81Yg1UgjtmgA3TwPxDedP8ArTtyAFWkrD23PGMg1oSrmMjk81nLZpHQDJEZbOPtWdP/ANzUDnNPsgA1Dc45rPcHTv25qJZRrDDBuCy7Us0CMTrGc03tVGXPbeuY60hCWwtx9K/pmojjWHJGcnyacZSdsZoTx6d2p9hdQsExAGTUXMxIwDURpVJV92PNCBoRuLP8Q+WcgdhXRdKZHDq67fFPhMDcVcZFVZHWylr6tuNLNqFaEDZOaVAGaYg+rFCyDVGx05CPUfHJ/wBKd1rnjelbfAXQGyVODRHOPvW60crywxmUds0Iyg5ZjpUck0NVJ7ZpC9mLv6YPsXt5NMRS6nM8pbhRsooKprkCD+YEVY8VKe0h/BqkHh5a/hMd0xxs3u/3pcZr0F7biVyT5z+9KmzUdqOpPYyxq7VcFx5rS/DovaqmJfAooLEhM/DHanIHobxL4qiHQ+O1ROJtxyrBpRtQ5ow8nuqInG29MFNeHrE6LEm6fG24yp+Kr/hko+ibP3rQCEmiYbsKYjGkgvI/5dQHg1VLqVDh42FbDg44oDRgncUBbYvFNrb6Wz8ij7gEmoEYVtWKh21bdqQAn3yaErYYZ2q8rY9o70xC4VAuAQPNaRjZlOfUHEhkbShOO5xt+9aKFIYwo4AoHqEjaqnJraMephObkEknJB0ms2S25ZjknvTTxk7igv6igg0MlYM2aMZOKXIwacm3zSr81k0aohPqp2Ia42XyKTT6qctzg0ITAx/NNIKXI0zOPBpmEajUM2i8BIk1NtWlAoUCl4gAdqZXxQUgoJq3Iqi84oi8cUiwMgxSF1tGT4rSkXas+9H5ZFAmYhcyyaHAYueeDmjpZaNL6w2GwcHNKSROjkEGmLST3M24CLuM0HOwyW5CidJk1k50bhgc11xbRrkiVc4yQVIwfGKTXUupgSQTsTTEbPNpHJwRuPFSxoC7gQ6BQyBpB70SZGK6yO/JqAAUJztjmgZVAOTxUM2+cVK/mOqDYcCpuFCSFB/LVEgi3xXVNdQAyLfBb3DSRlWNAVAAWO4p+zjxrZsFeyMNmpe41KpQRhQSdh2+KBF7W4Makf5jzWg17PIB6LBcLpLYxt96zoYdOj1OeQv+pqLi4L5jjPs7nzTSEHEyRg+kNbd2qi3OlwCMZ+KSiLBvacN2rTt7czqskvtQfUDRYEfhJp5tSOwTnc7U7LcJaQEW41yDk+KWu70iNobYhQu2RRelWM10Vf0ZHVVPAOGP3qQSszGnluJDrOST3oBYGUHgcCtnqvTbq1f1jbNHHpG53GayHGRnHFMbVBBkMc0MtuauDv8AGKFQAQHEbN8YH3qijWABsy8fNTOCqJH35P3q0YEaajz2oGsg5EwNTbUIbmryZZsneqgHUKYEEVXg7Vdh3qmMnFIDb6bcemVDfSa9BEcrXlINhitewvTHhJDlex8Vk9nUtG4lJ3EWlyQNjTcLq6gocg1MsetTR4HplmBH5XNWXp0THxRnQrVomI5ppgyY+lxclv2FGW0hiO2T96j1T2rhrY1aJbZdxgbDAqFriCds0tf3qWFv6jbsdkXyaZIPrHURY2+FP5r7KPHzWN0xwUkBOSTnelbiSS7BeVtUjkkfpReksC5B2NOOyWzbiT2uj7n/ANUSKQ6tDfUP61SP3AyDbJ4+KsV8b+P9q6Ec7CswJOTj5oZ2R+/H96gscZ5Hk9qjV+Wfk01sT0XSqH6W8/8AurA4Qn4oMpxHn/yFUZlv52zU8nftQyxOPtUkgLmpKJMmZAtEx80rGc3HPamx7qEDKnc45oiR5IrguO1HiXbVTFZZI9IPFSIyB/6oi4HFTpOPigQuy/b7VUr37/FH05FTDaTT5ESascnOKAFfpbK5BHFaMc4eINwe9BexdD73QHwDmgyosY2LEjxtUypmkbJluAuR2+KRkuFY404JoU0vuI4PzS2HY54x3rPBsk0PgZoyR5ocO+KbjG1crR1p4AtEAMmlpIlkk3bApqbJ27UudqKCy8cCldjt9qBNArn6tx2ookAGDkVT2lvJpoG2WijzEAdzXNCR2okQ9wo7qMUmCZncNvTdqfzM86RkUCUYbijWucMc81rBWzLkdIcilZAoRsn/ADeTWgjah7h7vHasxXWHMj7geO1ETqQyNEf6mt9nKaEz+hbljzjasY5JzTFxeNcIEKhQDnmgrQkBAG1dN7FUfrRI1y3xQrjcn4pjF7glXXbYilkuY3YpnDKSCM03J7ox8VkX9qDL6i7E9xVmVWPuuRsc/aln2NJx3c9ucN+Yv9aaS6huBjOk+DSuwqgbEUvKQQfNMTRMPp3FKT4jXU3PipZaL290cYf960IZs432rEibO/mmUdk3U/pWB0Jm7HJRfVxWRDebYYYpkXCkfVRRXYbaZSKXdwftQzOg75peSfV8UULsGeXPHFBebApaS5Ve+9ALtIcnYU9Csi5u2Eg0U50yZrlxGRv5HasqRWknCIMsdgBXqui9O/CRgvvK31fHxWnGm2YcjKtGYnKnkV2wp3qEeAr/AKGku9bNGV2cTilpSMcUZqWlPzUspCM53NKtzTMwNLEb1kzREpzTUB3pZRTEPNCEzphi4PyAaagG1AuF/MRvjFMQ5wKl7NYaG4xR0/pQIwcA0wlQzZBUFFG9DQGijNAyrDkUheLlTWgckUncg6aQGBc3BkcqABgaaqielayN3cgCqXMJFy+N9+1Xn9lpEh5JJNUjmkV0r6O5Oe/xQ0L6So5BztUpkrp23PenOmW0c1wqSNgupwDwfilQNijtrJX43OaGWBXSvApqe3CyBFce7PtAORvwaU9KTURobIBJGPFAHI2PuK5iXbV3qookQB9vfPNAHBTXUUMq5DHj9K6gqkP2kyouHYZTGM8fIq3pxCct6y6H3AO9IQj1GwT7RzVwGMxdhvwqjsKVVkhnXOcFEbLHdj5rmBhsELICzk4ONxTlt0y/nJKZhXy21NGytbVdVxcvMQN8HajshPBn9L6RcXjCRImYDsBWwelTsjJd/wDSovc+KXsf4omtcwQRqI84XNJ9R67f3Nw2uTRtjC8YpKy2lRsW838O9KXOo3cpG5IyP9qc/wD3ZG0WmztwuBwdq8TGgmkC68MeM8UzpktJFB2bOD9sUJUPuafV/wCILy8t1Vyqo67qB8msHXqAXGM807Jb+qEUSxgAcs2O9IHZtuaaolu9hyNIH2rokDFSeBuaGpJj3o1upCMRuTsKYgLsXmJ+aud234FcikSEMOKIApyCcGgpYQErk5riABRSo0DHNN9O6VLePk+2Mck/6U1kf9EILWa4Y+mjMo5IHFOQdOj0hWbTN/5cV6mC0jt4xFHGojAyT3Jqk1nC+TJCMDcY2Jq+pCkjzEsDwP7hkDuODV42p+9s2wRExK/5X5H2NZRDwSaZFK1jJHTCRq207xn2Nj4rVgvsgCRf1FYEEgatGH4rPRq0ma+IpxlGGaqbQ52peJfFPQuy96ojQOO2PcUX0fimBMcfSKTv7x4beSRcDSuRjuatGbdlLuWGzhMk7aQOB3P2ryPUbx+oS+ow0gfSvgV0pkufzJXZ2buTmlXUq4HYUCZMkmDDp20D96YhCrPHOo9jHceKXmTUFYeKtaSBSUf6W5/3poGj0QbcMODzVkf3Eds0pCWWNQx1Ke470VW3BzuDg/NdCdmDi0Hk5yBzyPNUJ0lF5GnP9amQ5x9qpJ7LhfAUZqlhkPKCnaM0OX/sA/8AmP8AWryHEY+9DmP/AE6//P8A0NUQUc4cfaoL7UOc4Zf/AI/71EQMz6R9Pc/6VDLGLaNpNTA4yeT4poIE/myaGEYAKoAHxRY4SN3ORVIhslQScU3HHhd6FEyK2+4FFebOw4oEWyBtjJriQOaAZcVTU7sFRSWOwAoGHMgOMf1pqC91R+ivtx2G2aJD0xYYdc+GkPYnYf70vPb4bWvI4NZt2aRVbDFA2c0jeEptjY09AxdMnnvQ7qH1EO29ItYZ5ycZc1IXCk81eWMiQ1f0swkAb1lRtZNtJ2zvT0ZyKyEyFGNiKat75dQSQ6G4Ge9ZtGkX4HuWbcJzWPcxX7HIlbH/AI7VtsQapgdxtSRR54SdRj21sfuuask3UA2Swb4Ird1rnGMVxRSR4p2DIsXeRfzF0mmnOBVExzjFRI/70CATMoBZtgNyTVFk0R613XGay+pXrvJ6Ij9ucEMCNVavTkQQCOUAgjBFbcdIw5LegL3bTIFA0qdyKYi+kVf/AAgl8wzKVP8AmGCK0YOmRBAGZyfI2FamIiKutPN0pceyQg+CKGenzoeA32NFgii+1CaVfemZMqNJyD3FLvQMCBrV0742pKQ5jOobinAdMgpeZAJGUjb/AEq/DN7M+RB+lLSQg7ijnVG5Rt8HnzXKQXGfNTQw1vC8cGXYlj2Pakb5CVNa5X1EGDg0pcQMVORmqlHAkzHhOFFNI21KquhmXwaMrCuVnTENgZ8UVQ3Y0DIxmrCXHelZQRy4pd2c7ZohkLdxQyMmiwooqb770wkbNhUXLHYAUe1sJpgrldER/nNbVuLC0XaaPV3JbJrWHG3sylyKIv0rpC22ZZcNM3/8v2raijCjNJJ1Ow16fxAB+QcfvWhGyuoZGDKeCDkV0pJKkcrbbtgL4A27Z4G+aTiSEqGI2+TT93hojFjUW5A8VmS27RMDnbx4qkhD8UcLYCQoT8imhFFGPpQfYUi8rW0K6Ru3JoIneWlQGg9tbSneKNvuopO46R07Ot4wv2OP6VcS+ktM2kisnqEZc9z2+KTQ7ZjTdKsHU+kZIT2ZuD+nNZc1rJaTaHwQd1YcEV6q5SKYnUv5nY1nXlqZbR/bvD7gfjuKlwVWilJ+mJNv6Y+aPCMtQG3daZg2NYSOmGhtBxRgNqpEM880cDesjdFkBooAqqjNGC+2gZR9l3pKc5BFNzHGx4pST6TSYHn7yNjdHRuTjbvQr46ZVReFGKYuBq6io7DmlppS0zKV1DOB5qvDml/kVjYiPUcY+1cjb5LFSe47VdowQNG4G5FAf6s0UIbuEJEZR/awxnON81V3CN+aRqzg76ifJNESSIW0gVC5A9gJ4z+m9KemdTCXKaecjepGMehHIjSIVCDw4yP0O5qiRSQSLJoDpyGH0kV0cirJkvq2wDIoPbAo9vI3pG1kGdey5PDdv34pAMRwQTr6jqUB49ua6k4GwpDYHjUTXUslWba9MtbXe9uFXP8AIh3ptZbaCGQWtuEkVc6n3JHmvMSyFgCSSzU9bXLy2ojY+5PaD/49xVP+mZeSa4ukDTytpByQDgftS140syjAIQdztmivcxhipAPxnFKSXAbIKqBwDziigBIgDpgjY1wdVZ2YfvQzqAAb9DUmQYxJ7h/Wmhka1EyumDjempPfHltzyKU0AEaGBB/pTjhRAdJ3A3/Wk9gdaobhZIyV2UsCdsYpIqQxDbU1DaPMjNG6gjkZ3pUnLBScgbZoQBAMR02ki29sur6nGwoUKBkIPFc6F5DMw9i7AefimNEICFwfqO9VBJbTjenulWEt9clQcLy7eBXpbbplpa4McIkYH62IO/8AaqUbE5UYPTekTXTK8iFIe5Ixn7V6eKJIUCquAOAKsutjk6Qucb70KcwGX0nuNMmM6SQK0SoltsLlfOM9qvhT/N+lDit8Eqy5XGDnekkt5kmX0rjMercOMEDP9aMgkFvIl1DbA7nzWZc20c0ZQ5HjI4rYtp47nUi5bScbjFBuLVVlxkqPipasuMqPL+i8UhjfZhwfNPWkhzofY9j5pnqVq0xDRD3J28ilIvdgHaRTt9655KmdUJWjXh3pyI0latqQGno6ENhi23FIXzIxWFsZfJx/b/nzTrnC15+6lL9Zh8EFf6VaM6Fp7VrRxC/0nJifyD2+9VezWVCxDLnuFr0rWyMhguE1IwyM/wB6xTbXcSskMpMf+U1dGadmRdW7wopXfRsaU9sm67HuK3ZLe9lGB6ee+f8A6rKu+n3Nu/5kektuMHapobeSLa+ktfY3uQ9jWtHPBcR5jbS+PpY8/rWCwYbSAj5ro2ZGBU7ZoTa0H8Z6ffWoIxv3qJRqnfuMD/U1l2l4XIX1dLDjPFN/jNEzC5XQxP1Djit4zvZjKH0MyHEYXvmqzkfhk/8AmP7GukbMcbDBB7g1FzgWyZ/zj+xrSzIWnieWRPdpXTuf1oyMsKhUGAKHO4TR4INB9bfc7UmxpWaCXDcVYSO3J2pNJSKMkh55pWFDauNu1MoAy5FZ6sTjxRowzMFXknAxTsVDQTLADcntWzZ2S2kPqvgynv4+KStIRCc6tUmOew+1MrOzLoY7Cok7LSomRyxJzvQ1bUMHmrc0F/Y+aktIJGNJNcxqobJqdjSbCgE9qkp1AAN/ek3hC7AYPitAEq2DuOxqJYlkHG9CdlaPPzxNHITg6T8UvLGkqFW3r0Kxdn3FLz9Mjc5TKH44qXEtSPOrdXNi259WL5O4rUtr+3uR7Ww3+U80K76fLEpJwy8bVnJa6LhdJaNs1FGikbxKfFBuLuCBfe4B8d6QkjLs0e422pNenyt3Wpobkatt1FLlyi5U9s96i7lubRxLGdS8Mp4+9IJ06aPD+oARvtW1EPxVtggFxVJGcmUtxD1KNWki0SDdc/6Gowy3Ijx9Oxo1v6ULB3YjT/LjvVY8y3LS4wWOcVoiDWgGwpxDilYR7RTMa+asyYUEmgXF0IDpXdqPnArDvI7hriSVMsAeBSBKw103qKJf5uG/0pVjkVb1dUQ+eaqeKtFULy+e9VmXVpY9xvRJBmq8xn43q4mcxOe2WRg2/wA0JoFRcgbiniaHMAYy1WkjOwNu1M6Q3as2ym1SvF3U5H2rTQ7U1kHgBLZRSfUgJ84pOTpSn6HK/fetfApee7hhyNWp/wDKtTKEXsam1oyJLCePjDj45oQgmY49NgfkYp9rmWZvadA8D/emI9SoCAWP96y+JPRquRrZlNa3CLqMTY+N6YsrTI9acEIOFPf/ANVrMdR9gbDdiDtVJtIiEbZAx+tOPErsT5XVClzfLMnp8gGk5GDcbUaSJF4FKvsTVshFHIHzTfRrya3vAodhG+xFJkZO9NWC4mB058ULLEz0qM3qkkk581Fzv9qLbodGWoV3spxWpmTJ+dYgjlDvS0LAGj2UgyY24YYIpUqY52Q/ynGaBk3DHGM87VoWo0x4rLmIMqgdt60bJ8wnNIA4TU+apO2tJIB7dalc0aGqSWxd9S0gPKSxNFcaHXDLsRRo9jWx1WxZoBPp/Mj5x3X/ANVkqK55qjr4naHYRnemANs0CD6aOorE6AsYB2pgrhaFEhIzxRnyEpAKTZJINJzDCntim5Bk0rcjCsfikMxSALqVz2G1Ijkv+1HcsPUdTy2nHmrWsQd2LDCp581RzSAnbTnbbmj+is2kAbkcjfP6VV4pZpwiRsWcjSMUIzspxjDA8ilYDEcKRSKNZw4wcilJ45UbQVOpcg4oyyBgFL5zuCO1EvtfqpICSsihseOx/qKXohPEhAVw23GRR0AdFVnCuBld++eK0bV45oNWfTYDGU5GO5pL8QNWvSJWHlQKbQItcJKrepGuRJuRpOx2z/XNdRZOoSGGMuu2+ABXVFjFNPqSLgd8U0SIVESfUxxmqQKbddbj3HYUGQs1x9jVbECZgjksMnioJ93Gcii3aZnB4Db1Uoc58CmBEZK5/wAvODxVCFcl0Of/ABobnauRTzwBSAKA0jaiuBxkDYU20YFuBjfWdx4xSqn1B7tj/mFMujfhkIywBIJFJ7AWWR421RnBGaChBYZ80RgQcDmr29v60wRW3x+9UgGLZS5I4XknwKnDXFwkaKRkhUH3NWmUwwekoJJOWI8+Kc/h2H1L0s6HEQ1Lnz2prOA/ptWvTxZ2jRw++RsF24z/AOqYilunlEDQqiqgxK5yCcbfejJKgTBYBu+TjNS+Rpbkc5rUgpaSzSBkmVGdXwPTIwBjuOw2pae1BmjlnhYzPuQjZBxWgFVchQFXOTjYZq7uqYdYzJgYJXkD7f7UDTpgEsEzKZCzeqdRGcAb57Uld9PhuL+39NyJIcFsHcAbithSrJlGBB4IpKaJreRJlQy4BDNn3H70AmyEtUgmd0J92+O4/wDVEkAcFcb9jVpPpB3+MiqKFdypbBXfHenQrFGCKwEhK77H/Skuo241GaMcc47itO4iAbf3A+a5Iw0Tepg6sjiolGzWEqdmXZyYOk8HcVpxvjk0nPaNG4kjHt8DtR4zlfiudppnWmpILNJkYBrJuITH1O3LjIEgP6ZrUijMsgXO3eou7UNe26KwzkbuduaaYmh+WDVgZIA5HallgIkcuDgHfvj5+1bFymlUO2H4/alHLpiQfSAdQ710I4nhiMcYLtqXSHbKnH6f6V15a6IQ4VXCZyrjP7frTMjqwRhkqT9QG1MKA6Mp77Uws82LCK89V5FCgjSVQbZ7EVg3PTpLS49NhkHdD2YV7KKEQxlN/rOSRjPaszrUfq2YnTBMTnOBx23/AGqGlRabs8qq6m9ux8VqWUiXCmGUZPzWdABJOBxk42o9ufTvgON8UoumU1aG9LWc6oSTC52z2py5GbYDOwYb/vQ79QYceOKvIc2LH5H963WHRg8qxG8bCxY+f9KFHud+KNOmuJDng1EcWKQB07UdTtQkXHJq+e9MQYHA2p/pUHqM8p7e0VlgvJII41LOTgAV6Dp0Jt1MTHJH1fekMIg0PVuGzRJI8nIqjAq3xUlHHcZFDl3WrscVRtwallIiM7CuL+7FVj4oFsHeWSR9hrIUfAOKgoaPIq6mqE1IpiJZe9DVgy5HFFB25qrSANpwSaq0KheTSZCj5IO+PFdLaxSg6lGT3xVpGVj7lKtwfkd6FJJNGFGlTnnfjwKQ8i8vTmwfTfG3cZpN7SWH6tx8Vpi4lAyUDecHFEEqSL9BJHYjilhjtoxnDEaRzjirQGSBw5GPPg1pyxJKjSJnVjgeaoltqTbUQfNFDsieFZY1mUferWkOcHFXt4pB+Wx9oyN+SPtTCzRpjRuM4zVEjMa4FGFDBBqwpmZ0r6VqYkBOrzQ5/pokB2piFr7p/qn1IQA/dfNZDhkYqykEbYNehmkKL7dyeKz+pwt6SytjWPq+1NFJmWeKiP6seakntVF2kFXHYprBOME0rfyCG1Y/tTzr+Z8c0re2/rwlCNxuPvWpgedtHZboSfvXoo5oxGXkOnAySayhbaDV5cyW5hLaSe/mpSaRTyBvupS3BKQZSPyOTScbOp7mtaysVYZYU7/hiHgUujeR9kjJhkbsN6djeXT9J+4ppbBU7UaO201SiyW0VsGMhZWGGG1UNvIXy+DnxTEKNHdjbY0+baFjqYYJ8EgH9KbEYzWoalZbIk7V6Q247UF7XenhiswU6Zk7mtSy6eiEEjFMrCB2oigjbFFJaBtsZWNdIxxQ5II3+o0u0rxk/wBqkSFvtSAnEUX0Jg+TSN6NNwr9nH9afO4zjJpO/wDdbk90OqmhCiHMrt42rQt10KqHk7msvp7ercyA7gbmtaPeXNA2NIyp9X7UYS6tlGKWcZxgUVF0Lk7tSYBmwQQdwexrzEsYiuZIhwjED7dq3g7O2c7VldUj0X2scSKDt54rLkWDfheaJt90oqHD4O1DtfpplUGc965mdaG4gNI71MibHFVhBAqZSQM0B6KtgEjg1l9Rl0xseMU/K2+e9Y/VXBXTn6jvUjbwZjyaApXkNq/Wm7ydBE0sa6TPvjwTzQfRSXShBDcHB5qL1kZVVRjQ2n/aqvw5dl1vGt79CT7VC4I7e0UtfqBduFOcHnGM/tUXZPrZ8qv9hURMDqaTfC8/0FL0ZEakBsA4HJpsFmt1AVWZWIyWxj4qkMkSLFgnMmRIDx8H+9Wu00LpDHHOKl/YAo5mty4T26xhgdxVV4DBfzM5J7VJjEkYdTuTuDV8Ij6o127qe1O7QyySSemPfpOo7ftXVdAEByWbO+wxiupYC2Anl1uADtnAFRJIFl4+Kd6h0uSxuwGBZCcq3akyim6XWQAd96ISjKNxERcMQqsQcdjQvULqRRr0/SO3Y9qAshC6NsVQF2tyYvU1rt2zvUbLGcg57eKoWYZ9v61aMlyBrC470gBoGIOATWhbxyfhVZJdJOcr5FEtOmT3cnsjJX/NjTXorXo1hZRepeShthsTt+1ROaRcYWzzsfSJ7pj+GIkI57VvdI/hf0AZbuXBIxhTgAferydftLaNlsogwXbYYFZtz1K/6gFWN2JfhEFSpSlouox2ejDdNtcwwRLI6jJCjOPkk1yW6nWxTQ0hycc/alukdOks7cmQhp3OWJPHxWgfYoJbbjfaumHH1yzKfJ2wgCxQk6tGGU+0tz9xUtKyTJCsJdSNTOeF/wDdXAywGAvk5zVWmWNHkkOIlG5rQyRAkV30sDjgEHNAmupYZGjitiMba5DsfsKlZLZsH1lYNkjCnJxvVZr9mBkt5VKudK+3jHJ/qKlstILaxzIUaFVSNwC4Y/8AMUylxDLI0aPl17f7eayZnedI3dyf5cA4AI/+xTj2LSYLuFc7nAJ385oTG19hSqW7kAYExzvwG/8AdQRpbXoww5H6V2ueO5QuTJERgEDOg+f+eavlicPuDwf9qog6RQ6bb0JE1YXzVk1rKwVdS84oo2OcY2pAiBF4FN23So3iEyA5JOU7fpQ05rTtHdI8aRpz3OKiSs1jJrRkLaND/wBxSrFjyO1K3MZbqEKqNkOon7b16okOMOv6HelHsbYszjKseWzms+pr8n2Lyx+t00YOWQ5wPv8A+6TUOFweRvvzWxBbGON0LBkbYkbVnyxJFM0QfUQOa1iYSFNRLaGT28YHFXR9OM51d8HaufAJI5/tVUGBq5+3eqIFr31/WVMj05CCCOcD6s0O5jieOQDALxNlQOcEHP3pycyHSzYwRse48/6UpKyNcSAoCYoidWdxk0mWjxsMfpTk4+k5q0CE3AdudW29P9QtGjZHAwrxKSf03oFrH+b/AOIqUmaNoPcAso1ftRZhixf4wf61V/cQe1WnP/QyfAH9xWy2YS1QhJLi3J8EGhpcE42/rUscwOPjNLxlcUrChv12+aItxk4IzQE9M8mtXo1hLNdRzJAZIkbJPb/3SGa/TLI2tt+IkXE8g9oP8opuEYyfNNzKJjlfawGCh2pVgYzh1IpWFF/VA2NVaVSKqdLc1RlxuKQ1RYt2qpOx81BO1Bnm9GFn8VLZaCA4Q45PFTnAAWs7p1y95IZCNKAbAVpAhakbOCsfiuKjO7ZPip1ZqvpZl9TVv4piB3Df/pjZSMsc8CgWY9Kc4DaGHJo117AWO+RgClDjXqmbfwO1ZvDs0jlDr6Hz/wCO4J/tVlIkULyTuxNKAxkY0P8Ac/8A3RIiwBCZHwKFLIOOCo1qSCRgbUxBIirhiNROcUN1WNcOyqDuSTgClJ5ofeFftgFaabQqTG5bmO1kTXuWG4AzRYbuObOg7+DsawVu01h4yxZvqD96ZtXDXKup9oBz8+KOzBxRrlFbPbO2RSxURSE6c44zsKItwpx7hvxVbkggOQSBz8U2xIPFKSu5BI2OKlrnBwDWejNkFcqvOwwP/f61S4YqA2e9PsLqrNYTF0IbfbNEikwAaQtpNUYPwaOjbYzVp2Q4jaHXNq7DYVW8iaRXI3GCMVWIldu1NpuNqok8uaG5C744NbHVOnkI01sMMNynn5FeamuZQeRjvtVKWSqtGoGyoqQgNJxXaMR7uexFM4bnOR8V0I5WCmtwWJXvQPwmW3rQQZG9FEYPamFikcegbU3ERUtFjtVQMcUCGBGCKo8emoikwcGmhhlpAKkZuY/tmmRbrhWZ9Jb6RnFK3QaOeBh5K03qJwNTDHg1LvwoojkSlG5U4o5QMKXkGndBRoJNa0CKldNDbPimjjvXYHiiwEnQuNxQcFD8VpFkHOKDI8GNzTsBcMNOaRuJgWZW4IwaZklQNpSsjqLGGbGdjuDT0CDdLj9OJifqZt/7VpwA1kdLkMkbH5xWzbr7cmgGMJ5NcymRsZ2rl3+BRkwoyMVIFooVUcZ+9ZfXVQejp5ya1BJk7msfrakXUOPpIJ/tUS0a8f8AkDshuacVfdSdswViOKfQasYNczO1B0AxQrh8LXM+kYFK3EmxqQoWmfnPNYXUpS0gxwNq0riTGTzWTd7lB5y1OOWKeiI7gq5dl30kAAbZqpCBB7gSdz+9QormUHkVfRHOi0sSyMGMgX2A47ntVSgjjGE1Btz9vvVHB1KTuFGMVYTuHBEhXHbtUNNDWSkiaIwVOV5Geacddduu2dPfyKWbLRHUcnG1EsZcSKhB0n2kE/1qXkGTGuxUbE1e1kjJbWmrtQ5D6TlccHk0XSAqumN9ziptILOQEAgF8A11Lehc3Dt6cbNp5wK6l1f2M9VYdQt+qWxtbkr6oGN+/wA15/qVnJbXBRvoPDVe/sH6VdiRC+nOUfkfrXoYvR650zQRpkK/rXE//jy7R/xf/wCh7PIxYIMDHI5X71SKJi+ArFgeAN63Yv4cnVwbhtKIeRyabe7sLDaBPVmOx0b7/Jrt+RNYJ0Z0XR7q5jPqosQ7k8n9KOtv0zpgzKwkkH6mg3PUb24XSW9CPwOaXj6XNPloYw58swA/qcUqb2Mak63M+RaqIk/zGkTcSSyfmMZS3OTtVz0+5LBHaIEj/wD2Lt/WiWnTZZ3ECMusn3nPApqK0gBwWVxfXIhgUlOdtgv3r0vTbSPp/wCREVeY/Uzds/2+1aNlZR2dusMQ2X+Y8k+TVjbj1Wc4Grc4GO2Oa6VGjNuy+hwpw6g9jpzj+tJyR3K3UckrLLEOI0Tcnsfj75pwMwbQVZj/AJgKlvp/9YpgZ13dXFveQIsYCyYJ7k74xmg3ksNxF6KuVTSJdTHYgHGK0z2bI04wRjelpLKCWAxiMpgBA2d8A0nY00BtLaOT0pxnSE0op+5yTVruG3ihWNdMbO/t53Pf/Sn4owqgAYUDA+KSuLT8Q/qyB4jGdKgb5GdjRWATyGMMfo+gU1INj2/WhtP+EwsxLIThCoOVHz5oxw+HH0t2xQ7uPXbHJUFSDljgUwW8hh7grodQPcVLMQ2lRhRsAKQFnMluuHAcNq0A9tqM16smpLYYk051NgDAIpWPr9B0Uxx6dWcHn4q3K75qitmTI3AH6HNE3YcVRJaJhnv+tNwRs53yQDilFGhwuN8ZzTsLOG9hIzsTUMtDKKY8oc4IyCe1Wn/7ZHJPA4NWQf5mJB8mu06F3BbfttUjAAvEoZnznbBNJyR+7VIoDEfUMYNPSqXUnHuOxHis+ZowwTGsoefFUhMHJGEyV3yc4O9DVm1ZzRnQ+hqG5WhBh2GDVEEzEaRsurtmkcMYZlMYWeQKjEb5Jzx+hzTMv1jccZwaRlvnZxIm6RMAD584/bH61LNIj9506O4tSg5VdOK8uIvRyuMEbGvaK2pNJ2L7gH/n/MV5nqqot6wjOrjUfmmtivAmwwq1E+9pN/8AH/WpfgGokObab/4mtTNmYN0x5BFJpkU0jf0ocMZknESDLM2kVDLH+jdObqFyFOREv1sP7D5r16Tm1RYYkEUa7AYrMtXSwjSGDlOSBux7mtI33qw4uYzGW4d48A/rUtlUNLcrOuJdm7OOaUe4aKXQ+3g9jQJWEJXDaQ3G+QaZR1ljw6hh4NICfURlyVU/IqpVWHtYqf3FUdPTUlMlP7UqlziTQ1JuhpWMSJMPp0sPvikrqG4lTTIY44/5iW3Nde3zRNoQZJrOc3M04kDawBjSe1S2Ul6alhAkEbBNgzZpxVH3rNt5/wCVwVb5p6MnnNCCSGDtUZFWBVl3OKWlD+ppViB/mxVMlEXG8iHwDj70sCqKWJz2H3pw20bLpkmZvttS1wLOP8vSvkl96hr0pPwqt5AkgHrKw7jGTV5bqZ1AtYC5PBY4H7c0MSQRqoGhfgCj2ze8HVkHmkn4Nr0zn6Zf3Da5ZEDHtk7UQ9Jm0Ea1zjFbSkGpOBWnVEObPOr0qdRgLkjwef1puCwlCsFAGw3Pc07LIy3KKvD5/wDuj66lRQ3JmUnTrhJA2EOD2NGFvdjYMoH3p/XUGSqpC7MUFvKd3YGkuoyIs0cWsDvvWm7GvLdZYm/Xf+bFKSwOOzct30Lj9qet/cTjxWFbS6UGpsY81owXehfaQc96SZUkahZUGWOKCephfbD7v7Uk8iSHMpL/AAeKdtiqqNKqueABiquzPrRK3F3Ic7fptSnUbH8ZEyvEEmx7XA5Pg1rr6pHOkfJq5GRhnB+MZqkTZ87jBFwinY6sV6iJMqK7qPR4HlM9sCs6nUU7N/7oEN6EXBXeuiDMZob9IURVArPe+J+mhi9cHc5qyKNbAPNcYwe1Za3xzTMd5nk0gLyxlDkcUSCTO2agypIuC1LMfTfKmmA9OodQMbggirABcBn3+KWW8DIAyqxHmrreY2C6fsMUgGDGrDdWI+TihovoOADlTxQmuc96o84ZcZ380UBoE5FLzTaFOKWF3pXBNUW5jLe/cUUAvNdvq+o/agtcMe5rReK0n3DaTQH6YGH5cin9aAERLg1S/wAXdsADiRfpPn4o0/TbhASFJHxvWZO0sRwwNDKG+igiEqwwc7ivQqumPavL9Mu9NyRzkcVum/Z1AUAfahaE9jStjmuacn2rsPNKJJn+agX1/FZx5c5fsg5oeMsSV6HJr6KyT1Zn0j+ppG76rB1CGIxhlZX2Ddxj/wCq8xe3Ut3KXlOfA7CmenHXLGo4CnJrCU7N4QpnoLZdWabCFdwcUG0KhDTAJNYNnYkDkdu5pV3zTU5wN6Rb+vipGJ3G+3bNCHTLm7jmuQuiKFNQLgjWBsdPmmWRTKNbaVJGSew81uXbWpZLlb7R093VcQsecYyRik5OOiJKzAl6K9pYNc3MgBIGhF3JJ4z/AF/as+OGSXIjjZyBkhQTtXvLO+WW9Nu0URtlT2S41K2+2/Hmr+nbSWTJBKmWJMTRERH7ZB3xVLlrZl1R88IoZTNek62liYTmeM3EP5aCJNJf5YYGO9YKjJraL7IhqgJBXkZ+aJCNEjEMCuNjRdII4qpixnScZqZQvQWTPGZmQjbUdif+eRRTGYwEGCe6gb1eAM9qU2LRZxk9uf7/AN6GGIYSHVrbkmueWMDLTFkCBWK7ZOPP/MV1XRy4yW0n4xXUrkxGz0u1kksil6yvF2Vv5f1p2S4/w+FfRiLhRhQOMVnf4ffxRl5m1LzoHf8ASiW98Xb0LhBGp2UntWc4F5Q5LMvVbJhn8xdygbH6V5u5vLoZt9CwIDjSi4/c8mtg2psrj14Dg/zL2NWvrSK/t/xEQw45GK54TfDKnpibsxrW0LYEjqVbj/1RLy29CMLnGOw4NDWQRSL7iCp22qrEZ1NICP612N2gLQ63ZcAs7HCjGa9P0uyFhb4Ygyvu58fArB6JIG6jGdfuAIA/Q16FnJO/6Vrxx9Jk2NiYgYB1Y5qVk1MQq7jfnArOQzGV9eNII0Ec8d6KJHXfmtiBvEhjbLANn+U8CoTLBlyc85oP4rTgkEdsirLdxyMUR0Ep4HH9KALAH6WGd81BLbpEVEn/AJDIqQzCMazl+5XaoB049NSe5JOwoANbssyhl+ruD/pV229rjIPmlpLqGFVS4cvIT7QoOT+gq7SlpGEmkL/I2ck/cYoHRzL+YwbAjxqB4IoThJMRgqcsCVcEZA8f0o5DrpCnI53P/NqHJFEfbggE9htQBT3tOd98/wBKXSxtxJIqvIfUBXbGB8U4V+RqK4+TQJ4p0tpDCv5rAAYOCB5pMaLI4jhQCMgABQG524zTMRDAHGM9qWVdNvEkrMzAc5zn9abgTUyrwBTD0NdR6J2GNuRUwyMv0nH2rr5nkdRqGw7UCMlRvSGjUicyJkng44ohbQRng7Gl7NtSuNgeaPkMrd9JqCgdwBzjIxnPmlJhg4AyCODTM7OyhkwwIwRSdwwiPu3H9qpEspGyhXGCc9qW2Dkg7cUeJ9TEpliNyKvKFwx0gDv5BqiTGv1Fw7IfaEG7n98UW0aJVT8gBS+V23+9SUjllOdLAHYHerQx4uHZj9Z232A7f6mkXeDRldEh9R+FOdz+n+teTuyPxUuhtQ1bHyK1OrXRVxbxS7Y96gftWK51S/f/AEqoolkucqMeaq4P4ebxoP8AapbaMD5rgMoyt3UirJMeM9q0/wCHbVZLyWaRvamy45yay1xqFbv8PQn05iASzMABj71mWetsIYI9o41Ddydz+9HupAgw6hgezCkLZjbg6jlzyB2ph52nXDAAeKVBYlcxxXUbRvlQeMdvtSkSGzl9Iy+orcEjBBrQeEEZTmkruFpFDJ/3U3A/zfFDGmE1lW2NUktobg6saX/zLtQxKJIQ69qV6jetbW6lNtbYyKkpItJbOJxqwwO2RWZbTvHeSnlGckfvR4Lq4u1McI0g7M3H9aet+mxRqOTipq9Fa2GjkjlA1orfcUUQ253Csp/8XI/1qI7ZB/IMdiDzRkjjH/6biqolsAbKN+Li4U/D1H+Gv2unP/yH/unR6Y4V/wD+E1Ide2r/APhNOkTbEx09x/8Aqg/pQpulSSPq9VTtwRWnr+D+oxXa9yNJyPijqh9mZA6RNo90ylzzzinbe0SHIKgY/mznNMtJjkMP0qhZG29yn7UlFIOzezkRIgcFiSeSaq7ZNQUJ4l//AJakRdy2aoQARs0pkI3xgCpbUKZCHsc1xU9xRQrEyWI2NU9XamXTScjigPApJbtSopMEZdjvXmusEs+v/wAs1vOrNkDYVi9bASFfJNS0y0DinDoNXNaNok0/0+1R3NY9pdRaMSqAw7+a1bPqQ3wpVVGdWcA1FFXawadtbu5GhGkI/mbZRWnHAkYzLJlu4WlBefkDVtjigxGe+crF9Pduwq1/CKb2aMl9Ehwu5HneiRNcSe7GhfLf7V1vZw2wBVdT/wCY1d/VDakGfirSIbXhD3CLsx1H7YxWN1O0ALXMG6E5Zf8ALWyqwy7MmlvFAuIWt/ehynBBqouiGrPMFsVBY+K1ZltYpf8AtDcZ+1cptz/+itdCyjJmRrI7VwmINbXp2/eFPtVhHbd4I/8A+GmKzIW6Ze9XF2W25rWxbDi3h/8A4BV1nVcaVC/AoCzLjMrfRHI32UmjrBdMNoGH3wKbnnlAyBkUm13IO5FAi34O8bkIv3arf4fckbzRD9Sf9KH+Nc8mu/FtjmgAn+FyH6rtR9k/91STp8MQzJeSE/8AioFV/FseTVtMd2mln0OODSAXNopP5d+y/wDyTP8ArVWs79N4riKUeM4Nc/SbvPsukH61KdOv0G13C33zSKKpeXtuwEyuv34o0twl3EfVQZ81Ii6kq4xDKPiTH96UukvVH/4bD/4kH+1MRmzKsFwsse2k7j4rWibIBFYdy0oJ1wuv3FMJesnT10/WfaPis+yRfWx276kIMpD7pP6Csh9crF3Ysx5Jq8UZJydzTSwbcVhObZvCCRmOmKc6MmZ5D8Vea32Jo3SI9LOfJxUI065Nu3XSuKbjXIFLocYFHRsUjUieLY7ZFZ0yaTntWqz5Hmk7gA7HYeaBWZsp1oQPBpfoNkzzrdTKv4aNju6FlZh2OPvTUsWhxng96x4+pXcFrLaRSlImfUcbEdjv801oiZ6fqfUo4Li1FnDHFHPEY5PZhSCcbYwdsZ3rYsrS26ZE6wknMg9P1Maicb6c15L+HVgubgWl3bmVXbUr6iCp/wBjXt7yRDbtDLItv7dISUrj4NZTXhN2ea/iWD8VP6wjkS5VcyKy41AdweDivPLkc1sN1uWPqTswSSBfaEj2Q44O+du9Hure0u7WSS1hEUgHqIFz7lPPf7/tWsJSjiRnIxVTPeien5qYk/amo4wRXQiBJ4jjPfzQDmNt+OK2Y7VpXCRrrc8Abk0C5tdDMpGGXYj5qZRTGZsUqqDqUnPiuqk8TBsLt966surWBM+mXEY3Fed6jAGfGARjJz4rQv8ArltEGGrJHIrzF71v1WUBSIs4bB3xWLzo3eDRilkMGh1O30Scj7ZocN6I5iB7ZB9SHvWNJcC3u43sJpUXOpSTg/rT9xcJ1G1WZwi3SbkoMMf2rPk4lJUyC3V7My4ubYc/UP8AWsKZ8vjJ0r/Wt6z6nEv/AE8+cnYkjFKdS6dHGfXjYekewqOJvjfSQjNtbl7S7jnXJ0kEgHGR4r2VvdJcxROqt701ZG6j4z5rxrwgMSWVcDODnP8AaidPv5rG6LooZWGCp4Irsi6E0e2BzV+3xWda9UtrpM6/SY9n2x9j3p7OVGDkdiO9a2S0DdORq2NI3KFhqxh12IrQxyM0vNDl8q2DydqTyOLoy3lfA97fvUiebb8x8cj3GrSLmVvuagrWDs6VQ7ZXcYdPXDFlyFfPGfNbfoRuig5bbkGvMAYrRsb5oMI+Wj/qPtVRnWGRPjvKNYKUkLDdCNx3H2q2kA5L89sb1EcqSYKupB3G9SQCTqOBnkmtjAE9ustxHNrIMedvOanTuy4OXODjxRdgwUfrtVH9QONABGMb0DRYRrgDH0jamrT/ALpGORjagAED3gD5FM24bJ32J2xzSBFLgfmn+1B/pTl1CChkLld8cZoBj9okik9mN9WxBosKCBkjCsRnWMYHajuCZSFOCcYx4pMBWjZsszjgHimbdncL7NxsTSKQWVVhXj2vhSAaSvWzGzKdwMg1oSYdSrDO+f61k3ByijVo2G4oQmDjOPgnc481W/fSg08k7/epBwSTwKDfFJLaFmfSHGrOPFUJA48OqlOPAq7y+iuTsx4Hms+5ZG9NYmyEXGoV0SlnGok/JOahyNVCxe61fjCXbLMoOTSTn85j3BprrJ9LqKPwDED/AFNZyOSxOd61i7RnJUxhmynipibfSfctDJGk1MZGeQKdioTtbYvNHgg62whP9z9q9tYdMWzswlrIrg7s5O5Pf7V4hLp4rkSDB0nG3ivWdPuXEBDD2MQQazLo0FiwMk5PxVipK4G1LB2ZsJnPgUURStucZ+TRZNHek6bgg/FW0hxkjBqp9dO2ofFVMxf6W3HKmmKhK9UW1wrfyycj5rPvYhdNFGMiNTqY/wClNdRZ5HUZ2Vv9KHEurGOKhrJqtBbeNIkVVGB2AppH1LtsDsKSkfXIsKblvqx2HemycMBwBTEMIBnbtROftQIzhc9zRA3agReNtWWqxPFChb2DO2dzVickfIzQFBQd8fNVziVv0qNXvB7GobaU/IoFQRDlmU/cVVDkY7jaoOQ6sPsaltmDj7GgDh7SBVzgihynCn+lRHJn2nmmFBQgODiuaM4yrEfFRE+HIPHaiMcCgVC7jK+4Z+1BITQdDZ7Uy/ekp0Rsk7N5GxphQKcoinwK8b1i7FzdFU+hNh816e5R3QoX1D55rO/wlJJFaRQoHYCokzRRbMGK2kkGQKNH6lpIpcFkU5Kng16aOzhUYC0K7sI3Q4GazNVFIP0xV6kMg4iG7Z5+1bUbxW8Yht0GOwFeX6K34e5eBXwDuK3Tc+hDlF9xIBY/ftVppIzlFtjhilbd2I+ACamB44m3csfkYxVLQySrr9Vv3q8smhgsgWRT37/vT7IT42MlkdM/UBQnaN4yuf3qqopAkhk9vzQbr8v8xfoP1fHzVoyZ57qkoiuwn+Vcf1NKi9C/zAfrQv4jI/xTWP50BP8Ab/Ss3UPFaKVE9TYHUAP5x+9d/iK/5qyQc8LmiLDM/CEfen2ZPVGmOoJ3arL1FM/WKzxYyH6jiriyA75qrYUjaturIAFbSw8U2Gsrkb+wn9K84LcLREynDEUWTSNqbpbneFwwpCW3niJBU1MF7LGdmP2rQj6rnAdc1QjILyLytQJmHat71rWT6o0/aqtBYN/+ng/BoAxhcP8ANSJnPmtb8NY/5mH61YW1r2cfqKdhgyVllztmmYpZSMMDin/wYG6AMPigzho13QqPJFAjMv228VhSE+uB2raukaU7A1j3cbwyKXRl37iseRG0GOQJmno49uKVtcECn49qwaOlAZYtjU9NjHrqnd3xzijSDah9PtpLucxxY/zEngDzU6KN286eIY3mtyzRo2lg3IP38UMW5WSP1ZgsLj/ugErnGcUeFIgBquYYhCo9WJDvJjkk8n7VswyRSRB1WPQyjHfO2R7e1ZKYN0JmwFqgkil1yahoOnOQe2mq3/StcZeJdMjHJXPt+3xT1xexQIpO4bwN6KBqQM7bHcHGCKHJvRFs8/f2ccVikMi65QFVNJ4yST968R1Hpt1aTMWjcIxyGxtvX0i4ivmvo1h9JYlP1kBj+verXaSNCrJIq68atMYw2P8ASmpdVkbpnlekXXVbNZDellCxhUUoA4zweNxUN1S76i0UVxbWsQDe7VnJB7YG9bkPUWeVYpIwmmQAA4Vcfb96IsgTqal7ZYYm/LjchSzHJyc8jxWdu3YqPO9U6RBa5jjlRZXIZUkJGAe2SAN/mo6VNKgNnIAkiHUoccjuP9R+tR/EyRjqzI4ud1GGLav6H/fvQ+lrcySqkbRzLF7gJfaUx4J4/tWl/rszayF6hCsM+pRhX3XHiqRnevUpBbxafeihs5EoDFAeRv8AO1eVuVFvdSRhtQUnDf5hW/FO8MVGj0+9ltXxCimRyF3z+1NXlvEjiX0vSmYEmINq1fasFLn02LYJONiNsfNel/h92ezmlkRvXZseoclgMf0qeX7QL6PM30aS3JaMKBgbKO/eur1b9MFxKzqybYXKbE4811SuZUPqeZ6/ZLNGl5E+mNxlqxNVtoRCMgHckkE16iw9O+6dJb51L/LntXmZ4RDO0RTW6Ht2rj/Gm88b2h2VaPWWKYAAwFB3o1iSkyOuQUG2Rtz3oUaBpQXbSvJ+1EluFJGhwT4ArqYhnqES6fxFsww27Acg/epsL06TBc50Pwc8UtDcyROzdn+oE80EsRkqu5OR4FQ4dlTHRozwsuV1H0zwVNIG2WN/c2d9h4rQsLgSK0bfUN/g0SPpv41i1tgMu5U7VMZdcMqMbM44AA4xXrbYGO1iH/gP7V5R4XWYxupWTONJFexRNMYU4O2MV1QyTyfQMtntQ2OTmruCRnj7UrcytGyAHOeVxzVMzQsd3Y/NdjeuWiCsWdKKhKsEqwFEVaVFWEtZmgbjUp5Favqx3Cj3ZA7DnNZSrkimIXMTZXv2q4ujOUbNLhdZ8bCqqHdt6jWHQOEYZ2wB4qVl4VVIJ5z2FaGOgkowB8U5Zqpt1yM7mrQQoI9coznsfFCDtD6ia2U6jgDikNBblkCLGULLycHGKScjgcDirM5+nJO/egFjj2gn5xTQBo5jGMIBkmmUMaFtR4JOB96TtULyjIJ77U0jH3RN4JB75pMA+feo+axpCCdIAGkgZ81otK53RRsBueScVlhgzMc78/amgZdShbcFs7VldW2u0RSRGIwAM/JrUGMew5PzWR1IyG/ZZBgqAB9sUpaK49lEGBRovrFBSjRfWKzNxb+I49raTypX/n71lR52Feo6nEsvTlLDOhgd/wBqw2sYZBuMfY1cZYM3BsW1EA/7VZJHDAZABPgU1bdHilkCepIAe4NRf9K/By6I52YYz7hV90R0kK9Jsvxt47Sn8qNuPJ8V6aNNZwNsDB8Vj9HxHricjUW1A+ac6lfegqwQt75P6DzUNopRehubqiQZihT1JB2B4+5oS394x1fkoT2wTWVG2j2ruTyfNMpq2zUdmzX40h7/ABOeLeSJXXynI/SmjidVmiOds/esskAZzVbS5lguHj5hYakPjyKpSM5Q+i99pN0GGyld/vQZLnSNCYDefFCvZy8x08eaXhzJLg8CmxJGhZKFBfue570wZNTADk0uHCLgcDiuhbMmontgUBQ96gH2FWV9qFfAQyqi8EA0JZRg/FKwociIKKPNFz7h9qThf3AZ4zRw3B+MUxBQ2pT5U1aXdA47UtFJ+aR2amYjlCp3xkU0J4LjdagsDkeaqrYDDuKoThjQIuTlR54oEj+nMjds4NEJ2pO9ciMEeaHoa2Os4VlPziiCTc54pKRvUgDKMlhVl1EbntU3RXWw7y52XegOhYDWf2rvjiuDHzkUdmUopFPTQZ2obKAaK7DsaCx2qTREYFAu2KRlh2q5el7pwYiKRSF+jxo9088m54H+ta3U0EiwKjAKG1MfAFYNjL+Y0K7MTkVri5S3xFcblhtikNL0bF+kMYSIEgDGamxc3ivKx9gOFPk1jSF7hiq+2Pv5NOx3fo24ixjTxikNqh60uPRu2hJGhzgg+aanxodMZGDv2rEk1Quskhw7HV9q2JHcqrHT7h+4raDOTlVM8dPGl3cvK5JzwPjtV0tIV/kH670lPL+HvJo1zhHIH70zBeBuTXRFowdjiIq8KB9qICAeKpHKrUXSG4rQgsERxzg1VrU49u9doxVwSO+KBC7W0g7UFonHatJXZaIHQ/WgNFILMbDKauJPNbHo2snIK1xsLRv/ANQilQ7M1JKJ6h806OmWoP8A3m/SjxWlpFvhmPyaoRnxxySEYBNPwWBX3ynHxRWvI4RiNVH2pObqBc/UQKQhxpVi2Q1Au2J22rN/EAnmriZcc0AHvbxootWdq89e9RVwVb3Z7Yra0pcqUbell6QPV/7TMvJ0rk4qZFxoyuny6k+1aqHIp696JAkAns4jGdyVJyW/+sGs+PxzXIpJnVHQR91oFjdS2kolhbSw2+/waYf6aQTnFJmkT0hlMccq3cdvZyTIGjfTtnO5+DS151a4g6gAXhf0mBzEdmGOP2rCuZnYKrOzBNlyc4pP1CrDeslEqkew6fcRXUd20shRfUDpGuCxJPA89q9ApZ1XIMTFd8DZT814OCyu39JghBlGqPJAJre6c01pZTGRsIG92d9xtj4770pUjOSSPSsFEZL4weWG2ayLu6WWTQLj0YsEIdiwIHaspr2UNGi6CCwOn+XnxU3UzG3ZRaxqGOpXxqIHgE71NpslbKDp73t9JZzusgOcuzeO4+a0bDp62dsI5ka4WKQm3dxuoyPG/P8Ael/4auI3ndGA142H83yAaajudFzp1SkpkhBkqR2znfFXJ+GjK9RnaL/qpH9CNkOEA0vI2PPYYFecs+tyTXwS2hkLy5UmaZnzn4GAP2pH+JriafqOueIxyacHBOlvBA7bVkxytE4ZGIPwcUR401Zm3TPo1zcKxWCR0iCMEUEAENycLncY/es7qN5G8atMEMROFlCYKnft+nFeZkvT1HqJuLqYwnA0kZOMcDc16IS211Za5GLLKdDOezY5/wCfNZOoNJkv+CEdhNLeRJEyFJW9kgPtx/v8V6yzkhtY/wAMsiuyNhnAxk+PjmvKQD8GDDFnL8xyEaT8A+abM3422j/DGMGPT/07DdjnfB79zUy5JPDGkeodA5yI3xk/zYrqz7bq6pGFmjETKMaDtj9M11R1sdnjbC/mt7tZtWEzhl4GK0f4gtjp/Fw/S64bAzWVeR+kBmIxt3z/AKVt9HuBe9Pe1l3ZRwfFHP8ApJcsf/ZJ5gnfPP3rvT1EnOMUzeW34eYsB7KBqb099gTXXGSkrQihwF5yfNWV2IBQY08kfehHBP1fpijW8UjBjgjGCc/faqBB4G/DlXzvmtV5mjaO7tnK5G+Ky3T3DwKZsZAC0DglX4Pg1E16ap0bsd3b36/nKscyHcjk45ApsMGI3x+teXEMk176KDctufA7mvTSYCoMY3AX4rTij1WNEcrt0TqB1DgA4BPc0tPqKsVxoApieN44wNh84zmlpSRbFSunttxzWjeDNIWSiAUNR4oo2rM6C6irgVVBRV5oAstXQZYVAFHt1zIuKaExpCwAG4A4oj6yoAG/mpVgPqYH+pqolG/IPztmrMWMtKzqAxztjbiqbjcb0H1T3wPtzUmYdwf0NAFipqN884FcXzvqwPvVJJA2FzqamAWIPHGdLYyck/2o3rK5Qn6sEEfpQVXAIJJB7eKq0SKNbnAA80ARcze9TEdgCDjvSehFJ2+rk0Zir4ZDt2GKGR7Qf0pok5SobHfyazOrKB1AkEZKjOP2/wBK1AmqX6T5J7CsrqhQ3/tHCgE+f+bVMtGnHsGnFFiPuFBUjFEQ4IrM3NOYCTp0y8nTn9RuK85FO2fcK9HbOGUA8E4Iryrn0pnjPKMV/apKSN7p0gUGRvsKW6hOJp2I4G1Jx3BVMA/rUFs80WXQvMzqwZCQRuCKLKxu2juVOXVdMidx81STfNARPzRg4I8UrDqPQA6l7k02kpLlGGCKUiOmUDjbai3M2grKBnGzY8Uih5l1IRwcbUsq/kBc4258VQSatMitlTuKtJKNDfaqTM5KhFS5yr4yNjRokVT7diaGDnfvRFPinbF1QYD/AIaNC2iQErqAOSKAGPBpi2keGQSKuR3yNjQFDFzieQeiCQRsMbil5oJYG0SqUYjO/in4ZHmuFW0/LDbk4+nzWfPOzzNrcyEHGonOaExUTGzIfIopmwu/Y0uQVGpBn4oQvYuHXSRtg81Vi62NCbDqRwDWgj43HesZb2BDsP3o9vferOFXBB7Y4ppolwZqBvzW+RmqSNgj7Vynv+lLXNwq7AgsP6VejNKwjzKq7nfsKhWWUYIB+DSMTGQlu1PRDSmTzWbdmqjRfGP0ri4+1QMtQ3Q5zSGEJ22oTBqhmxsBXas80hlPcD5qCc7VZiO1AyTnFAwcsmg4pG5n2xmiXJd20opZvAGaSmtbsAs0EgUd9Jp0F0LCZobhZkPuU5Ga9FGI57SO4JQs49x7g+BXmTvW5Da2psopIyDt7iT3pPQQeRozQoCq+5vC0IZLiRxjSchavC1svtV0LDsDk1EmWzgYFTRo2DupWncE5ONhWyHRYFDjGgbtms2JUiAnuGVEXddRxn5rL6p1sXGYLY+zhn8/atoY2cnK7eAMlklzPJL6+kuxYjHGasOjvzHOh++RSkchAyDTUVy68Gt1Rzuy69Ovo/p0OPhqOq3kX128n3Az/aiQXxH1VowTpKB7sE1okvCG2Zy3I4dSD4IoqujcGtKRJAvAYd9s0myWx2eEKfK7f2qibB6q4yAeKt+GiYflTkfDjP8AWqPazj+UOvlDmgYNpWPBqhkbyaIFQc81xVTxSA5J2XvTUdzq2Y0i0ZqmWWix0aE1lKw1LuDSbwuh3o9v1CSLAzlfBp9Jbe9Xf2vQLRhsGHahmQrWxPZ6G3G3nzS0lrG3xSoaaHOltaL08SXTxDVJ9TZyMdv70xbPPfRyC4m/D20ewAbSfjbuKwJLDnSam7vOoNDHFqASLGnTzsMc1hKEk2aJo9Fc3ZsrFS2Dbq+PVQYLf888UjF1CAqH9F5GzkGRlP8AZQf6152XqNzJbi1kZmUEYB3I7YFav8OSSRzxh4nb+Rk074NYvjSyzSLH7iW2unL+6F3JLZ3XP6cf1rM/w67My+lH6iu2FZDkH/b9a2Luzg0vIvqwY/llAyfOw4pmzvbRbNbc3JUxe9WZcEY5A5HmsZNpfrk2ToyOmWwjvdF7bO2oFQrxkjJ7mq2llYz3BijtmkZTlnlfQi/oDn+ppy46pCbtvRfRgnE0XffuD/vRumos8wErw6SCRIMAM3gjbFQpSvI5N0D6v1COGeG1RVIhTSpQj6u25zx80lBfyxtJba9Mcj+55MEjzk1pTdEMcU8sdoty6rqB1YX9O5rESe4SYfj7VWBVSmvJ2OPB5x5oeUZ5NDKq0pCQLGBuySAjnkZOT9qbiaS4DGNvUiAXAKfHGADS1tbxvMkyWySIJGDxcYG+D84q93PPd3IgtbZoF05CYCagO5z+tKOQ62aMNlDFC6pGiTy7EliD9xmhp+NsJpVu4JLiJjj1Ru33B+1OdMtIns4pJoy+U9wkPH2GP9aNbQGK4mCSskKAYRVKgn755qkyla2YfUY7PqUCxNFMMDGpwMj7V4vqFjJY3Rifccq3Zh5r6RdP1J+oaUEBt3wMOQdu5INJ9StbKUst7bQPGmcNG5Rh5233+KpcsdA1Z4C1tpby5S3gXVI/Ar29t0qa0solnWMqo9N1Vid+Qw/WsxOl9Ilb1endRktZVOxf3AfqOKMydUt51nuLgXENqmvMDE+qeACP+bZo5H3VJk1Qe5g1eowRkulGFZCNs+Pv5+axLcTxXU0MltOUX+eMHK4/m3q8/UA94JI4wlvOxGFO6k9s0tBcTdJvGkljciT6dWcMud/+dqmMbVMnR6BUle2iOgzHG7kEZ8HffjFdRI4Fu1WR5nC6F0aV3K85OD/zFdWTi0BkR9ZWX2XduCP8w4pizW0/Giezkwf5k+KyLm0MV1LAckqxC/augjaJZTIiJxh5HIx9gOTWjgpxw9gbfVbXS+vCei/6bmsq56dICZreOQwhdzwAe/Na3T7n8TYNDI2sgbE84p/p9+GAgfDx6QCG+2K5+Obhj6BJXk8dGjSnKgKijLt4+M0TPtLIdts+P+bV6DrPSUkQJZJpUnJVeM1j/wCHXaLoeFwoOd9s/wDqu2M1JBpgI29Rf/j/AMzXRzBHGRjBzxTD2F4jroiOheAKiexlA1tE6jvtVbKTNTp8sT3pZRlmTA/etRwC6e4jHYd68z06dre8Qlcpxv8AO1emDbbd6041UaM+TdjEM8RBinGVPfxQ+p9NcRCS3/MTnA5oIiWNCTtnckmqwdVkt5AEbXF3BpSxlFQd4YgoxRVq95NHPcGSNNIPNDWoNgqCiqKGvFXWmAUVbWUXI5qopiBNQNUtkS0CWY96u8nsODvRjbBvg/FAe0bdVbc+RirMgjHLGuL75B2O4IpeSC5VQrbr5FFSCcAYC6cbZPFMRckFgNQHbFM2yl3BCYUd25pWKAhsuy6/gGtS2t5JBsRjyaTAkBdtPeg3C6/Zjbk/7VpC2UKBqIIFUjtBrZjLqzxtxSsdGb6Otfb9Q7eaGsbesigMFbIJI4PzWq9skbqRJjPJxUvGqKScN+lPsKjLZRHIDKxGRggA4H615u5f1LyU5z7iAfttXpuoOiNqJ0BF1FsbEb7V5QMXkZzyxzipk8GvGsh1NSDVRU1mbD9m+4rz3VV9LqtwvGW1fuM/61s2rYesj+JPZ1QN/njU/wCn+lSWnQOJ6KGpCOTamFekaBzvVQvvH3qmuiRnNADkgEkIKfWu4+aAsgnQjgjYqeRUxudQUnB7fNXniVxrB0uO4oFoVb1Lc+zBQ8qarJK+Cp2771JSYqxJVgoyaGSXJY8mmS2EjkyBk0yjCloVxRgpHApiGA23Ax5rQspUeJ4JTkNupA4NKWM4jJSVQ0Umzg9vmtGNIOny4IdlcfVjO3kUrEypc+gPSwjAaGYd6x5hLayany0RP1ePvWqEaTPCxr/OTig+qr5XUrLx96pZRKF4plYDBql1BFcLhxhuzDkVd7KIbxMYz45FWhleA6JBGT8qDmgrejNi6bO0hVnUKO45/atCFI7RwiDU2RqY80djEzB4z6bfGwqiogYkvuefmqx4S7exiW6JQhBpHnvWdIS0gRTueatczrEmNeT5qLBMqZnyWfgY7UN2JRo0LaHg8UzpJ+1INdBDtz8VZL0MNjvSKocPt2FBeQearl5BtvU+joTU+xpCKGWRRlQunwaH6zNnAAqzgk4qPRJICjJO2KRVEKGdgqgsx4Ap+Lpb7GZwo7qOac6faLbx6uXbk03pztWijWzCU34Z6xekpWJVCjxVHDEfSDWoEHAFTLFphJClj8VdmZ5m76dbXYOU0v8A5gMH/wB15zqFhdWWdKGRP86jIr20kWvtg9jS7IwYpIuG8HvQ0NSPAATwkS4dDnZuKLJ1G7k+qdv02r1VzYoQWWNSP8rDIrB6taaFEyLpAOlk7D5pdRXRlyySSHMjs58k5qi51DHNWIroiFmUtxmlWRDUcU7jgD5zRRBIm5bNPQW+pQV3FH/DnFdCgZuRnIzDmm4pWXipa3x2rhGBzTpoWGaVr1Bk2benC1tdD3AKx7isQDHFEV2HBq7IaHZ7GaPLR/mL8c0sLh4jgllIokd3JHwTTH4xJsCeJX+SN6diAi+WTaZFf7jf96uPwz/Q7RnwdxVzb2Ev/wCmyH/xbFU/w22Jyk8q/qDQBYW2rdZEb9a42LHx+9cOnEH2Xh/VP/dEFjcD6bhD9wRQAs9ivc70E27xnKGnxaXP+eP9z/tXfhLjzGfuTRgLZS3v9KiK5GRxmjS2qyAPC2VNLP06V+XiH6n/AGq0Fnd259s0enxk/wC1IYKS2kHkfpQjbyk4/rWslvdzhtDqcc4HFAe1uJEyHkdfKpRaDInFbwK+nOkn6nxk0bq3WJob+KFbiOTWmSVQAEZ2zz471K2kscYZIZpM75AzSqdBkvGknkR4JE3GpDg1z83V02zXjbRe86g17IjsMFUC/wDukbldcRxyNxW9bdISO3aG+jjhlZspIZgCR4xn/TvUydAWDT611GMkEE5Ax+1c/aNHSmeWsnDTIHcIpIBJGQP2r1v4uLpvqxRRgwageMhsjff9tqxbjoIhk9eK5SeEHUwRT7RWp1O6/HWQS3hkMK8HWMbfAPYZrKcl4Ddjo/iGO4xHbK8krDZRsP8A1SYgkeOX8YEZyfapbJztt5pSyZoL+OaLCRsn5Zcg6Rn7/fmvQrclUb0oF1HcOXByf7b1zzeSSbK1a2iUBY20Agkr/qc1PUrmVYwFt31MNOllDYB2ONj+1K3sl1FCsr+tIrAMyQuAR87jOPtWf/jVressS28jyPhUkyTnfyQM707lWBmpa38cEUdukbSOo05DZ2+Nyf0p4GWdQ6H0wx7Hc/1wPtWfYK8lqXyiCLZcgbYJzt24qjdSLdREMEjSoAM6Bkk/I7fem5NCyzruC7ivT+GEjK2MtqBK/O/ApJU6paXxS8iW6jcEZ1LqA855rSefX1RI1LFvTzzsB5znb+tBu7S3Ny7zR3Fw4wyEtsp+Bzxjnaso9atl3Rbp/SbSyhxGoaJuS2xY+GHBqvVreW6WOT8PKSu2pHA/oTuMUS3mjjumjliwcEgldyB3+/28UMTlWJa6Dxj+Rn0+3gEZqrvJIjH0+4kldL2BGi1ARucqduDqA2I/Ws+TpNvLrExlaINkOw9yDzqxuP8AmK2r/wBS9hP4YLOy8enkFfuc0J7pLdUaSJ1k06G1Zw3xjPNV2cXgQaxtU6XZRWzXYBAO+/u35/auqIZU0gRvMFAA2GK6oc0xC910yCe59d20kjFDPTenqxZzGWPdsE/1oc4F10USKWYIdQI3P2/SsTEZfRGWZuxI3Fa8M01X0TR6CKTptsxVHUEbECrfjbIZ0DJzjivOrHBDrKykyNtqIOD9j/rTNqNNlLK8QfGwHg1c2lkXU1ZurxW7FWikXHldqrH1yG4Yj0mXb6jxXnnklkj1MPTXyrZJ+MZqPxZFsIVLlAc4JAFUkFI9D/jCRSYkhOn/ADDFbVreWV/GAhXV4OxryVm8MiFLhFCD+Z2I/wBd6pIn4Z/Uh+j+UoD/AHqoyadMfVHqL3oME+WjGhvI/wBqDJBLbE6xq+RxROlX11FCou9UhIzgj6R961rd4rnLKcnwea30J5MP1A6nVsMb5rNlKlxoGABivT3XTEkDFPaT27V5+8t5IZ29RSueDjY0PRXGsgF5o6AE0FRRY/qFZm5daKtCGzGiChAFU07bMFByRvSKc0yNIUEnFXHZEtDwZceB5q2dQI2HzSSuFUnPt+1WEylQQ3tFUZDYX2fUC3nFTpAG5/U0ssxwcbDzXC5BQlMv22piDgId+aagnIKphQOAfFZ8cpIPqbZ4HeirKCuAtAaNJZPUG/nFWeURLlsnvgClbeR9eGLAN3PFWuZ1hjZ5OPOd2qaKKz3SBQxPsO43xisS76/aKpRp9Wn+VAT/AF4rK/iOeSW2SXJWNGI0Z4BrzZmUjmnoEl6eivOpPfspGVi2IX/ehR0jZOHgXG+DinY6hmsRlf6V1co2qCd6g0LwtiQYrP8A4oZTNbkfUEINPR7OGPFZPXGMi+p31f0oWxPRnxtimFes8PirCcjtTolchoiQVYTAEVlG4c0e2hmuTlfpzuTxR1H8v0abXkTLhxg1BvYvTC6jqzyaiPpagAyOST2FWfpUTD2ls/ejqP5GW9YtEUU+0+O9DAINUFtJbnYOR45oqEOpNKi1KwkZ2phAWUEb0tGMHFNxPpBAoA4L3ORWtaMtzYBGfDRtgE/0rOURucNGGPzRhbtFa3AiDAsuQp8jxUcjaVol/wBDSNoAST3Ecqe1LMsLk4TQ3ldqQj6mJHYO3uzg5plJNTDB2q0/sdfRMrvEMPx2YVnT3UikMBkeK3IwrIQ4BB5BpC76Zv6kB1L3TuPtVCTpiB6imPccHwaC/UecNmmHtYpFIcYP9qTfpknqARe8E4+1KhuTGLKB79wWf8sHLAf2r0aqqx4A7dqRtYUtbcRofp5YeaOJTp3Ods5oEJ3S4csDtVI2wc108vqOfH96lV2G1AzRtLrsVBo0knqe7P6VlYYfTVopmB3O1AUP6wBgqc0z05PVm1eKVyrR5z2rU6REUtgzbMdzTiskcjpGjjSu1cmAPmqlsVdAMZzWhzF0GTntR14oS0QGkUcVUn6d/NZ/VoM2/rKMtHzjx3rQzXEAjcZB7GgDziASYI3+PNL3tjHMhVhiN9s/5fitK5sWtZDJEMwnt/l/9VTnOoZVtiDVks+f9QsZbK4aGUccHsw80kwr6He2EN3D6FwMr/8ApyDla8X1Xpk/TptEgyh+hxw1JoC1nPPaqpPuQitu1vIpxvsayPSLWsckfuXSM47UKN8NlTg1tF0ZtWelaAMMihvaZ4pOz6gdlfnzWkJgwyK12Z5Qv+DarrZ43LCrtNvvQWnJ4oDIXTHEN8GgyMh+kYqhLMd6kITQBAJq6yMO9SIW8VZbdj2oA4SnP1UQTMPmqi1NXFo3Y0CL+q53BqVErtsTiiR2WBlmOKKXhgxn3fANJugKhGHeuYYG5/alrvqUOkcK3f5pB7y4mz6KMR5OwpXY6NFpmizobGdjk1CSMU13Mum3IK7tgk+QO9E6daQJEZLm5ZpnXARVBxn/AF5ovUoYL0rDrDXkQzoJ0kfBPGP1rm5Jq6SNYx9JtOuWEWi1AAOSFc4AH9djXXd9cWp/6dlurg42iGQB31N2/TFIHpVpaSiScCSZ/do7D/1TLyFFBxgdgNgKhcKebLuhEQdVvbzXNL+GiO7rGwDHzx5+a1bWOe2tWhEuuPV3JOB3H9OaYsY4nt9YYvPzoJwD9vNUlvCHOG0DGDhQv3Bp9I6oLYjf9NgSNJxIV3CnLDue47UhNLLCVeMAKCGAiB0nHfFaE92kkTRoA/3G1Z/4qVWCRjQOzLsR/vS+NaGpMQl6kJLqJ5I5SsY0mPWQMdsHtTD9VurmFLfC4JOrbd98jOPFOtcpNpivYYndh7Xxs3+oPxWt0bpnTJ4RNDHIJVJG5JGaiXEki1Kw8NsslukdwpdWT3nVkZ43PmqmylSySCzhSIR5RQXOd++R/amLkenOxWKFWjiIUHls+ewAx3piKMyRW8gcBkGox6sqTjz2rk6VplaFrWGWztxb3CGWNDtIo5+KO0cMcPrOohyuNWBt/wCqKJFnRgkp1EbhN9P/ADBrMvOnXM03vOi307yFiWx3GM4qmiRCC7gie5inJm1LqAPeq9Lv7uW5MKdMZQu6v6hP9TVIrYzL61lKs6M2l9twAeRnvW6kUfTo1JkbQMFhWF9XVDyYPUOpLbSS6ldyrAPhypDb/O/FLW0kc1pJ6ThBICEDfUvGR32+Dt81pfxB062ubduo20ixugJYN9L/APusOwumuYTrYrEoxpB3JznPzvWsYqriJll6dfMVlabB2XGdJ8DHmrvHfIDBDqRwuZg7e4nv+nxWndxaI01ymO9kIZdI2Kgf+qH1C7jbDXEOZ3IXWCdj2+xoc2nQEdEjcJMjsQy4P15G+f2rq0Okz26JLr3kLe4svP2rqWBZMvoly8U4geIxc4Qjb7011myVYxc20HpqT+ZsMD9KZkmjhYMsI0g/VTF3MIrN9Q9aKT+Q+KzuuS1pjWjyYKBglx7omOxA4prpekR3NuTkBiu/Y0p1a3kREWHU1s59pxuvlT8iotpHVbyVVxly4/etuSPaGCQE8zwyei7ZROF/9UMyI7FU0KMc6d6P1K3MpS5jRz6i9hml4LC8YDRCxJ8iteN3GxBst+SsiB1k9uR2PHP7U/04u3UGt9IkhiIJcHYD/najR9Ku5bdV9NEdCCDqGG5zt+37VrWPS5bW1VZCuonLEd60Ub2J4CmJ9Opd1oYDx+/IBHfNP28ckDHLqydxUTWEU35yzaExwe1axlWGHXForB1XSQk41dtQpwpBeQ5GmRDSkdnDoxHOD8jBqLWxhszriuZPkZ2NEmkVFNil50Zo8tb7j/KeazdJRsMCCK9OnULeST0ywVvk7Gou+nw3S5Iw3Yjmow9GnZrDPOyDDmpFNXlnJAwJXK4xqApYCkWsoIg3q7SL6hXVgj4rol9wrRSxibd1/XPNXEzmZplAXGnIq2o6SF20ncCnf8OjB3JP6/8AqrL08BiwLVZkIo7lhgknwKO0ZwpVRk9icAU+luNQXufNPRWdso1Ppc+ewotIMmQmo7NGWx3G1aKWYRVYncgHFMy6U/7ZCjHB4qJGzGGyAuOaVjoSldpCEYgb42pK6tZ/TAccnHNMSnU5bgCryTRmJBKSx5yTpxTEZE1rHNA0U6albYjuK8f1Cz/B3UkA3CnYnuOxr6DM8co0opJJOSBuaxv4jsA9mLhQPUi5PlaewPMdP9utT5BrSjNZsC4lz5p+M1EkawY0GwKjUM0IuBTNham4lw2QvJNZG5QaiDpXNJ39uz27qRuRXob2NUEaIAqqNgKz5UyOKaJeTyHpmpMXmtC8tvRm2+luKD6e/mtKswapgIYRJMiHhmArfijVFGhcBdgB2rICmNg45U5FbEMy6Q43Vv6U6BFHlZcjSc1Mc5/m2psaJRuA4oL2Ic/lH9DzSoqznDMuRvSUrEH6Tn7U4WMXsxx2NVMmRUbLWBVXZBlhitbpDW0muK4j9sgwsh/lNZciZ35p7prq0JQ/UrUqsblga6n082Mi6X1ow2aohvpIgqt71HY1rW1wjIY7hQyHsRsKQvOnBJgbY+1zgA8VDi6oXdNUxC6tre8mLqixufHB+9XtrCMkD1HibtjdTQpY5bdh6yFDnvwf1o6XamPSUyx2AHOa2ir2EnVdQr2N5F9IWVfKnH96VklkhOHjdfhgRW3bLcJGC69uKZBDjDpv4NPqR8jWzzLiO7wqriU8Ec1extXikcyruNga17jptsSZFX0mG+V2pWNW0e3c+TSaouMu2gFzGU9w4+OR/wA8VlXl6Uj0rgM3AH960LmdkjbXsR+teYmmMk7SEk5PfxUlN0aNvJ6oVR25rSCgLikumRAIHPfenyM0iloDO4jj8EnFci5A+ahojPd6f5Y+3zRrn/poScbigDlkJmWJRksQMfHf+lemhYBBivL9HV3kMj7fyj/WvTW6l/hR3rSKwYcrtjKAtx/WigovAGfNBLjGkbAUMtqPzTMhoybHjbtQvxSL9WRWfc3DrJoRiNPJFCLF21MSTToZtJOj/S2aKH+axYnppHbHsfHweKOoGkSGG+4PIrNurf0W1LvGf6fFGSV8+9cfK8VdpBpIb3KdiDRoDPwCuhvpPFCnt47iFre5QOh7H+4pqSPSdt17GqEal+RTJPIjpd50y9KRj1LZt1YnH6feiz9Oin3MLqx7oK9PpSRCjrqQ8g1n3Fr6ByCxj7H/AENawaqjOV7R56TpFzGpaImRRvgjSamzuiRoY7ivQI2ds5rJ6pYmGQ3cC5U7uo7fNXVEXey4ZW5q4jU96RiuEcDBpgSZ71QDaxKKKqr5pD1T5qRMwpiHxIynbDCrCcntppJZyKKJtQ53pCHFmJ7A1c3CqNwAazzNpB3NKTzseDtQM0Hv4mk0STemDw2M71La4zHmLKvlHU538H7/AO9YyQmSQFhnet1WeRV1sSq8A81lKLlJfRVpIDB0eHOs7sd8nem/wSRqSWCqOSTjFXjZhwaS6kHuZ1i1H0kGW+TVt0JZYvLJ+Ido7VmXBH5ucD5pe6v1hZgrtI5+t2OWY+TRp7mOGEpGADj9q89MxaQ1lL7NorBox9RYSam4ox6iLqdY8Ssn8wiGW/Ssv0JzAJBE5Q7BtJx+9NdNbqVpcaIYrghWDOkanVnG396zlJpFpGl1a7m6TbwxW0sriRQxMgG23G3esKTqV1MffITntWh1CHrHUUX1+myFlJPqCEhiPBq1l0v00DzRMDxlh/SohfoOjujQyXEpGd9OxPen0iMjKmMsTgD5okAEJUxLnSeBQZNUVzkEhQdSnPbtQnXI0ydj910mX6JSqIFL+oAcIw4B/XxT/T/+rvlvI7h2hKjMZGCCBjmgQ30rwSxqWXXnBJ1k5/zZpjp0S2SKIZgWPtww/Wp5LayWmvA9wYOoYh9R0dMj1CdLj4HnNMQxKRIjQqkabAf61mXsjTSyy2LlihUFc7EHnH2pq0naSDT6LSxZ0600nzkEVlKNIqzrGWKOVreCLR6e4cEOGU7n5q8lut3HJ6gI9UaSQDoIHx2rojGirqjKi2B06c7D+9GS61RoyYYS77Dj71lakUDsba0tFEEaRo3JZSDmg3cVveXLw3EuzEFQGx+9GihRLySXhFTHnB70lfPbERo4aVo/5yvJ8g1jLjks7D/Qh/EtkIlWAGUWkikllOdDDfcdwaxulxC0t5w8ayowzHMhyG558Y8YzXoSolh/OkXTIuBqY+0EdqRtP4fmhij9CcGN1IYcqd+SKqEm00sEu2w/XLwR2ltgD1DCCMnbA5/WsJhPeAm1uYxJggxE4DDJ/T969B1ToaXVtaI83orEpXWFLKOPnYfekn/hm46fm4gmjZdP+bBJ+M/2rocY3YdXQOB5en5iIfUVViNWrBI+BXUa0lvkixcQoTnIbLLnO+NgR3rqXSLENDqsEcwLW8qp3DIRWlJLZ3tmJIJF9vg/0IrGFjJdRaVkunON8OT+9XsLKK2WaEXKsZOVVtRUj7bf1rGf6x7JDcr8CBozqgmiUazuDwfkfNKXEF5AkqKiSREe0qpz+uKat7qKRvRKk44MmMn9qJJdzWmtrj32/wD4qNqmPLnq9iozIhci39GVlhxuNeMgfbn+lIvcRR419Rncg8RDSP3O/wDStkx2khE8AUq2xwOazrnpCNKJ4v5TqI5Bqo8ihKn6IA1/KJFjgiZwDgmSYuf2GP7V6SOVzbx7gHSPp2xtXnrG1ILSzMpYcHkVv2QWO3T1Tl/7+K6OOXaVEyCIZ5SBrbHyaehVLeErI2Q3mkJLglsRDG/JqGkZmJ9xxsM10OLY4tIalu44YiUXZR9qx5eqTybBtI+KNeahA57fNZY5qJQRrCVoYEjM2WOTWnZdUlgwr5dPB5FZKUZaWi6vZ6yKaG6jypzmkL6xI98QBA7YrPikeOJXRiCDWvZ3qTDRJ7X+e9O7M6cdGZESrZEecbnyK0kuVKgqciiyQJpcgYZhjNKvb+nh4l945+aaVCbTLfiJCH1Bfqwu/wDepW8dFHqqoPcLwBQ4ityhJGk538g/NSYDpIYbdjVCDtcsCdhjzQo+pZchQMYznzQmg41Lk/c1Q2+kF4kJYfyg7GnQrQeW9Bx+WGHg71WW+yCAuAPmgNb6094ZCf5TzU/h8kHdsfNFCtFjcyvvgLnfGKE6SS+5ssfmmYoGcjAJyd/inXhMcLJHIquRgNg+fP2p6AUW19CEmcAxkZJDHaluoyxydKnZMgaSMHzWhHcMlv6d2NT8Y5JFYPWmWK0EcZIV34J/58U0JnnGGhl+9HRsUvOavA+tQaUkXBjUYLOM716Hp8YjjA78msC3PuBrYt59KVkbDd8UOn/NSLqKs0hdiT3ruRQBn3kAkQjv2rISM6iCN816KVMjisi6jCS6uAauD8JmsWLGPPej2W8bp4ORVCMiiWi6J/8A5DFW0YphkUh8gkVp267Ake7zSKjDr960oSCtIo6SFJlw65+e4rOu7GSIF0OtP6itkAeKnSMUUmLs0eZVs5zV7aQRTZ7HY1oXnTdzJCMeVpW3tHckn2oOWNZPBopJmxbnUB4804k+kBcAjtntWXDOmBHH9K7ZPemUf3/pVLJLQ/6gce4AjxVYrW3R9aQoreQuDQkYGjK+KsimHGKtpBoIlU8VbMn8umgkF1M+naMfO2fvWfJbA2ZmWUiQbgDjFaj6pIzHKgZWGCKTHTWYemJdMfgjJx4zSaNIypGSIHnj9Qr9qyeoWsROcYbyK94sEapoCjAGKwOv2KqiyoP5gDR4PtbMyECKBdj+lTFIfWHYd+9HWFvT22pW4Hp4Yr7jsMVmdA1BIqqzkbuc0O6YSOi9h7jS7yNpGoDSO4NLtPsxxnsKQHoej2xlVW4Ubk/ettmAAVdgNqyOm39ubWLQT9IGAOK0TMpTJ2258VqjlldkPLvp5PeqGTSBjk8UFTgtqPfmgCbMjOTgAVVEnSvquGqyPSiPqkJ870ZDkVRTGomOrAG9PxCUY9in71nwH3ZxWnEQo43NDIGEU49yr+lWaKM9sfaqBsVIeoGLSBoWw26HvQ5NI3B2p1gHUhhkGkZY2hbSd1PBpiYIldWVNWAVgQ2CDyDwaCNmI7Zqyt7sHj4piMy/kHT31OpaD/MOV+4q1tcW9yuqKVX+M7/tTfUbQX9lJCCFcj2k+fmvBzRzWNyY5Q0My/8AMg1fetkuCej0V90j3Ga0GluTH2P2rPV2U6XBVhyDQrf+IbuAhZcSr88/vWkvVum3oH4hGjf/ADf+6tTiT1aAK9XBppLW2l3guo2HycGrmwccAH7MKuyRMb1cEgUZrWVf5KC4CZMs8MQ/8nBP7CjAFHaphgeZsKM0tJ1Owt/p13L/AD7VpK469dyjRFphTwgqJckUUotno/8AprJdU8qKfk1nXf8AEcKEi2jMh/zNsK827tI2p2LHyTVaxfK3opQXprJ1e7urpFklKxk/SmwrRlnkT+btnFYFoNMnqn6U3+58U1JdTY3BAPGaFLGS6JnuS7GlSxJqNzXAEnA3pNgj2P8ADt5cN0kem8GYG0iNty2fjxv/AEpnrlzjpa3Bmks5gQmYDjO38w/TmvM23R7oIJriRbKE8SSnTn7Dk0e5l6ZkG5vLq/dRgaQEX9zk/wBKiTTNFZkte3TNqa4lJ+XNa9l1KaREijtJHxnVpLHVnzvSh6tbxf8A4fTLeM/55cyN/Xb+lDfrPUrhlT8XIik4CodA/YVnJWI9UbSSKaP8OHIdDqLfy57EdjtVJ7h1j/Dz2avOAB9QB/Qg1jzNNY27kyNI4wwLHJHFMwfgb29gv2keIoNUixjJLA/081zJKX7CWzQt3FtbM81vLEH9oZmVhn4zinYLdbiOMrMnrRDOkfzbZ/1pS96vbzWckzTGWBm9MISfvzjIpBLmyaQNDDMTjcahp43wOf603Kcl2WB1Rq26JYlrkGW1KJpkSc854I8jIrCn69+DuWbp+tY2I1gnY/Iz3o09xeQx67eT17fScKfcFHgg8Vn3DWksSfiIWhZhkmHgfcGtc3cgs2Yb78RarcJKPV1alGNj5zT0fUhJPDG0q/UFK4I1bc1h9MtJTGws2SdTuEVtLDfnBrWhuo1KxdRhzIh9raMN/Spn0lF9dgmzbkci2dEEZLbaWG37VhySwxyp6kmSnY7YPHHmtGe4We1FxBqZIzpIGMk/rXmuqB4tE6xYjk3znJB7522rn4ZTbqRpFnoYxbXEBCBSSMAhc/pRRbTxSiWJ8QkktERxv2rA6bcuI9UOSe69wf8AY1qP1qRLVhpVZW9u54+4raXX0t6HepSS/g00s0bE4yOcd+4pWzkihmKq8kkiKGwwOBv8jai3ls/UunBraUtIvux2Y43A8UnZRpEmtYhqk9rMyg4/1rOafZNiUG1sPPeyxtghixJLGNlINdWXc22q4dYpLeVF4Mj8fA3FdU9qwQ0x+9tepXEBjeVQvdF2U/bHFZ0HTr6K5gb0wEiPC9/NeukjhuYgxwVPdT/rWTdmW0mBSfMWNw1dHLGSj9oyVt0eevOmX8V9I0AfQWyMf/daFjJdvH6F9D8Z80/J1VhpCqpz3ZgBRoGmkJZ0X4wpGf3wf6Vh8b5FhGjfVUzFnge0nLjPok5K4py3ZJPzYgSshAOB4rVl9MqBKinzXM8KBVQKB2A7VXw9v1lsyc/TJubK5nbQkcawH6i+x/TG9F0ZZUUcDYfatTTGw2ehm2UDCsCTzmuzihDjVIltsSlt/wAvSzkA/Vjk/FDdSxAXOM08bVjuQCaq6SIPpJPjtWtpgZV/FIsWonI75NIJzWp1F9Vuw75G1ZsYrOZ0cegqCjrQloorM1GU/wDxvsaZsYDNIPApeBDJGVHORW9ZqlvEFHPc0kIm4k/DxpqRipOMgcUMqr4dSfIwcU56oYYIBFVKRdhj7VomZOL2jOdkWQsV0sdiRwf0ozu7Kvo6c980YoAw7jyaZW1gkXIY58g1VkimAAucFqqyB1wuzePNPfgkCnDMfg0Jbd3UlGVTxuMEUWIU4TcBxnGF3rvRbJKqcDfFNLaSICxClvIqvpSZ2DCnYqOiliTCDSGP9aXupSp06x7u4ozoitqK5bjOKRuoCuN84JwRQgAtIM5Ddtya87f3JupSf5F2Uf61q9QLR2L6TsSFyPmsYrkVokS2Z8woEUpjlweDT8qc0hMtJlI1rc7U/G21YvT59SlW5WteM7VkzeLGV4ogNBVqIpzUlFyARWd1CH8vUOxzWjv2ocqa1II5poGYiirj2sp8HNSUMchWradt632cumHOxyO1ORNg7nas8yn/AC5o8M4ZcHCkeT2pUVZpI6nvRA21Z4mTsU/cUdXIGdOT4FLQrHo9ONT/AE/3oV3brcr7PbjgUD12/mUgeK78QV3IP7UV9i/0LfhXhfcUdMjNFS/hbYuFPzV45YmyQUY57UupXYhWwKqHkkfYHFF1oTsgPyat6oA2x+lOg7FkyAM0dH07s23zSZmwpdjhe3zVreJp2Duc+AOKdCNFJdXGMVfCNzt9jURxFccCr+if839KQFTH/lY1n9XBfp0oP1DB/qK0TGw4bNKX6+raTLj3aTsO9Ia2YSShQMjNLzMsl0ewC4/WobBUnVvzSJuMZY7ZOayOplLnAfQpxnmmbbp5uIfUYez+UeaRWOa4uMKpy2+3YV61EFtDHFxoQD+lVGP2ZznSwZ9vELOEauewFOWMxb1FY7NxnzUSDWCSuTnFCBKZP0gVolRi5WEnlxDgHdjgVmS3iavSDccmh9au9B0xnGr6fgViAgU7EekhfYU4h5rz/T7lozpf6D/StyJwQCKpDHI2wQR2rQik9uf3rMRsGjpLigk0deasHpRZR/M4Hx3okTNM+Ih7Ry7UgHEOauyLIhVhsaHoVANRJ+5okekbgYrNtDoyLiNoZ2Rv0Pmqasc1valDjYZPmq3McBhkZ40GAd8U+w+hglm1DJxSH8R2guelySenrkjGVI5HyP8AWtDGVxz4pcyfhTmY7E7HHNUQebg/hm5uemrcwSI5YZ0f+6y57ea1mMU6FHHINb19NcdIlFz0+RvwrndOyHxjxRL70evdNF2jgXcYwUrBtp5Nkk9HnFJ7HFE1yAD3t+9UVSHCkY33rT6x6cFrbxxoCSucin2p0KlRlyTsPbqJP3pdmJ5NMR2N1P7o4JGHkLRP8LnjGq4X0V8sN6q2yev8EqsiO5wilj4ApwLaRcK0zfOwqTcXLLohiKL4RaKXoqAiydRmVljHycn9qlTbxcAu3k8ftUG1u3OTDIT9jWh0n+HbrqLupzFpXI1Dml2SKUWw/RoYp9U92CYI+Nts0t1W8S7nxCgSJNlxXorSaKMmzubJbeL0tLZxpdgNs/f96WtOjWt/MtwkUtvbhDqWUYB22IPPJ8frWS5MuUimqVHmK2P4YgL9SWQp7F21lchT2/XnFGHRLVZvTa8kmbPEEBI/ckVrjpVlYGJYFkZ5dnLMdhjkgbVcp2qRNMH1rpaXlu7hw1zBsTvqcZ2+CcV57/CJJYp3gLMYQuV0nLZ5x+te3lnC9OaS0uk9SPZ1BBYgb4Hz2paHqM/rfnSSwWzL7HL8Ejua54ylHBVWeENldBwjW8obwUNegToyCKNihLIAuB5zuT9q1ks+rRSNN+Ne8t3HZ9x8+KYNu5lZWl06xke8g5xtU875PNEemL1C1kmZkSF2EigDAznBHFBsOn3UUzRJE0UqEHYe4DyK0Es7iK7aSdozG26FWBcH4pq16TPJJJJAI4yx1Hfbf7VipuMekR0Y0nTUvVYPay2soOQ5XCtv3Hb70tYte2F8U0NGPpIzgEf61qdS6eBGRfdRGU3CRRZI+C1KOLK2VZ4Wv7i3H1My4U/riuiDbjkfUft7VGUrLDvKSVAbCjHP3+1P2XS4YYvXuLVS6/SMncEcn/14rNH8SQ2MwtUszJuNOZD33H962JLg3kcckUYYqQCibFR3zk/6VE+VwVgkDt7cQdTinit2bUhZSWB307DgYpNLyP8ADtPK+YUUggoGIb/n962A5gkWRiyRY8jG3/DWJ1UW/qNbtGEjkYlwpzp8N+9K11UtiYlB1DpM59GX8VGhOpcuNLN5PemBJNZwymyto5IX5KSax+u2R+1JH+GzKsrJMWVVJAA3BFJWpurUadRVnxhgcHGa2XWS/VjGW/iHXNH69uyNCMLpYDA8EY3rVuLpTbJNBBpSVc5VQMgjhv8Aeh2z+o7NKiySSpoLlMZz5801bJLbhLeYK6D2jGQQOQRWXIksDsv0vqMFp04zPrKq+Co8+BQWvPxc7yurRKZAXUHO3cftVvwtwtnMjoc5yhG+9LW9jKLdbkvmKNirZG/2NRLtJJLwOw11HpkNjc4jOYZAGTf+ldT9s8F3brHcKGMJ0qT4NdXSoweSe4vbx3C24WF10Hc4bJ/arWojSQvNLOZRvobj9qyWsZrG4MsJEijfBJDVqWdzFLOY3SaFn9zKcMv75yf3rLpyccsgqawOx3trJqdYz7eQAMioa5tXGAZIz2JG1DyVuDF+VoIOCGBP7Uu8iBsOox2OCBXXBtbRlIiSRlchjnFURtRO/wBqpJhl1IdQG2RvURnAx3o5tKcdohDMe67nGTVnyPpJof8AKD8VZXy2nlua1TUlaGi6SsDuzZ89qILhxjcGgjZxnFRqCjYHNHVDOmvFVWMkQYA74oKy9Pm5XQftQLsARMMnzg0gDg1hOOcG8Fg2h0+GQZhlB+KDJZTRcrqHkUmshXBBIPxTsHUZosajrXwalWaZQWzOhGJ23ppboDvUpJb3sL4Ghu9ZVzFNA25JXyKMApfZspdDzRhcg9680tw470ZLphyaZR6ITBu9SJNJyprES8Pc0dLsHvTJcTZF3Io2b96sl6Q+XBI74NZkc4cYzvVzrCl+wp2QvpmsLqJuHwf/AC2oqyBhlSP3rBEw81Bmp2PqbrlW2K6qWkghYghcHOd6y1unGwdh8Zq/45xy2f0o7EuLDzdOWWNk1kDOQR/r5rIuv4fkWRjBj0+QO9Pf4i4OyZon+JuRgx4/WqUxdGecl6TcdlB/Ws+fpN0M/kk/bevX/iC8mrCqO/zRxPGRxT72hdWjwKWFzDJr9Jxj45p6CU49wI+CK9frQ9qHJGrcIDSbKVo88jGjx5Na+hVHuhP6DP8AaiRSQryhH3Q1DZopGYg81zgEVvAW7rwp+4qno2xOGVP1qe1FXZ5K7jxIG7cGhhCcV7B+n2UuxRT+tCk6Ja4JTUv61vHkVZMJxbdo8v6IxVDFngVqXlsbaTHK9tqFDH6je7ZV3JrXDVmLtOmKJBpX1HG3YeaoyljnvTkx9WTYYUbAeKqI8UUFixEirs7D9aSne7Vj6c8g+zGtUqPvQXRd/bQ0CkZ8dzeqQZGEg8OoP9avcdUaEHTCpYDwMf2q7ruNqTvE/O+CKho0sHb9VlmnHruRvsBsBXoY8uiqDnUa8bcRGKTI4O4Nem/h+YzdP1OcshKD+lKLzTHZr20P4mQOwIRCAoPGPNbUaKo2GBjtWfAVWJcdv0p+I5OeBgbVTJD7kgDjuaJVFNXwQM9qgo4ik71dKaxtjY03qHmhXKerA6dyNvv2oA8X1dWt5XYfS+SMdqy4La4vJVWLAQHJY8VpXcwvpii5Eak6s/finrZFjT2jAHAFHXNlObqi/T7RIpliX3HOXc/FGnb85yxxuaWe5MFrLKHw7tp1ZxjuaxLrqZY+xmlfjW5JAqzM25rqCFdTzqB98k1k3XWkbIhQt4J2H7VnrFLcyZcsxp6K0EY+kA+RRlhdGc/rXEhdgxJ7kVdLcjmn2jAqhAooOwJExT1lMyHQx9p4+KWHPzTNtbTXMgWFCx80xZNJZNqLHrc4QE/ambPpBUA3Daj4HFOtJbWYwSo+BS7fQxeCxkYgMdOeT3xWqI47eHbYAVl/4kZCfSGkDuasspkBMrEgVLTYF2v01EtTNnceqfaMilLe1XUZJwSSfai81pRJIv0JHGPnc1guOndl3ZLRF2yyH43qZbeSSExqcA/5t6Ji4x9UZ+MEf60KS8a3/wDyIWVf867irSHfhnSoYW0yIVP25qgZGBB4PY1rF7e/hKBgwI7fUKy5rVoJAHYFT9L9j/tVozaoVurWM27BY1Ib+XHPeseK+6ZDJ9UaODggqR+nFemSPbGnI714j+LbWOPrGuPb1Iw7ffJH+lKULCLNqSfpDBbj8kjO+1NfiekOytqgG22QK8ZZMuoxN9L7frRJLSQPpbPt2AA3NZ9M7Ls9tB1rpUXt9Vf0FdcXvTrxSAUYfNeJ/wAPmZ8n8tfmih7e12aYyEdhR1Q+x6qOKyA9kan/AOKVE2hVykT4+VxXlz1mRdoV0jyTvTXTf4iuYJ29T80OMAMTgGiUXWCUepjtXWHWsQZmGRkjFdYTX3qnVFGicZBzWVb9av3uZnFofTY+1i+FjHOcntimT/FFmCgRiy6RkEEYPisOsrNE/DR6jNIkLBLN55CNjpGKUvLm9HSLZzB+YxxIrfUMeMDGPvRoP4ktnjEkiFI84L5yKNbfxBYXTGNG38c0+qKqzz9lLOl+iuxQagWQKMlfivUJBrU+sysy7B8YJFZfV2spY/WikUTxHKlT7h8YrGvepyGD8YknoXAGkxNtqGecUVehNUbPUek/iESS0hQBP8u2aHB01lYNeM7Q9o3bI/oat/DXXFvomt5RpfHmgHrTw9RNg4Mo4LHtSaaA1pITa2uem20aqdyozn9KzB1dkuV9WJwiHBEg3piTqbxgJDuwPYZ2+1NXLtc2LuiRi4Ud6z791QnFPQl1CYfiMSrmORcxupwftTvRChgeJXKqN8Nz/wC6m76Yl10tFiJV0AIB3xSFui39sbdCVvLYnSd1I+D8VMYdckpGvLD69jKTbR+ocgEYOfBpO/sDddKe2s7lIgFwy4BH2+KEbue0Frb3bALLlXA5U481mdYs+o29lo6eJBEuSxXdm3zzVRtyLszri2SEK3oS3F80YX2g6FwMfqdq0rO6upbfUsfpXi5Cl1IEwHg9zSnTXuJbWGdbtvW1hGBU9zgcbef60/Dfo3WYrEyLKDIM6oyhznwds0+Xj7xr1CpBeuxTObYo+ykLMBuM4z/ekFs2kmlu7xtEAOEXG5Fak/Umjikle1coxyracE/esm/6tKYNX4MFtIJUknANccfl/wAEqQmM9N6swvmieURRN7Y4diWz3xvg/FEnZLlJ4rqCNJF4EZKFu4I2wf2pH17eTpscssSJIxB0iPBA8j/ekepzXaXMBtLl5I3QADABBGxUiuyPH4hB7hFg0qjSiT+aObbamLK79O5W3aSQoDspGyn4NDuemNF0yN7jIld8qzvuuewq8EcywRk4jAO7E5U/NOSxTFo9LbmaaFnZ8oNxtg/akUumgsXh9D1C8gJB4O+apbzyRxSIJGclCy+NvFKG2veowCeKcAA4ZTsQfvTg0sCC3gjmdWgHo7bp4rqAej32rUsgXI39+cmuqGpXgRu3cCY1DxkGse4uXjbToUfpTUd2TbtDqLHOpGAJI+KJZxfjcuInJjbGSmATXbDlTjbE45wZRu5dSlhpK8bVoO4DagMo+GA+DTN70p7jDxxFm4IBA/vXJ0udYEWRFjKZA1SDiqU4vInFmfOilgyrt57iheoUYZYhc753rWSyjDZe5hXt/wB0UN7GxEus3MLIo96Fjj7gipi8OxdWLElARpLYPaiWyvczFIgCcd9j/WpuxCJvyG1KRznNL62RvaSG7EGsuBtKUPoP9mrP0+SBC5wwG+1JPqI1BfcRkA0Lp3UbtJjHcZkU9+6/707cSx3MRIXDDcHzWkZtumimktGZOp9NhIPdjms8/VWjdOW0oiM2BucZrOwdRGDkU5mnGXU9qvqNDVWz9Joiq1Qamuqg9JEi7HGDScF6VwkvuX5pnp7g2FxCd8DIrLOBUUmSOy2iSL6luf0pIqynB2NTHM8Ryp/Sm09O6BDYV6m5R2O2hQNiriTFdNbvESG480MLWiyMYSdlIINaNvO08LqPG4rH4rW6FgtOSM/l0UTJYsCzMjYNWEtSStwn/kKVOVYqaExxzsZEgqddKhjVgaZdDIau1UDUe1Tk0xUGLEHY1ZX3oPG1SDUxVKgSGlkoyP8ANIg0RZMUx0Pq481cMDSIk2qVk2zSsOpoALU+ir84P3pJZ/mipcY70WHVhGsI23HtPxtVJLe4jX8tmceM70RboGjLN80KhZMS5d2YRurZJ7iqSosK+ljPdvmvQ+or+x1BHzWf1KwwvqQe5eSOSPtWvHKnRlyxtWZAAzsMVYD4qPiuJ7Cuk5Djg0JxiijmoZcigBKQUncRgqW05I/tWjIhzS0i4z/apotGRNAsiED/AOqc/hvVGlwhB1K6nFBnQxMSv0niidNuNFyRxrGP9qisl2erso/Vkxr0jsSa0EidZCr7Ad6zbYgQ/wB6et5C0ZRyWydgf+bVDm7o16LrZoRaeVH60VgxXYqPuM1nzXywLgHJFY931qYnCbUiTfZAhzJOCPAUCq+rDnAlGRXlxfTyjdzjxXeoSfqOaeQHLrokhlkmtnjdWYtoBwd6zpGeIEMrI3YMMU1ZzOsq5cgd96cuOoq8YhuIllQ+apSJo8pf+pdNHBHliuWbHk1eDpiR4Mvub/KK2mtY0UG1AETfuD4NAfTH/vWiSeTOUqwAEaouAoUeBVJHAG1dJNnYUs7E0xESPmh5JPxV1jZ2AAyTXoukdC3WW5XJ5CH/AFqG6LSEOldGkumWSUFIv6mvVRwW1jAAAEUdh3qZmECaYgC/YdhWQba8kuDJLMzDx2rnnypJmii6AdV6rcaykQ9NPPc1lrOXOWJLfJp3rCFVBYYrLEgHFacMu8LM22jTtpNvmnoCzSIq7kmsOKUowOdq2I7tbe3WTALke2tZYBZNlFkiXIXUSN2Pehi8K51sAfGa85Pe3szE6nx8UFXlJw7NWVmlHrE6ivBamYLpX2yCDXlImKjlj+lMwTuje05FJiNu96eT+dZERyDcqNg3+xpeK5HUIXtpRpnXjPkUW06iNkl2z3oHULVzcC7tjhv5h5ppg3gq6PCAjN2zivK/xDbPedVbQwCRqFLZ5P8Aw1vdUv1Tph6kg1kjBUdm7E14O4vJ7hiZJCcnOO1OTfhCQ/ELKyIaST1JFOcDen5P4jiW6jYWi4UDOcZrzkQDSjV9PJ+1coeaTCKWZjwBWTim8lpnqeuLN1m0S9tEX0kG6A715bOK1rQT9NVhcXf4dXG8Q3Y/p2oIvbGJwI7PWud2kbc1SwDdmfmmLEQveRC5dkiLDWyjJApjqFgiRLeWZ12sn7ofBr0HR+l29t0+PqEZWYmItJrGpVPI4GQRSc1QkNdcu36Z01EsgNEhAJdN8Y7g/pXiwc16l+q2/WrGaCeJYpQMrhs5rzXplSR3FHFGtlPVnoOnRJdfw3dQgAyJ7h581hW0slpOssf1CnOmXj2TtgZVxgioisJ7lz6UDsCdsCrUNg2LgPfdQUk6TIwGR2+a0evpAdKx3SyvCxjK4OQO2/cbVr9K6DJCQ00bRzg51sRpA8cVox/wr08sz6Wk1HOM4UUdck2eGsGeG7Rk1ZzgYOK1JGlj606rKsRlRfe4z2FenXoVgkgCQxFgeNJb996cfp0LHQsEMkijGWixgeMmlOCkqBM8zY9Puf8AEVa5VWCjIdScGleqfjnunktfWGGKFQDgAcH9a9o9u8Np+SqQkHfuBR47ZjgxOhH8xC5rDjg0/wBir9PNfw9PetG0d+8ild0BGMj71sQGxS5aSJwskv1HyRWn6EWdGBnzpArMuLMQ3D+oitGwzmlLjq2h2YX8R2klzcC5gds/9phnjwf3r0MENz/hMaRS6ZggGXGatbCMbI4ZQO/NNgcAHapjlWOzHPTo16TNBKdUmCxKnHuzn+9YNvIZb5kmMglt8GCUbjORsexr3Jjj5IXHfIFZ09vYzXYj9FS4HKsVP7Vbg2Js8/d9OvIp0uLad0iz9MZy37Gu9azluwZZJ14Q6MEK3z2/atia3tYZFcSTa4zldZ1YP69qHc9Gt7kC8gjT1wcj+UP8HfH60R42tisQ/wAIuw5txdxvayE5f0/djHGx3robGGwAcAu42jD7UT822b8xmVu6ZO32pXqjSXCxiCMSsgJMuBq37VPZR2K7wc0kt9CQSjMmSMnYtnjFP2MKyxpHdLjSPq7favMdPRllkMwBBzlSN8/6U1L1CSEaYCVPxWUp3KlkbPRi2jknJhdQgXAx2+9SJLGwtfwH/cZwS++/3rO6X1G4nj9KV1c5wcKARSVxaSWMra51ZJeDncUpNxsCZ4LGOTTNPOpxkacEEeeRXUSzvRbxaJSko/lLAZH711UlfouxsdMuZrqLW05jzzpAFHuZZbeMi3zIzHJOaykkXQGgVTAxGCCcg+CK1rq8igtUVFy2P2qpOblXg1VCsl9MIMe0SkcMM1lx3k5kMc1vAyv7S0Y0nParSyfiJMgyavCpn/WiPZu0AdA6su/uXSc1uuOl/SW2yz2knpgvbSqMZyjBh+1AW2GdSSuCOQUB/sa57+7s7lZYmDxSe5on3AbvjxSd31MXcir+FWKQbFkGM1nGXJF09D6p6HiylQUR9O+5HFQ4KtrGpgRwqE4qLawmUF3eRXJwVY5GP1rRjhAQDmhfrzW/UT1tGeiLKoYsUxt7wR/pTEWc6dWRp+oA4p38KzruNvmri0dYyEKj4rVzH1FktlADNKu/I3FFgitNefZq81nXZZvYPU1ZwFpYwXVsdbMsKngyNjP6c1z8r5CopG/JbW7ngfep/AW7DGkVha545BrnZiewU/607HM8bB5XYL5ArkcuVNWaKhyKyEE50j2suKwZ10TsCMYNb9vd+rEkinXETgN80redVeGeRCA4TG2f9wa7uK6yS3TMcVZcg5G1PL1S1kH5tlv5VV/9U9b9MivUEiRSW6eW7/pmtaH2EYJvVAikXV42odxaGIkqDjxW1JNB0qH/AKSH1ZDsZDx+prMl6g8scc0q6mdipAGKykumUHYzxjxWt0QYS5bwlJToJF9SBcnuopzpbMnSL2ZkZSPbg/atIyUgbtCEbmN8impkEsYkUb1krJcyuEit2JJxmtd/xCXKxLGpgRApbPehxe0EnWUKcVdNz8d6iaxupJSYSgU+Qan/AAy6IEZnw7cYiOP1PFUotj+RElh9qvDhn+BuatF0Jgv5125b/wAAAKmSwjsUZWuZfzNtQTVijow+RaIJBJ3qwXNUTpNw8YktbtJlPAZdNQtt1KP6rRj9mB/1pOLLUkw6x1f0tqCrXK7vbyY+N/7VdL6PSRghhyDyKl4KwcVOsIPuaIQeOKm2+gu31Nuau4B4qRpAcGuz+lWORyKjANIqioZgaPFO2aFp3oiJ4osGGkkYKCOPNXiuHTkkg1eFR6ZSVMoaStLmK41ojbqxXf70AliiOoQptNEAFbYgdjSIrRuDojdDurCs/wCK7OKTccnBzxUZYOBA71IyRUYyM81IPNamJWRcnalZUpo7Md6pJhxucGgDLmXsRlT2pMwCFvVXORuqmtKWMrkkZHxSUqu+WCkjyBUPJpFm/wBMk9cqy7Ark1pksoAG2+KwP4YcmaZCdguR+9ejdQbbUeQ2azls1TxQhcuOTv4rNkTJyOaveTkSY7UuGZwcd+KQHADV7Tv4FXztg0ZI0ZfcMHzVTbsWznK0Cs6P2rq7UJ5BKx3Okc0af2R6f0pfRvgUDH+mIro0UshUFc5+aQv4pIJjG5yOQRwRRQxCb7ZpmKL8fGIcgum6knt3FXGVYIlG8mOIy3aixWxdwqjJNaTWLRECT254wM1r9O6clv8Amvu3z2q5NJELILpnSUtgJJRl/J7U/JdxINKMPBNZfWurKqmCBvdwSKxcXzJlY5Sv/wATiuecJzWDWMox2eqEkZGQa5Z41OGYfavJhblCGkkZR4B3piKaR3AJJ+9Y/wDFluyvmQ3/ABDMhtzo3PmvJrPv5r1NwgkhINZBT0zwB9q0/Fvq7MpOwVqrzMBghSeTWsPc+5wAMDNL2jRmTVINwOaaBjI+sA1tN5HHRcEEYypoTxk5wcntV/RJ3DAiiKoGMVFlMG9u6BW1ZzyDRYjiinSwBY5quADuaZIUxh0yM5+1aHTLn14TDIfeo/cUhFIB7TwfijW8ei8R1YgZ3o0Al/EUsPS7Sb8nXFdLpCY9qnH/AKz+lfPjsa+i/wAWdOvepCGO1AaAe5h3zXkuodCvIW9tvK2TyE9opZKdCXTrRryeOBSA076AT2Hc16c9CvYECdNRI4gdLuTiR/O/YV52F36f1a2dkZVhdTuMZGdz+u9eyvOpm36tNFFLjXhvTbhwRkEVnNtLA0jEuP4chujIls8sV8uSYJiDr/8Aia83JDJFI0ciFHU4IIwRXu4uqpeL6dwrrIDkOhClTn7UXqXQW61pmKfh7lDpZyNpB5pcc+20U6PKdBklF1+E0erFce1kJ/rWtfxtaWsdh0z1wZCTIAOe2Mj9a27H+E7O0ZZJZJJJBvtsKZuyOnzJd2yflD2TDnbs36VbjUrRnWTzlh/CN7KFeZhAPnmtq2/hexg3ZXuHHOo4Wt+JdYVy+oEZGOKYC4rTsMzY+nWMYUC2jXHcJ/qabgiRUJhTT4yOaZGKnNTbChWVbjK+nHGd/cTUmBWkzLKWxwucCmcmuxRYUIaWFx6cUEYQ7kjk0y+tYx5zjaiqAD2riVxvxRdhQuGJXS+CaYjVEzpGCaAFV9Wg7k5z2qZQVw4fCr9Q80gDEBSWB+SKUu43aFnDAp3B7CrNKkOuRz7T5pB7sxxEpAZIWOQFO5/SigByWSyolzHlOzYPNOKxA0aCdtjmgRdTtXtmVV0EfyOMEHxR0mVhqjbV2rBqCtxZV+BoZSYsqhcY4NKaI2kM/qemwOQScnHipuXMEZwSCeMUOHVLpWVQSo2AH96UJW1ETBNbvdTa5Gwh/mxv+1CnjXp6tKkpYLuWGxHwRT6N75IteTjcEcVgdQkjUKszEhmwx+1brCZDR03VbE49SFpC/wDNnmlkuLecF0huLcjhtOVpK5uUufUfSF30oFGK07i//BWKop30Bceax6qd2MzbiRJZlZT7yPftj9aVhiPqgEZYjYHv5xTNvZzSQm4fB1E4HerRQaAFBY4OdzwaxclxP9kMP0y1McPrFnUeoNz3+1TfTLIs6Tqqr/I451f6imUuYFt8O6Aa8sp5z52o7wC+TMUWZI3yAR5HNRySi/2Q02YlrYfiVLStuMCupq6vprCdomyo7AAHFdTTdE5NSysFWSRyyW0XGP8AN+5olnPa6nR19XScDUOaYn6ZHJIZ8qrLwWNDsbb0pS8oWMH6SRXQtLJTWRqOWcf9q3SKPkEDegNczO7IcOftR5uo2keU9UyP4Tel/wDEcjTFAsa/5iNTUTla2PAL/DzMpEkUQGcgk4xQP8PtkbKtGSO7PsP2p6G+j4JLZ74q0i2soYlckedqabaph1SyhQ69Q1SqV8pk5/U0WAv7gi5bttmp9RQoCKoHagpK4uGVCc87VE4U0NMfXU0Z9VwhHOTVSYQhw4lyNt+ayr20mm3EzKh3K0TpsjWKaJ4SFJ+vuT81Sc47WBOqGrmSQxOinS4GfZtmsO+hDSMTlgd9znavQuizMZYWIJGCorNlRPW9447U+6+Nyloz0xN2kkSPSWICjDHfNOyRNLaae+KNBdCORdtSHYrimprdIjqiHtbcYrKSbhFtUPtZlQuqenCp3U5P7Vabpdxe3nqQj2soBJFH/CSpqlmKoP5VOMmmW6nLb2cUcEQJ05Ziew8V0Wk8DWQkdnadOUM4WSUDYYpe6vpJ8rnSngVD3lvfwo2FVgcZyCc+M1ClAdITP38VrD9lZMsOhdJGicLGC2rlANvuamWFJkACMBnOF2qPdaWk7pIs7L7iGUL/AG+KYtHM9mJUj0sw2A7bVM67JCBC3cIPRZQ+fcX3278d60SumwWJgPec/BpKGSNLn0ZMCVzpwu+x4J/amupMwdI0GyAAfeqcVdoZW2ib1D+WoUZ4FUgkSO8ltGkd3B1qXG2DjbNRcprjMZnMRbByDuKWla1hiigmmmkKngE7580KV7BDsgUsVdcqeVoc9uEkjmibJ1jdm2T9Ns/al0urx7lo2thImvTtnK/OabRYrpfTlXhshX2yaYaGmYLn2k/IqYVV9TDdvBHAqjBxgFtI40imCjSQ/lS+mf8AMRk/1oBE6AwHqLqHYEZqUi9IFnml0+Dj+mBRIhpjRXcscfUds/O1TtGrO0gAXk5qS0Dyj6tUevbPG/8AWkDYDqrtIuqKJRpUkZJIpi8kFzptYGDa/c7rwq+fvTdsGhiSKNdSrsCfbSGZD9LvLb6MTJ5XY/tQgSp0upVvBGK9NobOS23jFVkgWZSsoV18EVLijRcr9PPY/Wu0Vrv0qEj8ssh++RSctlNDyNa+VqOrNFyJiqx70wiZ+KHqCqSTsKz572e6BjssCPhpef2FSk2ymy151HPqQxH6difms+zga1AlL5LHOO9alh0xJvZI+ljxrxqP6Zz+9aa9ChCjUxbHAG1axivTN8laMKWV5SCx28VAz+lbw6HAzf8A6iDxkEVU9FhOQkzqfLLtXQpxWEcbjJu2YmM4P96gjG3etV+izJ9EkbfrilpbGeLOuJ8DuBkfvV9kyerQgQcfNDIZiABz2ptkU8711tGHmOOO2aLwKisMQWEowDknJyMimBazSJ7Iztx2FM/lQ7KAWJ5ohaUwnB0jnnepsZnxdOuoZvVWFMkYO4yRTwk/LliYYcKGx/Q0hJdLGf8AukH9aCbwpIk7NnScPj+ZfP8AzxUyVmkH4Lzx65zt+lWEQDfFFu19O4JGMHeoB1Aaee1QimVUB5Qp/l3piRsLsOKBJIIVx34JFAW5Oo9sUxUGnCyAnkHkUsB+gFFLhgTj9qVkmwxU7DzQAQuC2ecbAfNFtp/wsnqcncfehRI8mTHHqJ21AVqdM6UzsJZypA4Ub0UFobsXmmUTTDAPC1N9e/lMsS6lGzEHijXWfTMMLqrkbZrPt7O8sw2EWXWcthuf3pJZyLYugz7kRVbyBijJJJkAnJ+KKtpIWyUYZ4Wi/hpRwhA+K3tGNMSe2DElmwvgVVgkalEGB38mnTaTHhDmqf4bOcnT/ahtBTEgNUbD4pN4R3ya1BbSJJ6bLgkbDNHi6Q8m7uqj4Ga5eB9eyf2U0YP4fIOnIoRlSH6fc1blx0sLIV9dtvAxSV30pnYvGysTyG2rSce2S4yrDMwXTs2ckfHamYrxlbmlZraSBsSwunyNxVEeI7FmFKqNMM03uQJBg4GM/rUiYsMg5HfHNZJnUS6BjGdzRBPFnALZoCjS/EKNsnP2p2Gf1oiNWSu1YfrKOJGH3o9lc/8AUACTKnYjFDE0et6dKzWyhtyDinwVIy39ax47xbaAaV1N3qI57q9IDDTH3J4NV1sz7BWht5ppDOkchPH82B+tTcdMsZniuJrdZHC6ATxgfFCMIjlGkkjjJrSClrRR/MHzvScUhptiDhDJ6UcCaeWBXan45gygZII7HmhR2yjLEklt96OIUP8A8hw2d6HQ1ZZkZ8EbDuKubdHjZGUFWGCD3FUEhRgJCBnYHsaOrbVJRm9MLW0knTpCS0PujJ7oeP24rVR+x5rK6xqgMXUIly9ufeP8yHmn43jnjSaIgq4yDSGMZqCfAzQ8q2xAyKqTp42oArPcvCCxgkYDuu9UtOp210dMcmH/AMrbGjiYd9jWb1S0tmQ3ZjKyJvrj5/WqVaJNQkkilbicRqzODgc4rLt+sqGCMeeCaZubyLSpJGGHfin1YuyHLKYNDqGwY5GfFEmPtPjk0lBJpiDKMqe3iiGX2nxjcGoQ7M69la4YJuF9TGnzV45S6LEMKUfGftScFzHJJIZMq+Sy+KDJI4UtHn71sQXurrMwXAc7AkCrtcmykEgXMZPGeapZw+m0cjAljudqp1uNinqKMIh3HiuafHxuWUUrQ819LOYmh/7L7MGGStacMQCFiTn71jdFvbUQhJWCsNt60JrgrA4Qhig/pVKEYPBV3sPLIqE+0ep/KfNed6pOlw3p3K+lEDwo3P60/BeacLOuoEe0jtWP1Ms9+0b6miVdXHmseS26QCDoFbCD8tcMM0aziHUL3XO2iIHAONs1whEhESN7QMk1mPdOkZiQkA75pK4q2Gz1c1m0UUcSyIcMW1Kd6Sn12oZ5wCq/S3msa1uJI4FCH3M2x7051S/iuLdYih1r3HFZS5HOVPQdRX1kaRdKZLnIJr0FokiXwkDhdSDSCcavisC2sZnVLoBZE4KBsGt82DTx20sBxJGQSmrwax5KjSNEXvei2rrEweQEgkld85PfNdT/AFGeITKXfRtjGcV1Dk/Atk6p5MaSpQc5FHkhSZRr933peSSRQcbUOK4J779yTT+R6Q6sZFjEOAAPAqJLeNRpUb47VV5sJq1rtS7XuxJ3+1arsxVFbBmAKQA2+aNIxC4AzSc8rMMpnOOKbsH9WPTKuCO/muhJ7ZLa0gSguBp2B5I5rnjEUqnJ1vt81qBFHAoM/px4dwP1FLkaaQRgzocLhRuT2rtB9NiQNLZGMcfaixBDuKvLcQxoEYgHGwrSckokqDbFhcixQNHpJfYKdyaQEC3SvK8oMrk5XgqftTtrbAXZvJNwfpTHHyKbntFmJuI1jjmI9r4yayhx6vwctUYtuIo2Mcj6X4+a0EkBh9MKy6B7STvWBdwyS4WZIwRzlgNR8/Bpi0e4jZQ+r0+AdRYf3q+aScHZCQW5IZ1LKSQdidsVOpXto1ZFbn6hmj3cTiNmVCwxuR480gJMWUTAkHURkdhmiDvqwLmGC4wrxKwjGQFGBv2oyaWhb02bSFA0tyP15qm6rqI3bbGM5A70aIao3P8AmAAzXSIWlErWsvoKrscYU7jnvmrSpdfhSluQjYUYU4A84o8ccrRMBqDE/sKNapEc65AHxxnfHnFZT/zj/wCwsW6TEk/VDciQMY0y4AONWMc10c9zN1J1YFEOWCuvO/IzWvEkVraMYUUat8DbVSFy8klu30pIcqvJA/XFV/SmwE9tNd3RG8UKH3N3c/HwKO8UcUylk9RTsF05IpSxu51maxuWUyKuY3HDCnwrJJI5ViQgAOrIPnA7GikxZGjLpi1LGzkfyqRkfuaCt3bzyD0n1vywXcAfegQSOJM9xyKvG4VlWJVjTkqq4zRfjAdttMsxIA0ge05O5/UUxpOQGIBOwB71lW6rNct6TMJtLaWOCq/NOW1ncR3HrTzLI2nAG+1Ky0h0hgoCoGx2JxQbud7eHUI4zqGnTqOSfAGKMGwMttg5pf1beedJfVDaThQTtmkCK9MtGthIXXDv7mOcjv2o6iEyIH1NlsAuDzR9LbEacnvXFSSS2/2FAwukY2JHbY0Ni0bLvJICeAKIAMDH71wcH70hELLGW0BvdxjvRKXd+8aAvwCaridsB5cZ7KKB0XktLebPqwxtnyKqljbxDMcK/YVxMsX0kyL47ipS8jZgnLHsBQFMsqxpuVCGigg8HNCfU6lGTngjtSQWa2l1acjyOMUAlZpbVDEKuTxURusi6kORXbHIzmgQHCnfQFz2qcAcbfaoJqksywxs7nCgUFApYo52MTIreSRuP1pSbpiQe+DUR3U74py0zpZ5MB3OTj+gpqmpNCcUzzMntb7VaR3MZ92citq5s4rlMOMN2Yc1h3UMlpJok3B+lhwa1UrM+onJFn5rLvIpFQmPOQDt2rbz7Tikbp4YmAnkCZptiSdlOn3P+I2vpsuJo9itaJtvw1uHdl1HYL3HzWOLhIJhNYmMlTv5YeKZubo3I9VCSCMf/E1nkvZSd+W/Qf70s0mgAfzHtTcVrNcEO/5adh3puK1ig3VBnydzVJWS5JCMMNzNpRAY0/zHk1piygiUM6+q47t/tXeoq1yyGRtI3qkjNybJhV55AgGEHitVpEtoQBzwBQYwltASdvJrKmu2ll1Z+1GZCvqPQn80vI2WNakboyjBFeeLNnV2O9MwSOTsTTcQjI2SoqCwTk0qssirkml5blmODxWRpY69x/lqqSO/AJ+aFbKr7vt8VoJgDC8UAsmXKhFwpY7U6mSoA3pXqRPqJjb3U1DLoUZFZQVSaAVukYTEkc0voLsAoJNbeqORdwD8GqFVH0BV/St1ITgIRWOR+c+B4FDuukW0yn08avDjINPPGx75/WglLgHKrkfenbYVR5u76DEjHUjwseCDkVnydDu8/wDTlZj4Gxr2he4CkNE2PkUASmMkiJVPwMU6TF2aPExWVz63pzJIjZxowc16Ww6KQgaX8tf8o5p+W8KxNJpUlVJ+dqBYXz3Nskvq7nlcbZqYyWkNux6OCJAAkeR5O5NH2Yc4ocF6ulte4zvjtVzPAcFZQurYZG1FgkFSAHfbPmiaGCFc980nLJcRMViHqt4Ucfc1ZJZPwkj3oCb4AQ9seamWFZSK3V5b2u01wqn/ACg5P7US2uRIiyIdStwSMVlmKIktHarEjHdiuSa0YRAYgkMnuHYnehWwsd1RyKRIu3eqh0XIEi6RtnPFY8wEc2m4mlQHsRj+u9XSC2eJ4ork5ffc5xjvVOIuxrTKPSbXgoRg9wRWH0y/jsZJrKVyY0bVET/lPb/nzU+j1KyBeCQSxD+VTn+hpC/vIbpUdoFS4jbOV21DuKOoORrydZtt8MwYfFBTrjaTIVzGpxng1ldQjhQo9u2UkXK55HxVWUnpHy0lX1VEdnZq3HV1ilXOSkgyrDijL1AppcsNDbEea8wtwWh9Fvd6bZBPbzVZXdnwWOBuBVdUT2NTq9oi/wDWWn/aY+5R/If9qFJcNJ0vOclGAoNnesshjmOqKQaXB8eaCkwW2kiJ+ojFAWaPS+sPCwWXdODTkvUkMjsgwpGMVgRx6Rlzgdh3NRNMWGOB4rKknaNVoamnXX7Ka6ddok4hm4bYE9qwxLjvXGUlgaYUephumt+oNb7Yk2GRS3VA7xsI2LAfWKtYsLmWznx7wGU/pQZeofg+qsrqGhYBZAfB71zcuHZSM6JC0uwwPAres2jVA5fJzpYHuK64tVEkM1q6iN+wGciqmwEUoYMTk5Nef+RzyjsqgckaW1wwYkxn6aV6jcFbKN401EjSTjsK3PwiTQBSQJBuDWbdWlxHDPFMAdX0MON6uEn07tgYPr+jqKks0hGBjvVeodOSG3iKS65D9WFwP371sQ2EMYGpGLAg7770r1dC7osPqHVyMHC0Q51JUwozPT9GBQThsbGlMFjpycE4Fa8Vg98zMXKBfaoxTtr0uKyUzTMs0yjIzsBUz54RwtlL7BdN6Ponim9bVETkAjBz4r0tj6M10FiQgJnVttmvGjql49w+pgN/ammvU2Lym1kuY5ViKxknUOD3zWfWa5U55Q7sOoFwzs8KEBjgghtq6hWUc8lqmJgGA9xXg11c9yeS8Ge3U2k/79s6Y5yCKGt1atnQDn4NXnvTJJvC3nI3GattcMrrF7sbmvVfHS2czZ0S6wVDEfFKSxypKAjjfycVoIpVvfEQfIrm6cZXyCw/XipfHKOBrJS2tLhxqLLjzTsIkTlNQHJXeqJbXFoB/wBQMNgYIFSZbu2DMbdpAOTG2T+1ax7LaCkx6ORSN9vvXTRRzrpOKyYuri6nKSRsMeRgii3LL6kPozFQThg/FKXLD0vrKsD5tpAuIXA+SM1ly29wZSZ9IOfYi+7NHSfqUMzsyrLFkKmjcffNMCYzBmKlCMjHmql+8RJ0DtLl41w40t5O5rQiMbLk7j57UpEIAilzk4o63EK7cffvWqWEwTsz+p9NS81xRuYzq1AgZrMi6bd2MpLNqj8g1TqF3cWF+zQuRGW+nsK3en3S3tvqfng+K5eSTknFmvRNYEri/IsxGudva2aRt42l6SmBnDnOPvT1/YzNLm3h1oed8Ype0hmTp5jaM51nI/Wnx9oJWYtNFk0FjrxiP+o/+6tA4DOyTu4LatLD+g+KymtLmGRhBrMZ5HOPipVbmPMZBBYYAQ7/AHxmuyMrRNG01wHjyrEdiM8Us3saCeOHXKDo2OMqT380lFZSQAHUQBucv/tWt0yFnvA7kenGurGT4rNt/Iv9DqmH6jKokitUYBlG470jezDePZlxgg96O3vuJZ2bOeNuKz5bSCdy8iayO/H9q0QLYCUK8UccBEUkPujbvnPmtXpt697b5kj0Tps4Ixn9arbW0MSriNQR3xvT0bAUf0qihill4j0k7bmrravGupsM5PmjiTArkkzNudgP60pZCiYZMuEICfA2p5Vxyc0lKquQ42cVE3UFitmflxsB81F1sZHUZdbpaI2S31nuB4ordNR4VCnQyjYdqB0u3YZuZ95X337Vov8AmRlNRXPdeaYIDFb+nKhaUHQmnSD3806pB55/vWa8MVlAz5kc9hnvQoprjSo0OQeS5wKY9msTp1Y8Ujc3iopiRvdjcj+1F9Kd4fbIob7bVkG3mhnxcgIvOvkH7UhpGxYgi3Vmzk77+KONyTSUV36jaUG3GTyf0p5TtigTJrq6oagRIqaqpq2aAAvbrktGdDHxxSTi4S4AJ0g8sN81p5rmVXXDDIoGnQnrB71nTy/jL1YVP5MRy57E9hV+rPJYxHR7i/tj+9IKrQrDbIcu/ukPf5rHlliikvTbjZWBI3XPNWik3b3ZUdzWPeX0tjKlmi5M2MHxWhFIFjC/FaRyiRpJgW0HkjI+RSfVZLdoDDMTqYZXSNwexobMYm1J7iinStZ00hiBml91xJuqn+X5pwdgICc26NHIwM2DhfFeXuJbi6nYKGd84JPat6a2LXizuTltj81ZLZTcFEXdjnA/vWv+jNtWYtp0mQurO7FzwEr1vS+mpDGZLjcDsPP+tXtLVUYJGAXPLUe5kGoRpuibZ8mhRZLkVxrYiNSfipNnO38uP1qsErROSvfsa0oZUlHOk+KvRCVmJPbSRtgqQaZs4dC625rWdfb7gDSc8etCE9po7XgOtGbfXBlJRT7RWfqIOwzWza9OMr5kB0jt5rQ/CIo0iNQvbAquyjgjq5ZMi1t3kjUNsO9aAjitkyameRYFwo380pBG19I2tiEHLVlKTZoolvWe5fTENu5PArvRCkkOHxyRTM9ohRY4W0jx5pG4SWFxp2I/Yis1NNXHJUotbDBiDtTEFwVOCaSM8YjEjHSD57UQEYBzmtYTjyK0TTQW/kDFT8g08FD24xyKxbpzpp+0uiIwOaz/AO7Q7wMDKb1xl1UI3cUblZmVFO4LHApZ723D/lyaj8CrdR2F/Q4WbFUeZohlmwPJNZ131KcLiBAv/k2/9KzXFzdNmZ5HPzsKSnf+KslmzJ15Ydo/zD54FJy9VuLzIcgJ4GwoUFoVPtU6v/jn+9WAVGOojWO3epfHKX+TH2HYfwkUQeWb1HOwijGST4rO6ZKvT+sS20w9KKY6kBOQpPb/AEqRcx28nqyN+Z2Pj4FAvHk6ujskYGggiRz7uOB96XxKH+JSkj00klnFgn01L7AoOaWvIxNHCI0wdYyBsMUraQ/ireGNpMTrEGYMOx75pbqt28F3BY2+pFBBc923/ttTldAbzTfh19ulU7UOW7txao06h1djgHfikZf+stm9JjkdqafpQlt4Ukk0rHGQB/5HvVpr0WfAR6rHEfYNUfdD2+3+1Q3UbKZdQGk+cVimPRKyMwyDj4qDBg5DAHx5rbqvDLu/TRkvmOU9s0R/lagWsiw3aMqsFLfzdqVGjTuwB+aoZynDgY+adKhW7HJZri3uZER2GliBSsgdmLP3OSap1m+kjvF9NC/qRq+xwNxSH4q8b+VFH2JqU1RVOzQ9MBsOcDkUzdusfS4QNlZid6yoHlbaVtjt/wC6Y6zHptbSFiTpUnf9Ki3dFJCUl5DFIrAhgRggUW7dkjWZMFfg1klA2QAQfHete0txDZg9Qf0oj9KH6m+1V2rY6BwS+vuo/wDVGZo4wNHvc9+wpG9uCy+nboI4R/KOT96VjumjwDuPFLtexdfo1wxOWbc0NzkE1S1d7gflxyH9Nv3p5elzSDL5A8AVLkkXTRl6vdR4Laa4cBE/U1s2fRFZvcCMea2bXpMcfcmsXO8RHQl0C3aC4ZHcMFUtt2NJdR6bJcXc0qkdsA/avQW9qtrPKVJIZOKxkF4127OVCZ4G5xXJ+RKfVfZQGza6sYYo/czO2dPZRWlL1B0dQ6AL3NL3NuZ/cVOVHcUtBaSgkncjdFNc0kuRU1kaHH6p6z6I29MDfUaP+GkuI0mimLJy4PaiW9mmkSyoofG47Cjq0a7IdIbYleK5oNxfXq6KqzL6rdi1hQRW+pnGA6twft3pG0uuoMymaP2E7krW3dWcK6UkZvadSEjNGij9WL6lZhzinJzjHMchSYOKSL0G/JBJGxA70A25kYjSFOO52xTy4RWUpueD4oaKUcPOwZMY43p8cfkSsNCQ6faPNruvfKAAGjGP3oqWjLDcqcBZTpwO/wA0O4LW8glgRyjHGRTFzM7QRqR6esZDcg1b7/X+h2G6ZAba0CDLDOxxXVaZpQI4oHKhEGSO5rq6FxUqsBS4sFQj030EngUWCwj0anLt+uKtOxYA69yRxVhIIsHcn716Sgkc5WR4YgB6en/Ljk0KG8TnON6659KUHTvKw5J/oKFH0yYMsYHtG+aqUUxJtPAeeA3bq43A2ozutnCPUUvK3CRjdq6Ix2rsqOWY5z4FZd5fSyStHaITIwwSVOT9qzUqVMt08jQukETPNEiSHnTvj7mkriP1WVNQGvbYcfpTCWqxQxXHUmEYj4jHdvP3pa8nQSoYUKnXnWTvWPNFPKWCoycVkhLTqFpMfwdwHjAzucZPjFFPWJIZPT6ha4YD6lpq0ja4UyXI1EkkHjA7VcQEs3otpQnDa9wa1XFi1gjsB9aGSENA6tns7YxUqx4Vowfhxmq/hlkmKPGups7x+3fvS15DdWSepHI7x5xpbmpjKWirrRe5sLi5kaSNY3ypRgWG480yLT0oxiF48ADbn+lKW1wHZfxYlhHIGnmtm3iSZNSylsb6vIpySaoakxBb5rVcOpcffetEItzasUG/IzS7WsMzl5GGnG+TvQujTP6MhU6kVyqj4zWHHcXRp27LIlKxSV14bg/71NtCswKI6i4UZKnlh2xWjdW0E0uvUok/ytt/WkktLm1vobhE1oPaSm+x/wBq2bcf8SPROQkatYwwB2PatWLNv01m4eY4H2qt5bCe6Vo92yA+BtR7p1eZYEH0YFV27PsJ4M25bQixjvuaiCGSdgsSlsbnwK2xZRgAyRo33FF9EG3Zf+3nsBjFaJ0siWhSDpZdQXmUHwozTK9NiTl2cngcVWNniZRnUDtjvTjrpjLE5cj9qLHYH8HbrGWbVgDzV4LGH0wzKdTbnJoM86D043dVU+5iT2FDHUpLgslnHqUcyvso+3mnTFaQ6y20CksEUDuaxkDX1600UeYkPt7A1W6ja7ultVlZmPukcjZR9q0UFnahIw2dIwBmplXoZZeKcvlWESEbeaMBvu6/tik57+KNgIVGoeBVx1VAgJGfil3QIbCeMEfFJz+o8wWPT+pokd/by7EaCe/FQkM3rs0b6l8NTTQ7DI7xgCVQPkbiinRIulwGU9juKH62khJl05/aqTwExfkvp8Y4pgmAe2SNy0ThQOdQJx/WmYmI9rOCfsBS1xIkEatJIqMNjq7+RQTOqRF4nGg76TuAPiotF3ZomXBPjjNTnbNJxXVuwGZFUdgTTCTJKvsYN9qE0wLasbjauWTJ3qrEY52FQJANgKYDI4ri2KCslJdUuGKpawn86c6R8DuaTdIErZ0SDqc8kz7xR+yL792rOCMLyZnGCh0Ct2CNLW2VF2VFrOvotGiTGPUGT96nr9lp5MsQm66m0mc+guB96eGoRepqGPvWf0ecm5umZwqs+2e+KYuYhIC8R+o7jxSTd0hPBcH/AKmS5c+yMAAeT4oMqfidU4+sfUPiqaLh49QikYf+IJoUVw1vOC6kdipHatUvTLZm9QuXIEVuuqQkAVoWcH4eP3HVK31N/pVILULcSTYzliE+BT8EWWy3A3rZKlZEmtIurelFn+d/6ChUYxvKxIBJ+KMlk+nL7fFFpbJMyef0DnSWzscUexuBc50EBgM09HZBYjrGS25pO1thNcOwGEBwMbVjt2mV5TRoo+qE6mGR5NQrRld3X96DOIrVdJjWQn+bGSKi2Pq+5QoHGwrQQ8JY0XZsAVUzrIukOvu4ycGkeoXa28JUkE44rPtrqVMSafUizun8y/bzXPLlSn1KWh17SeViShYDgA1NwDFZrbohDP8AUcU3FMhh9S2fMbcr/tRknjZRpII+a23sWtHnoIru1YIJjhjtrORTN085jT1FwR44Nas8cGkmRAEPfOMVmT3sUcLm2YzhOQePvmlGPHB9kgk5NUxSGVQ5jkGVbY0K7J6cQwmAiPCvuPt5oDQ3nUG/LYRqf8gwP3/91pRWbtai3u11afpYkGseRPjn8kFh7/8A6KOqZmDqAuR7EYDyeKtLLOUGLhkUDhBuf1rp7WSKTHpvjPPNGWySeNWlYKo/em7+VO8UK8CZj9RRgF38kb/vWjYdPZwZJZCv6VaP0Y1/6f1HI/mzt+5qWuGeQa5BjusW5P610PqhJNjojgiYAMHPbbJpmPLbu4iQeMZP+1ZytKzBIYfQU/zEZY1YW+dWubUB2G5qHJrSKSQxc31jApSJmdzyVGaypbeaQhoLWWOOTfLHLNWxZ21gpDZBfy2+P9q0XRWhYoxbAOMNS/ZrLKpHjvwkcbapI2Lf+RpoGIRhVYg53DDFPx9HS7eGSZpCMklWYkEf8/vRrvoUQCm2cwgcryD+9ZKPLDTsVJiXVrgWVusduw1y4MjgZGkcDNJQWZnmF4J0kbGAmc4q9wv4O2ma7t5YtyEZN1bfgigdPt3cBrSNlRzqJxp4pqbi12G1awbPTPSkuC0cLRkKSwz7TU3vWCkWYomAPOdxUW8kdnBIglVp5dgAc4FGgsIJVD62lHHOAPitrhKViqSVHmvUMsmI1LMx2C0OVp4ZPSZJFb/KQc17JOnW6sHWBAw4ON/3o7o+7LpLY7j/AFrb5fozXEvTw8dle3Lf/jTFDyVXeqx9CN24Mc4kUHGg+05+a9wGJUeoNJ7jNed6jZNFevc2mCrbtHnv5HzWU5S3E0jFLDDnoc86xf8AbBjQIct4q/8A+2pm5kjH6n/anOnXv5OZMqx9xHNaEd7C4JVxtzQpOg6pnnZv4YuAymMqT8NS3VumXE0sMZibOnSpBzuORXrjOHX2b/rSl0Ge3Eit+YhyB4Pak5PY+qPHm2Tp+RHCZrsd3GAv+9KydC6r1FjLJg57sa91JGb2ESAhHI5PP2pe0zZlvWcsD/mPFQ22NUtnkLXoDISk9yduVC71pQ9FsIvc0LufLnAp/qvV7a3OtQCx22rz951ud11fh3Kk4BYYFZ5+y7+kbsdxb28bm3hVig7b4pM3kjygzOI0/wAorEXq10yskQUO3twg7+Kv1Gy6hA1vG0uqeUZK4GwqHfoqN6fq0NtGDC3qN2C70O261cTOfUDIvkVkm0FpAGuZi8zcKDgD9qDEz7qpJz81h3UtDWD2nSAXmlkaQtkDGTQ0CyyNHjLuxJI7DNd/Dc8adHkd/rRjqzR+nqkVrLeuPdJ7gPjsK262kDyJ9UvfwbpbRoznAy2eKHBdR6yrrkjuKgwrcOZZd3O/2NA0i3Qk7dya4+Wd59Fg2mYS27aXH07ZrJlv5YmEcEYbsxNck5kiVlchScbVFvPCLp4bga1O4NT8spIKY+t7qRUk0tjgkVz3DhwEUBx8VQ28bW7lUYIh58U3b3MMyqjMokUe0+RUNSlJXLY0D6g08cKzINu4ApeK5NwpDe7bccbVrSbwspxxXmbi7S2MbgamU4dR3Fa8kfhkumbDY3OE9JFjlMkROPlfv8Voxw+oyLIF0KnYV5eWJZp2lto2jUDVgnH7U3Z3kzW8hklZXOyAdxUV8krX/wCB2khkTyRlhrIBJKgdh2rqZsunp+GV5Szs+/PFdXVHgdbFYeSBs8beRQ4o51YqjZU+RTcEnqkFTvTI9OBTgan5rphyWsEOP2ZadOWDNxdzemmeAcZqlz11NQitkyOM8k/pQ73XdufWJbfYDsKz0eOyfMaZHdsZI+w71UpoPKRrRylVE13pQnYKTk/oKOHURlydCr9RPJFYVtO95c6iWMoOcjhK0kuvxl0LctrVwVJP22NZcbc3dYB4Fb0x3zq/q/T9Cn+9QbRvy1ODvk1SSL05SSuCpwar+JMhKo2nHBB710zSUKMk7kb0ZAiz2+KTeV1mWFcaQMk/FU6U8mlldsmrXp0yjCFiRyKu0lbCyLudVmgdfpBwxHb5q8uZGDMdWO1AEIkjEWSO4BFFWKZINIZCcYrkXPH5Gou0XTrIawi/ENK7nYbAVY5toH9JQoB3ArOtrnqUImUQhmQZ1dsVWOa4vtLs2kYBKjbNc35HI1LsikqVEStJNOkaZLN2pzo6OmqMjH5pBFCtEKXp1P6Z0nBxk0x0Q5lb3FgJG3Pel+LDrTe2PwbMyzTvEodZYv5wP+Zq8k6wQFp1WNz3XbNEjt44Z5bjVl3OCSdgB2rNup1a+EXqa0kOSjbDYV1zxmwNG29NYQVxsMk55NK2ylrhpljZhqJ2xzU3D+lZrEfqbc4qkKRej6kc514/lPemnSE8sY/Hj1dDI6nwyEUSW5LZT6SRscZpBLmdiWkAZVGBqFDk6nCPTEqlVJ3xvTU36H+jQgViFLPrYnbtR3mwrKXBKjil7ee1EZEUwOdwG7Uh+GlEsknres0507ePiq7RehZQ/bItxI8rxhzwpfgCuu74WULe6NiNgFGAKp6vtaL0nhQDAztXlupXyxNpB1YO3yaOzeAs1ob5445JCQry7sxoC3qOpKNlnyFI7+TXmQ83UrlYmkOCd99gO5py2uPV6mnpDTCg0IPgCiUMYD/ZMvVniujbu5ZQMMRyK0+nX0BUQernP0knNedvLItdSEZ+qgmKaAhgCcb571o4XHQ7Wj1UMsy9R9JydHb5rZF/JblQG+wPf4rH6NdC9t1ZxiRdjVurXCR4D8HxWatsPaPVW93Fd22tht3Hir+i8Z1QnUn+Q159Lg2/RIfcSZGOSPFP2F88aLHKS23NHamAld9Nl6j1B3lf04+w5NNw27W6iDQMKOadiQSjLMdfarGJwzl8MD/N4qesZIMoR9GPVpdNx8UaNEib2DGRRimVViPVXse4pb0yZW0vqU8fFNQUNFXYxqGNzQywoJDLtvXa8cjIrSh2GWUKCewpfpqNPeS3svJ9sY8CgXs6YWOMkNIcYpy3k/DqsbKRis2u0q+hpj0/uhI/zbUDqKBrTJ/kOaJqVghBxvmlOq3AjtGQ7u5AUDvvVPQroxrW1VFUkgArk5NbNraIYz3+ayrOSGS5ET5JTv2z4rb9QqpIG2M7VnxtNYItvYKzdFSTB3Dkb0aVEkj0yIjg9mGaVsI1JlblTISDTvp+/A4rZO1YCb2UH8mqP+oqYbQY9zah8bU2Yd8sdvFVfHGQMdqJTpCoG0iRLpUfpQxIzDc0CcvHKxfAXGxpcTya8cV435T5+fk6RwjSLUdjksqwxlnOAKosyxQBgPcwzigvC1zgSH2DtRigyPaWPxXf+PwrhjREpdhQI0s2uXf4FNrCrD25X/yG1CkOjd2VPgnehS3PqRssbtq7HGwrsWTMXmt/W6mI3YOiLvgYzUS2LLcxPCxRA3u2zij2Nu6XIkdjJtjJG9amMNjgea8yfBL5+94NU1RkTJJYh/RKmRmz4DVW3ujJqCAJKf5G4z5rWljRpAcIw7Vn3fTQAZImKsN9967HyJaZHUWKzzuDch3Gd9X0/oopqVLWJQ0KrltvkV0cVxNba8ZkUZx5FLGS9ZRGypEh7t7jW8XGSRDtbLkbalbAPNCN1FGcBmdvC71L23pp7pfVRuc7UU2DxoGUL6XOV8VV+MVXlESyNcW+VHpsD33NdYWiz4DLqxzniqNIoXRGpPzjGamO5kt7OVEGmTOM1xSi+LkX14XHJe8iinuVh9TTDHyOM0SN40YRWcQydtZG1L2KfiFMgyYhtk8k+Keg0K5UDL9lXsP9K6eO2rY5UnSCx2IZtdxKZW8cKP0pgW9v3QLnxtVSwRTrfHwOaSe4cE+mQvydzWii2K0hie3SI5CyNnb2rmkRO1vMQVJQjlgQRUm/kUEGRmq0StLau5BOWwuRUzXRWJO2Es+oynDNAxGMAoQdv1pz8S80DuEcaBnD4Gf2rF0XVsryCN2QDJ8Vs2QkNjGzfXJ9Y8UpNNJoqKejOnEnUEQ3uI7YPkIpyZW+NuKZurdbmzaDUYkxhQhwB/vV53ROpYkQOioMDupOeKhFDy6A+MnYfFEc7KeNFXjti0Vi6LJJFCpOT5pZbZrO5LWkrI/80Un0v+tE6nbs84uYvZPHwf8AMvg0zaTLc24K7g7MjDcHuKHBMV5JHUlA/NzH2Oe1X/E61JVwy+QaXbp5BDJJqB/kcUuLEKW9AlGb+Qn2k0la/o9jTSysh0sCB5NB9STSNfnxQDOAjW95CYSRhXT6T/tTllBrjUGQFcYZCMj7jxT+RJhSYlLczIAY4FOSe1UN6UIi9BJXPOFzj9a2pLWIRqqKAO+/NCMUNuNQUZFPsnommheK3L4YrpHjg/uKZECKDnY/ek06oskxjCEAdyKFc36RyY9TeseSck6oqMUx13kUgRHA81mXdvPcMdc3PxUyXl2D7YSE7Ejmrozyp6rnSoOG7kfpWMeXkbcaLcY7FGsra2T1Jj6ki8A8ChTTm+tZoEiJkVTpIX/Wj3ckHq+0mZeNhzQpr29kOi3tPQQbagMYqksZC6eC3QOlRw2sT3UYSSIl2zz8UC8mM148ykIz7ZbcgDgAdqen6eilC9w59vuBOxNZ13LBbL7UyexrHkn/ANRNtkGyW5cM75wN+1aNtHYWYGYVZvJxWE19M+SvtB3yBRunQTXl1GU1MoYMc8miEeuhUeviZ5QIkgVFcbk0KeLTILZpCNS7eBTdteRkOSNPpnBBrI6vdCW6UQNhiPq8eK1nJdR0L3U6dMIWXdmpaVZLkJeRTuhQ76d/bT7wf4rZm1utKzhcqw5pHpS/h3a1nZo3j9pHZq5J8cYf+SOSo/0LErSW7Kh1FJMhyunUPtQL6JirGMYOdjWrczJGgCb/AGpMTNPMqYGScACuH5JzldCbzgB0q+vrOQmXeNtnV+CKuqx/jmktg3pscj4PivQyWUUluBIg4/as23jjj1Io2Vt/vXoPilhMLHfUJiwTnascxBJpBoVg/mnnc4ODxWS5mmZypY6BkqtR1+TEhsaSGGBcTSg52wW2Aqbq7soLcBV1MONArMuykM8ZkjOl4wcjvVoG/E3CwxjVGD9RH9K0j+r6xRNDSX9/NGvpRiNBxkmurZWFIlCAbCurp6E9hu1gEMIUAK+NzzQGZYpyscef80kjf2pyRC65U6TzWbLP6l16ToQw2BxsajkkuNUsFbKm6jecxpgA/wBazby0maTA9wJwABjFOHpqwzeqr7ckGrNMY1JXDHsBURtq2S9iU0aWtuYIdmx7iOaV6e0sN3G+hvqG+NqeS69XVoVQw8jel7iWZiFecqvbSMV0w5KVENW7GOvrNFOxUZjcc53zWNaBQ5DyZU7krXo+sQfirCGZN2XmsE9PuIWy0ehHOxNLkdxeQrJs9PuIJMiJWAUbu21DvL145QI00g7gsNyPNKW/qtMLe1haQJuQN8nyTWkvS3Zs3UuXPKJuR9zTjx8bjclf+wafgF+q28doyRhmmYYZjQLDUCJpnxGdhk7sfimrqHpVjHqaNJXzgAnUf9qBcdX9SL0YIQinYHO4/am1FSXVUFfY3HJOxKxbl9t+AKvEFR5EkRcqM5WgW7j8Lrc6dsHHNAPUCcRxp7iMnPJrl53+n9NFsYe0/FEmOXQ3G9TbWctvZujtg686lpOXqUsYKrbZbH+bFaHQ9bQSmVshSTgnYVhwOU/8kMqLu3g0oZ2J8EHeoFnFcXoujLnfdabmlt5IfVEYdV42pWWGJ9Lxa4XzyRgGtYU24oGhxQLm/JOyxjO9JFvW9RohnTk6RttnmnJBKlmGUiSVlwcbVk3EbRW6qJJBcS+0hdgq9810SiprqyS4ndXKJMVVuYzvv4FHaN2aL1rQFR3T6j+lCktljZVEMinGtHi32xzRG6isNouiTVKdmbGDinBV+omRcNYM+jWY2OxXgg0nLb3BwLMlxGcZDYJNGvLb3pOqK4YDS52Oo9jS1x0l7XNxLeHUDkBNv60+jBMq/Ur2C1kjuJXy2wRuRV7BLW4tljeyW6dhnBOD80nHBN1GRpdYyPpD76vO9FWJ7eSKS1JjOng9jWTk4tWOzQPRbCMsFt57XWNLFSGx8d6i36HYRSakvPcDsGGD/WlZurXCBku4Wz20nAP3pIXl3fXa5DFV7nYAV1949bTFl7PRDoVt9ZZ5e+FxvQp7OG2lwnTGYf52YkUtYWtwJXfDykghVGwU+Sa1oLa6ii/NvDqPC/UP60o8spLAUhO3uIy2EihU99CcV0kty0wSGNXB7aARTbQzA5fQfnAFEtiyFnZfanFJSa2KhHq8bfh4gI/eg3CcDPxSdtHelgc+mF7t2FbshiKFmbJ+o1MePY2nY7jasp9XllK7KWwY/mxuwYbFTsDT0ExCHWpwT96BDcKzOGGkA8HYmrl10e19I84rSkkMsUR2b05DH3XHFLiO4ikLSIxH+dMH+lVu3WNVkjY5zyKZglf0wSNR80KWaFsusj4HqJrB4YD/AEq4jgbmNQfkVX1MDfbNDnnCQltQ8VTdKxoRiSG460+EGmNcKMbZ71qOiIu6jA7aaRtisQynuZhk6RRkutQwSAfms4yUd+jos7IJkAU6QDwKybiCGa4aZ7h4ygyvxWogMjZZsrxtS970+KeF1XIZhjINVNSawLB5V+pyteK8B/JA0+4YLGt/pN8bmzPChtj8V5u86fc9PuhE2SWPtYcV6PpnThDZoobOrcmuTji1yf0THLSIxJpQ601ZBpoM6qzsN/FKlzBGsWzb5AHilzH6lxrmGljwK05ef4lSVjSsu95JI+FYAjneodHJy0q5+TRFRVLFIwpIwcUklhOZC7XGRnYEYArjj+X2f2wcGh9HSWExyFWYdwc0poCEs52oF1MtqdbbDPbg05H6N9aYVgds5FegpqRAe0QTIZNQEfYikp5YZS4/GsgU45AzUP1O3CixDKhUYKigi2Mj/UDnddsUKd/4gytpLYDOtZJGJ5YVoJdWy7IiIPOKV/w2dtl0gec1ePp0sDep6gbyo71rUmrsSx4Eubu4LQrZyRkE4kLeKKkeRjUw+Sc0G46f6jQN6aKoGXJ+r7CpkucD0kKB+MNXHyt+m0I3sL6cecLvoPPip97DCKZN8EZ7UI3BT8oD8/GQMbH9ayOpdXukljKq0E0Yzjs1cq4oxkpNMt08I2gBFIHUsCo9wIxtVJQjSYOCr7jPFRZ9QHUbMSoo9TGGX570GNhJIYZAAGOUPg13w5IMxlFhmjRUZQqgkVhWE89l1UwyuxU7gZ2IrSKPOWX1PeDgqOarLYD2siZkBHuO5rTl43yw/V5JhLqzRS2iLtOQNAGr/wBVmwF5LyR9O2c4NasaMkRic6cjUKz4w0V24bG45FYyT5YLthjdJ4OggaGZgzkxPuPAo7T29vGfeiKOwNMQe3IZfa1Cm6faSNkxAE+Nq64NqNekmPcdbiVisCNK37CgLdXch1PHpB4FbcfTYIs+lCF+cb0Oe3RCiuMFzgZrRZ2S/wCGd/iLqAohTI8071C5uLeSCKHSHMYaTbOCaZg6fbvIqvGSfOaFM9s8rusLStwXzttQ6vQ1dCr3M81uEBLF/a6gcVpWcMhMCNMQiJg4OCTS1reLGZH/AAhjGyjJ+qtD0DcWq5BQuM4B4rhpptrRqrQrfXklrdGMvHIhUMvqLuP1FdbTet+Zo9H1MqGJ1KftVBbMbr0Y5W0E4Ct7tqaureF/TCMAkX0hTjHk1a5ElnA9lJraUqVaQyBNw1CggeKYyEHJG4XvQ55NIAjlKnO+eOKHEb9oy6XEZONsjvXQm2iaSdjwErBtCtq7ZqzK2rSVyDswI70nazdRlfE2ld9ytaQYgbnU3ek5ULZT0A0JR/cP/Lc1ZEjhUBRsKUuL8R7AHPzWfP1KYDCjOTXLy8qhLWRpGobwNcGLOnHc1R54XkK+piQbbHakorK6ucPsuea0bXpSRPrc6m8mp45csllUOkVhsSdTShdR4ZRjasq96bHDcrcPJho91JXIJ+1eldkiQ5O1ec6lJ+Jck6iqnIA71rKXXL2Kh+APdxhpW1HzjFKz9MzIWLsy/wCXPNWtHnaPSCRt+1Di6tDBK1vIrNMDuc5rGHMpN4BJkRdPmJLnEY4wOw+9GEkUYZteoKdJYcZ4oPUHnuUAjkI7hRxQ4+jXbQLmfSpfWVxkk1pGSksDaMoXbjqU0cxJ3wp7c0C+jeW/WNgVUDvWlcW7h3SO3TUzZ1k75pp4pAglufT1DbYdq4OaShOxnn3jlFyYwXaJRqC9hWr/AA/PcSPM6QlNAwuR2q8F2hu2VSmhRzitbp15JIxCxhY+A2NjW3Dy9v1kBndPu7uW6mWa3dY5QdyOKXFlociaaRXXgqcg1tXfUDbyMkoVh2wMVmXF3JdgmGHGO/ak1F4QNiwlkhlWZHOFOxY70ebqMNxIrMuH4zSsVtJfM8etVZN8Gj2PTDHcAPpk8jxWakv8GFYsZVvxULKpq3RrFx1IM7aggzxTwtYYRkhY6e6fIrLqTdfIo4IuU9VQ6oN1CQQ25PBxWHcSiOBpFGXIzgd60OqsZSqhdS53rMlLo4REz42rq5pNO0IH02f8VbsW2KnBXvVZZh0h42Camkbc/FKvFeQXRliU+7nAo1wr3Vr+YMEDkjiuBSkpfwsB164WaaCK2cFXPGPcvkVrwQQ28EDIiq5wHx581gdDgWXqUkkz6gmwJ71sSXCR3awsdaHcHxWny1ydEhM0mdj9O4rqHkEDHFdXpoxNOFhJErA8is6+lWOXGMN2NLdPvHtkeJ91U4B8U8t3GMKRgnuawi3JLsrNMfYlBPOrMLhdSDfJ5oM/WoYCqwWjTM5x7fPitFbdZmfD6s7mg21nFbXOvQS++MHB/WtIzi8snq0I2nTJXmlnu29JM50r9X/qrzvBHKEkCldts5x8ZqeoxX91qha5t7aFdwicn70lmysgIxKkjn6pXP8AQCo5JKX+JXWjaimeeGVA2ljuumse+kLGNZGLIvILc71sdIhETMznLP7fgd8Ujc2xMxJg1KDpAbIX96iSdJsQs3XEtofSt4sgcAe1P2G5/U1Ft1Ge7V5LsA26A4UDAz4AoknSJp9I/CQxox3cEk/pvTcvRZPaTJHFFEPYg3NdKa6kpOzHEcvUZg6xlFGwU8AU7D030ptUkiBF3yTTN5bw2dkg9ZgSw2HLU1H0z8RCxmfSXG4HYeKiTcmkUkkZxaOSQpFNE2eApzRnRLWAYQs/nFcOh2vTmFxJeMig7ZXaovrpZICYW1KBnNcv5PHJqvBqhGWSOT3JHI0yjcAUz0xfxNu8LFolZvec4/SgWbqLdJYyck4ai2kvpiZu2vNY8PJ+9fQWjYniCWojgIVeMgVl9aLa7WygkkaRvcxB7U70y+a4SWW4ZQkZ4xtWbZSNdXlx1CT6M6Uz2Fb8vL143MpbLXn4qxijkxpj4BVuT4pzp5nmtwZHjLYy5fbnsMVhX19JfXChSfw0bYQHufNasvTrudPSVkGwwdXHwav8aOFZEjUM1v8AhngWbPpplvTO+nvWekyJ7rG1jmP+YtqNXsunQ9Mb1bq6UN44GPG/NWZrSzfMEYMZi1rjgnO33rucox0TTYlMtzLN+YrIc6yBxmhXZbqN2lpa5xjcsf3NVh/iC4w8bRKI0J1MeWNZVxLOepiO39SB5BwCVOOf2rneZXY6N6HoyWd4shvNOncR/wCajD8DO5/FBlONgpxnydqzEZEltbe1BkywZ27k/etGPpzysZWYac7CuOXLOc7jodI5L3pj3EkEdsXKjT7znNBi6cyzi4i/KOdk5FaK2cMZLAIrdyBvUNLHGpk1hgDjHmumLTX7E2/C0l/JGwQnA4yBUfjooZA0jhyRzzSM9482VfQik4Udz9hS9qmm7EUKercnsxysY8muhWtZRVXs3jdLNpZRjPG2KM+0mgkEEZpCHEkwVW1gH3P58mmhmS4z2/5tTTJLiKOaIsRnT7ceaGuvJkySMgBSOB4orlIQEz8kfNUS49RPapUZxkjmsPyZR44d2XG3gMzpKME7il7lyFCxYL5AANTBARI0hYnVUXEBMilc6i2RWXdzhFpXYVkrLah9WfaFxwcZoizCErFG5diMgGs+4upLfqUUODLkZbJ2A81SeV7aGGd/+5nTjxg10uSjok25PxTw+0xxtnvuMV53rEjfjbe31ZkByxU7Nn4rTF+0sExkfAYBowNj8isyG2SKZrudizc7nOK5/wAnmio9fWUa/qyQWp9oAxuR2oIIwT2qpneRo0jGpX/amWiEUQHOO3muXl4uScE2wTyTapogSR5WVT281a4EpI9C4CZPLITWZd9QvIdDIq+i2zDH0UjddYun1JFcFiD9IGk/+67+NxUUk7JbyF6tdXKTLHNok07hlXFX6S1zqKiQheTnsKUtI57piZGLzacgE07cu/T7eOGNdUkhzI3b7VyTi58lp4Q0NLHdNPIbeVA4IH5gyMVfqUzRwsJWiBx7Dqwc/FZ9pemBUgjjLFmxk98+TQL+PqFyC+lcK2NI7Vr3/wCiAY6bf3c8JhYD1Mg+p8VsYJXDv+1Z1jAllbanbLYyzGsDqvVZLi8WKKRo1zgEHGPmq6RitD2M9eWQTCIudNDsrxrKaFYgfT4bPenVgV4/Qu5PVcYKuu+RV0SzRvTkVlAHsJ81yxlUssKG47O3ub0XGBlhRL+QWOl3EhUbhlQEChIrpYrcAFSDjHgU1b33qRFblQVOwPmu6PIokV9loOoQzwCYsdHfIwaVW7nllj/DBmiZyvu5ql5068e+iSFlFvsRn+WtWVorJUVQC7EKB8ZqJSctuikiolDqULEOOxpe20kM0ulznBPesvq7XMHWdUBb3AHA4rGjuJf8QYyO6e7dc4rLs4O5ZBm5erdm7WS2LKg3BcVW89G8dRdBQwGMrtg1qXcVs8aRyFzLp20nesW2SO7uHt5g+obDOxpck/R1Ro2dtZdM0SrK417Z3K0aeeB5lMWhs842rOvoh08xw27yYxl87g0aygmkJzGm+MFhx+lJ8sH+tZDNjQ9GeVp4VzIhwxHOachxMobgg4YGlIHt7OQQh9UjcntmmrKYzSTkjAj9ucYya6eLlTVIVZLPIrStllI7DvWK8mjqJGk4I4pjqfqYRSwTJONIzmseQTQNrBLEnOaz5eWF09ipm01+iv6UkciHsSNv3puK5Qwq2CfJG9YJ6jJLAHltVnUEhlI3HzXS+vL0yGVDoVyVCjatJ83VdoiSN+S4gGMygE9sGsvqDNcX9tCj4/m/5+1RF04RxnWwdmA3I4rLnglguGP50brwyHWMf3qvxvy4cqbvITizaH4q1junb3MI8R48nvWel09uEgZdUn+UU7EZ16XHqdpJZWJOVxt+tHt7UZE86KH+BitnJSDQWG2aTR6u5AyfvR7m6NtbSSBSdCjAH8xOwFXM628JkcfVsAOTSd71CK2jiVv+841KAM6fk1m5J4Q0gMdyF1rhjMSc7Y0iiW88UM7alwCuc/as20bOsa2ZmydZ3JzzWjGi6AXxmuaa+RFp9QU0E4uDurQSAOuobjPIpuK2jU4VQPGKkO82Ej3xsDQeq3LdPgVYo2klk2JHatItRRLywlzOIo2WHSXHIHNZMsV5eysNalFGRhtzVLP04VSUlwc+4SMQQf7VsJ+ZEZYAHPk7VT5HfVCr0xpR6CFJDl/BO9NdL6a5dHmHt5weTV7azX8Uskz+q533OdNbAnjjwoxmkuK32kOw8USxDA48UO7ukto8sfd2Hk1k9R60YpPQhGZD3NWa0nkmjkd9bkbDFN8nkR1Qrdy3d0CdWgDfFadjBCenxzMAxIyTR7bp8caNk63bOSaCcw9NeLR6eMqAPvWMl0/dgCI9aYqiBYxtQbqzsVZPWIVgcjGxzS5upLfQwKhCwDE9q17hLeW0FwFVmQagwqOGVwb9CvROALlmBwqjOSKUnlcZd5GK84Bo9sqTrIus5K4IFJwQzAlZFI5GalN9U0UlZlyXzTXBjttbkcse1ejtbISorS+7bODxSNrbW/TGklkwS5BGf9q0YnubzSYx6UZ7nk1MuB8jX0Ggcllah2M0alu2BUH8SYvTiVUUcGtJLZEGT7m8mhNmMFpmHwK3lwuMaiT6ZZ6bh1nnkMhOxX5p70V/D+mF09tqELxCwymkhtiTzTILM0jKudVSrqo7Hj0zV6XHa/mRjUx5ZjxRPxEMKhFYahvq4pq9n09OYxRmSQjgCvHGQu7GSOTVwABxWXLx0/139j2adwHvZ2FxM3tOFHavV2MK21iqrwBXnOkWbPcIGXHDE55r0l/MtrZs3gVt+PFxTlILvBjSXUn4mUY9udqVHWoo5/TkXfzR0P4uD24V2/vWbN/Dk8hZmmy1Z83JBYmwWzXtupQXBcKM42qs8sZVtSgGsO3hm6TOPUGoHv5Fbr+nNAJAvzioilLKYPBjXljI9oHtgEbcn/ypbplpcFm9dt0GoYO1eotZEdQhXbtmrrZQS60UaGI3xWscvA28UAiYeku/auqJwkD+kUbKjnzXV1WYtBrC0WS6mMm4zsK0WggjX6F2+KXMTLOJY2x5HY1eQyyI2h1VuxIyBUQ/TBexC6mmdnisVaMH6nVd2+BUWkU9so/xC5BJ3CD6j96ObmSMBIQ0r95XGB+grOmhmb1HkBDfzOeSKmXJHSWQyjrn0b2T04mMaKcEgYOO9Qlh0+3UzvD6qB8CQ74+Bk1SxhLKbkSLEiHYtycUeW+t+oj0E/NCnJA4z5qYzdWxGiLoFbb0oNKF85zx+1R1O6kim0+sqrjICplhWcksrXSRJrCKckKvt+N+9X6m0ct/6ZkVWwM5pym+g/S8TusfqOzFVPtVu3zUSXEk0PqvI0can26dix8VCTQCFoyxZU9uPmqzxs6q7+3bITH0rWXZx0xsRjhnv7xS2cKcDJ2HzRZY7yJvRtHcoSShYhTzvk7GoluZDGUtMxgjHnJ80pbW1zGCZC0szd87Uoyt3ehmpJc3N1brYuVZ2wHbnFLw2ciwvpy6qSox3qtrb3SMWXYk5JJ8GrB/wy+t6rBsf1NdHNOPVSM0m8AXsLmzBVELxv7vtVog5jlCDLEjA+a1bbrFvcRCGdNHbPY0Gw0DqTgHKA5B/SuRKL5LjpltUhXq0adM6XHZx+6ecjUe/wA0v1JvRgi6dbD3lcuR2FL9TvfxfV2mGWSM4XHxV7JVW+VrlsNIdTk9h4rfk44yavwVlCiR+kjZXSc4xwK0D1dooBFLGyKwyHjbnPn5qtzD+NmnlVwEBEaYXORRh/DkRKh2kMS76AAuT5JJrSKbdIEltmVPJ0zJLCX1EOCfVOT+60+jIY0t1mdBGhcasE58dqve9BtiwuGLro5TUPd4pO4g0gESFnfkAfTVSdKhX6UhEd/cGB/aB7mdRzW3c2XrWkc1uIxJHiPURklBxvVOjQW8UBTQCzbkmm5NEcghR0TWNlA3rOP2O7Fi628a/l5kxucbVIu5Hj0w28gA7kYFJ30vV0uXS3T1ApwpUDBH+lHgj6oyFr0IisNhr3BqJxwFB4obiVgWaOMdwWqs1jDO6elcqAvGBn71EUiR/wCVw2xz4pyxgRy7H2Rg7LxU8CtCOh6XAsRGtixyA4G6j4qkXT7awSRIlkJmGGYtvjxWiTGm0e9LPcBD7yCa63PohpWysMCQrhFwvgmhLeyNcOiQaEQbuwwP0o3rq42oNxIvoS5RmOOBz+lYP8haG40ClSe6uFZZY0RTkgjfPmq3fVYIraWNJDLOmPqGOTjasjokt8/UH5cJ7SH4xn+9as3ThL1FZdClD9S471UW5rJOh+2kaO2Vm3Ygc1kdV6gwYRpKwlY4GnbSO9afU4Xa2EcLaHY4B8V5S46XLDeNJcyyFyc5Ce39yaicP2STpIpZRUyTRXIkSYhz/M9aEBkeIFn9bDZPxml16dbo8MpuPU1HLLq7fpT0dr+FjdoyXjz9Vc/5PI5Kk8i6jLyhmSNUyzb4HNIXERW4Z5JThBkg7DFP2KGS6SXP0Agn7ir3FkksYidmbPPmp4moL5OTbFsv0CZri3eRkwqMQpphr1CzADO+AaPbW6dP6eIl3Cj96zI+zaSVds8cVv8AkzaSivSlgrOPVa5hk2Rl7/NZLWYg9JiCx2XXjYfNbTlHkMjnMS9vJpObqS3DiCNDGCQAxXO/jFcVtNxh/wCwq8sZslhhZ5IiXbtRHDm8RLpNcZ+kKOD811hB+HaZZJAQhK6j3/4aNeTGCKOSP3u42x5ruX6JJvQmZ8llJD1CP89TbliyRDkGmEh9KZtUhbO5JqxgV40llBEv1A+Pisrqt9oT0oWwe5FapLZJoTzJNCdvy0O5rC/DRX6SyLABpbCEc/c0rEZ2tmDyMy6tx4rS6U4JEcZIyRr8H4rDkbbTQw8LpZTQW0hwWXJY0e7jimJDnUgGx+aY6hYQ39z6bNodE2NTFZtHZtG0glxwSKw5uG59rKQcwSR2MUXqB1JyzP8A5axrhpLh4jauxRHHtHcZ5rZ6qSbWO1U6dYCk+BRLG3W3hWWTHhAR2rpUl26IVXkZkkNpDLPKSwXcADgVgJ1Bb3q0GkM66snb9qf/AIgmzZqhdlV2yzKM8cCkP4bgUXUkpBJRPq7YP/1Smr5FH6Ad6h1D0epmHSrgKCxH8vxWJ1K4s55xKkci3AYZPYij38M0DyyZT1ZTrIJ3AzVuldHlnuA9yvfOauTUn1AdtZ2kuRsNQGx806LYRa7qQqrkYydsCmorOKOYYxkDApLrbFonhhAd+4z2rB8cuJdmwOeWF4WkgVZZkXIDHGofFZ3+KpdxurK8cijBQbEGqNdtHZwW9uoWTIaUnkKO1D63CfU/H2+gFCM6TuwPmm1CSwPJeCJXt1aRykqHUBIdx+teisyq22dQy51b15S2gmv1SRD6SlyhB7bEg/0xXq7QenYw+rpBRMNg8GtuCHVthQO6iS6lhYOAE3yP96Q6iBBcowTbnWODS931OCITW1rIU93/AHQusL8YFZEc8iTekLr1UPu9pOn9qnnScW/QZqT9QWKf3qjo5G+nGKpN1K3RVRPeA2SDwKVZdvzPchGRgcGhXNpokVoxqU4PiuR/t6I9FDIHGxBHIoV9ZG4VHhb05ozs/wAdxQrO3ZNL6mCns3atNOOKz/G/Fn8t6RTlg6GNjEglwzCjMoTLSp+WBnPzS0s4hfEmQPIqz3rxQorgPHIMBv8AevVc0v1RCXrB3jieECGb0XBypI/pWd1CCZpYZMoQIwrBhkk5olxJDIhiKLnVlBmliWZBjOP8pNYxm47G8kF1ixoiCHyKZtdczqxJAzjHmkoxObkwtCWGnUGzsPj716K0hS3QNJhZGG48VPefZfQUXEP4X3DAB+qsy/aSe4klWf01jjOlANz53rZuWBgbuMVh5VmDrOMdlxVc1qSjHQ9Ip0uwtrhhLJrnbBDCU5x8it30UVdKjA8Ck7QxISyAAnkCjTXaRws+ckDOK6oLpH9ibsrOILdCzEKKHdTJb2ImGA/8u2TvXnLi+e+uG1nCqdhWlZrI6RTze5f5VPb5rP5XK6HSRmzwSxTNc3UuGIygxzvWzZ3xmKMTp0ruPNV6rGkt7ZsuCh1ZPjjeqdRiSOONrYoANig5I81lyQaVxCzTivUM4d20h1+nxUXVwsh9FSPd38VkH1ImRnIOMYHinov+obXgLgYxWHLzSroyjJ6jYzw3oYsHibtT1tOTC0UYATjSaelZFUeqNWO5rNkuYVnITSpAzWc+ev1ggoOkcVk/rMPedtu/6UGWeeachIjGp753NC9a7kuBmHMTj2ud61o0WOEPOwGBuTXXxxlOFPBN0wFvYgSh39w+d61UCou2wrMbqVu3/bbI+O9Z97d3E66A/pp3Cnmr+Tj4f19KScsmnedXhhcxxe+TuB2rEu+qM10qs2xOKa6VZxzgu6YUHAPmmLuxtmkCiNT3NZT5m1dYFWRGSMwwNdKusIRsK2rS8iaFZn9oZeCOKpbRI9roAwgOMGo6np/C+nEoZj2rqdQj2ROyxGtG9KTGTkMKzvwU8kuXMajONQ5oA/FRWMn4cFZAcgGj9OmlmU+ugSQ9jxXK+032Y8Gh0S09L1CW1kNgP5Fd1kRzssUlx6Sjc7c/FPWbMLUFyucduKwuoxvNds2rY7CulqopIq6M+a4/DEFdRHYinbIzXMoma6ZIlGXzxQGtJlUJsU1asYq9zHLDaKFwYOGAHH3rk5FHt+yHFodJS6VSullB57mjCIa9GcAbisW0Y2nqHWdOfbTtjepcyjS/3rmU+k20htWOSwCLLDalxP8AmpLGx1KcEDvT0g9WEqTWaiWlqmDNmd23Uneuziq7RLHb2P8AEMkgG+neuoiHUi11ddmdh4ZQ40nmukAz7qhYPTYHj71dwGJUisurlGmVdCzODkAmuhg9eBw5yc7fFTLGid9PzU27Kmoas571nGKi8juzKnsoYVkjnOosMjAOMeKXS9QPH6UUY9MFcgf6V6B41lGD++aTnsojMMAKMd96nki6/VisRbqLBHa1+rj3dqGiTzqLibEThSGfn9aan6a0bo0QBBO+kdqrewtJGkGHEIOWwNz8UJSX+QJndMhASS5kIWDGmMHknPP61zXRSVkuOTtn4pC4mZJVVHZFT6QSWNBvGlu2XQGLY9225+9ZT4+2VgrQ9JLE8gSzQkDck0/bXCKApjOonGazrS3voYSYXEcQPuY4yTTKWZP5ktwXJ3wDWPJyrjyCWDS1xFSp2zQ5bKCQZ0A1nQxSSSFo2O5Ix4ppp3tgA++1Dcmu1FqmQLCBjhhv2xTA6YFjf02KsVxmgxMtx715oltdy25dZiWTkE1r+NKLeUTKNGIlrLaIYbhVCK2skDdv1pW6kV7qR4gdOkAEjGa9YUiuDrYZ22rH6hBF/iMKLEqqDqbfsPNavkTl1RNYth5dNj0iONVUyYDFj55odndz9Rm0yvoiAyQm2TV7uaBtKmLU5T2Hsu9RFdXIn0TRCNYF1cbN8ihTXYC88KW0gQyav5jn+lRFGrnURnPnes9p2vbtYlbDOcsT2Hip6haXsMZMTM47kHGKcrehGg/47UFtnt41G51dhWZ1m5gMCenP+Ius7vGMAfalLeK8a2kXJ0k+4A/V9zXPGukCzjkdse4leP2pdnWAVJmh0e1muZA6M+pU41bCt9bSG2j9W7k1yEYOTsPsKS6PMTbo7OokC+m+EwRjjNdcMZGwzFh5rSKj1vbHJlXDXMx9HCRnbOKbit0hAVyWJPfvQIHESgDftRJbuJT+eSqqOR3+KxhzQjKnsVMYEryBltFQ6W0sW4FZ3Wbi2t4GEYVriT26l4Hk1Zb4dRs7gW7ehDEwGQNiOTWDKskl0dfYYAxXS5dsBoN07qslvK3rKohXJZyN/gCt+3mS+txNFwRWRD0xbpPSDkekwkfbIJ7CtqJhFCgBVv8ANorDkhGSplJ2KpcLYySNjZjuMbmmrKZ7yQykaEHA7mqXMC3KZFM2GmK2AK6cbUuDvCXR6E6KXet5UVH04I+aFfzQaQk6LJvkA1d59EjyCPUvkUmwF5MdAwg3JPeufm5pJtloHALJ7tECCHIP60xd2SzxhAzqoOcA4B+9ENtEwBUAMODQBegv6R2KnFc/HL5P2W0JqiscMsUEnpE+oOwpvpxmluT6yAd8E71l3fUn1iGxkAY5DPjOGGDj+tafRFmhsHubxgZHJJPxXpQiuVqT8E4tDd++xA4APFZMFz/KrAgbnPamoL8X1vI6Lg4IwayrexlWxuJGYepIMZzRyRjKalZASK/tp5FLvjDYCf61oaIkcOAgPOcd68hN0aWCFYijvNKdiD7VHzTV3M0aW1nCXAii97dsk1zr8eMZd0zR1o9DCVkQ2q3Cyr9RY4zQzDoYqiFRqzv3xWX0uzcjU2oB+4r0cWAfS1gsBtmtYxcnbJl9IrFBrhPqMeOa83c9Kk/FuilmQ+7Ua0Xnvo5TCg1gZOAM7Ur/AI4ttEVaP1JdxluBW7kmiaYWx6e8aNrIKntS1payx9et4sYhLFxt8UvF1K/lBaEHSTkHG1bnSy0sr3MudUSY34ya4+FTXL+zwVgi4Gm+eR2Ac+1V8iuLsYzIVwn0jB3rCubi5F2zy/W3ORW70RIpbf8AOb3atSjxVuPyTHoct45JoC14mCp5PJFciiS/V5mLoFwqDhTTsh1hlUgnFZLs8M7PqwBIqj9ef70udz45RrQkzup3otboxel6kMiZx80vZWxscSo5EUoywU7Cn7yxa5uYdI9ozk/FV6urrbLaWiHDMFkZeQCa6ak22xLJiQ2p651d2V2aFDu3x4r1gaKzi9KPBcDjNCsbaHplmsEWMqMk+fms2a9AuimAJZVJz4xVpdI2tg2F6heW8dq6zeoJHP5brnOr4I4rClnmTqIPqMWGASeT962bW2S5Ce32xPnHkigT9Gjku2nMjiQnPxXDy86kv/IqKiCuCrMJFwswH042b4pWCzk6gryQEwKkmJEfjHNaqRa5Fjmg1jJYSRncGrXMk6xm2s1QHkl8gkd8VfHwvj/qGmhR7K4t5XijuFWOXGePq7AeM1sxIlrYuoUnA3ZuTWF+FuWtCqxnaRXck4JGeK37QpNAIwSwyck/NdcMEtnkoOmm6uiyvHAHJIZTvXHpdxDfsXy2RkHyBXpb7p1oAEjjAc/5eaXvAILNRI5aReD3rn5G0mpMdNmIfxEs6Jbxli2x22A81t28C2wQ3MgMmOBVLSC9mVdGmCHu38xq/wCBhtFaRpXlc/zuanjhaTSJeB8aJMCMZ71Mky2do1wyF1HZRk0pFM8Ko4AIft8eaYCqsDhXPvBBUjO3xXTGfbAUCHVIZYiWtiQ3INJ3N9B7RHHgDbGaH1SaSytMekI1cgDO7Ghfw+0VzcXDuvsMeldXmsuSTjiwSbGreBbmYTNbqqgbKD7jWhHbW00bMLdlKHccGsu+sJTdQNaHHpqFLZwWrdtfUES+octjBPc0uGUeRumOqKxW8WkFVOe2rmhTBElJmB922QaBczzpKXy2BkBBWYlzPdzP6iNHuMKajlbk1CKKVJWbskqiLbcYrFnVp7g6R7T304IrUiT8sB96BPcxQnSAC3iu3oq/YysLY2Yjj7kmpls0OrQCurkUzbSBogQMfegT3YZtOkgg81PJ1a6spHk7m3NpfLCRgatROORW/wBSjik6XEfVCAENv324p+W0inVWdAWHekHsXmvcTIRbR/SoOzfcVEV1Az7aAzWyzGRtA2AJ7fFaEV7aiD00BYgYJAyRXXltJJcxicD0WU6QgOB96BZdNNrJIYfcv/l3pNyTwBeW5R10qQMdiu9VWR3KrCcZ5NBk2k0ykKaZSIFQEkAB5xXLGMuSXZi0WuvSkiVDLkjnB5pQdFY3S3AnyvdcU5L0lyy+m21OraSRw6Y8ascmuyPF9oLZSBYok0Z3HAoM1st3N/1EuY14jB2qg6fM7KZM6xyQdq6e3ltpvWZyw8Yq22kIhekQrIzQyaQe1MizjWEhcFvJqv4yKMa2XYjgClZPUKvPAraecZxWT4lJ3RSbQ9akW8XptpAznAqZJbdWIzgnuBWGlxPJJhgVH70zBEJX0TuRvtvtWfyJfo0U85H47mGJWRnG/g0p+JitSzorMT2o6dMBmI/lxsak9OYPvuO1ayfI40kQKSzzTRl0QIO+aUmguZcKJAd98VvpZe0gkgEYNRD02KKQsCST81UYTaVjwc0qwWIDnGBivNdQkuF1PCzMoOzV6q4skmAD9t+aE3TYjGUP0ntWkoyYI8jb3t5HMssgLjO4PBr0HT7yO7SSN48A/wAvxXXfRgQDEcAdqpb2ckDBsYIrP4/sba8MzrSQLGxhVo5U2we9Ylsbi19OZQcMa9vdWsd1GSVGrGDSr9OCW8CrgFTnB71HwpJrwO1grG+eWPVnccirXKW9yBKAPUWqJ09ll9SP277r2pWSGaG8HtIU81HFGUceA8mrCZEiUZNdTMAzEu3aurq6oixmPVjLjepcnOSRSv8AisKRK03tB5xwKhpobjDwyZHwax7pLZr0G3iWVd+/eqR2Kb4f3ea62YsoUsSapdsYcEZGT2rRtV2IQ1+FdVGGzioaEMQBsRzQoLzEhjd8YxzRLrVNbSeg2GI5FC6tWMReZGmMaOc5wADRvSZs57ClraOKyYzSNqbGN/8ASjvd5BdB9Y2FYqnY+uBQwmNnJXUx4q9vayKzFgoXHuI3J+KPZynJMowc7Zq9xplYhdgf2NK7QqEuoPizRA6xhm2zSMSXdrbSMVDg7gjer3tsXkWM5ZRv9qeSFbO2ZopPUjUbqTv9qzlxKbyADpqzRRF3XGeTTcqRSKgfGTkmu0NPZL6IIJOoq3P2pYqWGPX0NnSUxk/uamXaFLwdCcZkt7qTR/2wa0IHS61Kp9xHBoSWkjl1QEhgRvXdOsDZXYEsuS2wFPig/wDIHK8GhFbmIBc+2gXMENwJsnYDRmr3PUE9f0VR9ON3xtTEGhbf5O+1aR44KTaE7ow5IbZZtas7SIoXQFIRfnfmq319JJbEM2x+MbVpXcOuJyVVVXfJrAjSa7u9KxM8ac44rOqlYi9lbMkPqM6kyHVpB3wPPitu66dLNMpikEMYHuOSc/pxUWy6C2q3UyYwI03OPk1b/EkJjCBpZnx7QPaua3jCNWwVsQTpNr60sry+ovZIh7j2pqC1SBo1iQqT9WrsOQNu9dbq69Ry3tj3BRRimkh0A7kk9zzijtGhqLIlAOdGB5xSV0k7R5gAGOR3rVitlLF1bbGCO1VeEhScbYrk5pcsGuqwUkvTFQPGdJOWByPvRzF6jap2GfFUjX1LnSBk5rQl6Qs6Kzn3DeuePDPlvqThC0j6EKxxl++FFKXJXMeEIzl9+d+P7VqWm3q26KyaN2L981n3SIJiw9wUb43rt/H/AB3xK2yZOytqjy3AWMlIn3kA5P61p3k0dpCiAZIG+BvWNLfmEEw5zjbbFM2V8bgCO7jCvjPwajm5Z8atKyo5LWV9E0hXDoXYYDnfetqWEeicbbUhHYQSXCyBACDnbvTt7IY4cLzW/wCNNT43MGqMSVypMJcIre33HbnNO2q/h7Ys+M9iDsaFKscrAEKd8kHer3pEtkIlULp3/WsusUnKWRWGEBkZ9KhSRnNAijht0M8q5kbZc/3qLS5b8BJJ6oMsQOrO+1HktzeRQtO6oBvttmq6RS/TBcU27YhdWwubqH8OAhBySBWr1L22QgTPuGNvFUsrXRdO+rKAbUK6mllllCKQBspNVHsuJv1g8sW6LEsUsyg5B7U5JZJ+HaBXwSc80r0cY9Zm570xISs0bkHLbDFHFGuOpZMxS1tblbrQ65UVXqXR1uBsAWXv4rZEwAIIw9ABIL+DliTVvjjGNIEIA/hbWNJDgKKzrm49W7Qw5yeFHb5zRb6U3DAlsIGwB5occZiu4ZW0qA2CvO1Z34Br9GimLzTXBGQMCvOdV6axkkmhUyCRi2R2zXqdTRdPuJnOnWTj4HArzNv1Vlu/wrA+i3twOR81fJ+tRKVnW0kgtfwyMoeLBAxuc9q1OsS/gekpbqfzpdzjn5q/SOnKLl3ljBEZyj+aBcC06z1MqJ2BUaVA/wBKIxSXb1gFg6eeqdHt3facHDMeSuar1JvwVxBFbKqpCuXJ71sW8a2NvHbR++TGAP8AWsLqPSZuo3RlbUsYPvOe1aSSSDYeHqYaRXDqY3HIpiZbJp42lGTnIGe9Z1x0e1t4tUMjKnJGdqogeZhIiExp/WuZfkQd2S1TPWqQsWpRvjalCqwo0hJO+dzyarD1CKS2z9IA3z2rz3U+pS3BLwE6QdKKO9dMuRSjccjHry/ZFaNWDSkajnj7VSw6IsxW4uCxlJ1ZB4ovSuktI34q8UBmwdHYVtyBgmiEAHjPinCD3IQNES3QKi/GwoTwO+cjHzR49MAwWMknei6mZcthaz5fx481dvCk6Mi26bPBdesLgn/xA2p+RGkUawMg7Ec0SOeIzGMHLDzU3L+mpYYwOc1slCCxoWWAWSLVolyCduNjUTaoUL2wXSOcUvbXkfURII+V7+aZjUfg8OcANvmoUu+VoehGSeZGDPGwB5OdjVXuIZI8v9sUfrM8y2BFpEGUjBbwPIrLsYpPT1TkE87isvjimVLkdGhYrLJIqNI2k9vAq13atfatDaIVbGB3Aq1tKo2Kg7ZHyKY1Io0xDA8ZrWNUZizRs0hfHGwHgUa02l1SeNhWdd3rW0unlj2okHURI4V48E8Vxc3JOEu0NFxp7NpjBcYV1ViNwCODWL6yi5aPTGqocDSMVoCYhA5G1KzWLPIt0oDAtkgVHLyy54UkVSQxbRF3D6tvFCvZZ/xsSppSGP3Ek/UfFM6jDGqbGRufgVjzNN+KDq2nGQyYyH32P7VpwcT4ko++g5jt/Isd1E0eT6g1EdjXKgXLN+hNVSNFb1WGD4zsKHJdJPmJTt3NdqjGD7PZi3Ye4uREo0gsD45rMu7owzqqpqc8Z5FHuLsQpoiXOkbnvWFeT+tco1uramHbc0TngaR6SS4nitgWXSW4pWzvVlJjnOHHBxVrdWj6f6t/LqdRsP7D70lYWdxNdetKNCk5+9Zzu1Wxm2txJIBt7VpsS8bZHelpEETgKdsb0eIgb9qtRb2FkXVxFCuX2HzWYb6SVvTtxgN3NaF9Al1BpGCe1IwWUsEgKr+pqeVv/GKDywkdhFNEzTjLeTQ06QXUYlZMHtzTsayBcM2audeMasUQg4qhWKz/AIm0AEU2r4YUFepdQB3iiYfqKYkQZJY/uaTuHTSQsqg/HNVct2FjkPUbh/riQfZqLO5uoWRgBkY5rzZcgn8+SiJOV/8A12pxlJis3QiRwhCAcd6CpByFY6fA4rOS8kyFGWycDNOKs2oAjJPirv7FkaSKPHCipNup+kZNDlheMDPJokbzKM6aTa1QZLxz+j7WGPvQrnq0cHJyau7+oMOoqILO2ZtTqpPaknJ4TKM6TrN1O2LWBseSKmFuryP78qPtitmV4LWIuR7R4FLDrERUGOKRs/FNxxljFBadUaUMbhgvjNOm1uyBqmI+1Ubq7jYWzZ8E0tL16ZN/wpx/8qhS416PIyyXkJ9jiVe4bb+tQXus5Ee3g0mn8R55t2B8A01b9ZjudljYHwRVd4fYqYOW5nQ//jt9xTMr6oFfHHaifiVPK4/ShyzQBSuRvyKE19iArdQjAJwfmoKxzNqVgRUSQwsnkGs9bH8PIHgkIGc4BpJtBg3I10rjFdWVJeXQfCqCB3xXU/kQdTriwnkbQygxnxV4LAxKEQEfemnupMRon8w5NTPJ6KqXY5fxXByz43aLSdBo4WiYe/cimTGrDLnas+zWORjJJqITgsdqcLiTKg5WuzjlFxQnYjcxxSSllOAO4pizRwzSerqjIxpNYk9nLH1gxrKRbyKWJPCkUa1uXaVIYHyQcZPes5S6O6Koe0M80iyw4jz7Se9czLGcgAgfPFMeo0MSo/5jucD5+aBJZozrpkyofLAbD7VTXVf7F/SGdDIquW84A7mivMPTCiA87b4qJhI8oWEEBjk+BTDW2tRr3IHJ70KLeh3WxIxwYf1JSHJ1YXnbtmlbGwaX1Jmd1kfJzitZLWMNqxlsVeXWEAhAzRJKOZCTvQKCzEMqy+oQVXG5pjTBIfURVLHuBzSNyfYHkjZmPIZthQrJpTIugkDJOKpckdJA0Vl6pIbn0YY8EHG43pYQ3NxfGXU2UOQT2p67RUkEyrlzsSKLbSIFJbYnnNZKMnOpPArpHG1IiwSxycnJqERkOcZA43ojTq5IDYGOaxb699LC6yxO5NVPkjDWRUzQuB+IVoy/PzUwW720BjSfY/HFZ9jcQ3SmQEq68705BeRTs0IcFgORxXNH8m5V1ChmAJbQlAzsXO5HJqYkjhiEcasoHfvSJYwrgZJoX413yqgk+BRL8iUVVGij6NyzpETp5PcnJoRupJTpjGTXRWuXBn3Y8Lnj703FZQFmxknznFJcU55kx90sIGl9JCoBGTQrvqbtGURjq+KNJBbCRc4HnfamIxZeoI09MsRkACuiCcl1UjNv0wIZGifVqIY96fFzPIhH4iRcjAIFHukt/UB0A4NaNusbRjAWo4uJqTipCMP8LcXBB9d2wcknYGiJD6UrADK8YrWuZEgXcgCs9ZYhlydia26qKq7E0zHvIpDBINIxnIxSlldwLC0c8LCVQcEd69XHHBsMbnfBq/4O2fOUQ/pWK4G1TY7E/wCHPVe21zMWJO2fFG61Mscag+a0LaCOGPEYAHxSPUOnx3cmt2bI2GDXV8fXj6oDItbqOPVhXlZj2GwpmQPLHuCmeKbitkt49MYyPmrLBrcsW27CubrO68EZlvY+l6yastIozRFuC8hhlbIBAFM6GiyT9RGM0C16WxvY5mkJUHJU9zUT4pT/AFQ1KjYiC21uBuc0jNMjTaRKFWP6hmmrqQorMBnSMKPJpf8AAx3UWuSIBjufNdM1JJQiNfYiI5YhcIh+s6s+BWtaoJVSVhsq7UKQLFDJt7sbVJudFgFjGH04x4rSEVFZJvJaZlMpNJyXGpiiDI42oEty2FUAk4wcVNqojUlgxYb4Pes5O5C8F5rbNxBG8bHU2MjtQpLCVL5QFxFqwxzxW60hkg9WIYOO43FYUvrS3KusxckglRUOCi7Kvw0+oj0unQQuch2wfmkrKzgXqtvJlGcZBAOexpn+JDBi0huAxjJLELzsKL0jp1gv59rCykfzNzVyjc9laKdZnbptgYLdSZZzpTHbNE6P0wdMtPVkUPcuO39qbVYZ5RPKozHwT2pLqPVhHLGkWC0h0qTxVdorI68H47MFhNK7eo3OD/Sr3YiEDJIwEeNxmhX96lpHHrO5Feav+qreyaCwK7gKOc0TmlhAlYREe/ZlST8mM9+9NxXKwREemQi7cUj02yuIoXlVjtyAa0LG49QgaAyHYmvM5OHNNCVNhIpbW4ISLGSNxRLfp1vaHW4BbJOT2o629rbSNOoVSdzWJ1XqrzZSLZP83mvQ44uEf6Q9noFvYz7YgW+3FEGpx7jpHgVg9GeRot2xnua00W4uGwHwo745raLbX7BY+ioB7cZ+aTknae8NsjaQi6nfx4FMrCmApb3D53qiW0UJdkRiz7s25zUzUpYRSdCXTEY3Uz/VpkK6h3pnqEU7qTGwxjg1azgRFaSFvazEkfNHkDMME4XvSXF+vVg3mzO6dAfTaaeIQlM4I2zTdwqyWml/olGD+tL9S03EfovcGCPuF+o1aWZGtUgiLHGBkilDjjxrrEL9ARyzaPwwXCLtjnaifhoSCHfAHO9ECiKL2gZIxxQ1gS4gdVYrINs0V4ibsVuJk1kQkBuwpezuZPxHv3Vht8Gm06RE7EOxJ771e16YLaZyXLDbSD2rDpyX/CsUS9is06yyjGBtQ+qArbKkYOx1LpXJzWjAG1srHUvag3kciBnRsIBxjenyfjpQtCTAdLL+j+dkH/K1N2bnL5Vo4k9uDw3yKxHumeQEzaUXkd81aW/muIkhjyADknPNRw8qf6paKqsmncRlbzUx2UbEHkUMIrSGQjB+a63ik9HU7FsDJJpeWeJpnilOmFhsw7GumMVD9nsj/JhLsatKBhhu9I3VtLbKFTSCRznGDTKG2t3aNyGXGVcjg1ndX6n67/ljJ4BxvSecyK6pECGW7k9VnCkd/mtbptpb20TTS6TIdsj/AErCtpJwgzsPmtW0WaUD2MflthQpJPVgsh/R/ETlyPaOFHanI1A2xj4FWt7Zxu5/QUz+XGNyBWqvbwLApLFI30jHyamCHcrJvVzfwvqWM5IrNe6fUS7ENnbFT8kLwPq9muTDCNyBStxfpGwVULE8VlXd0wKnfFDuLwOV0nBFc/JzyTqIJJmjJ1L0xmQBfApRuqxlvdLj7UuLea83ONP2okHRxJIWkXSg+alR5OTLYWkxK+v1bOhifk0lFK7bJsD3xXopekWeB7gfjmrJbpAAI4ga1jxNEtmNHaPJgljWilnEEKEgkijuqnYx6T8Gl5YHVSyqSBWXJCbaYrNC1sIIEVidTDzTD4DB8gYrz9l1KYzGLQu3YimbrqNvvFJHIJe2BXTGaoKZozdRgU+5tRFITdTmlysEYx5NL9PsXeQSznUv+U1uxJYrgBFB+1Fzl6GDKsRM0rCVycirO5gDEk58VqStZJuGCsPFZss8Hqe33D7VlOFLeR5AtctPEYy5x3pmwMa4R+PJpJ5Ud/y4Tq+KLFLcOwjeAqPJqISkvbHRry24dTgAisySKRXIK5X5rRhYwoMtgeDQLi8jzjIzVcrjVsaiCSxRlD6BRY7WNNwMGhpcj+SrrMW5rjfOtRLSSCnAGKTuUBbiiPIqkkmqLIudzWXyNvI7RSSNmtiikg42NBtIpwg9RiT81oBkZarnB2q/lnpEs6NQRvtXVYKx3OP3rq0TlQsCqTRlxryMdxTLfh52UFpGI2FYcHqXMhK5xntWgY5YIw43Hg1mm47GOj8OimMscZ78A02jo2PdyNsd/mseHTdYVyQOTjarByHEcJ9q8ueT8V1R5KViNC8gE8ekNp33NVgtYYj7QCwGMkcfaiPGXhJX6gMilp42SMaGCO+zb10Nq+1CvFC90073wlj9yqpVUycfc+aZtUmyZJgEJ3wOKvbwGJfryfk1acyY9nurNOMncgbdYGITp3/rRZpwicEn4GayBNdas+mCFO4rQldtHKqfA5rZcq0hdWlbFZrmR48xuV+NO9Vgvxxvt3qXsy+T6jKO4Bqn4SNcAAjNYzjKQ+wa5uNSDA+/k1nmV1kDICrLvThIj5xkUMem0hc757VnbvIywkeVCXXGd6qrfmKn8verFtTDNBkYi5ASrk3WBFCjC41RvoOcjNDmghJZrjJU84os6Ns4J2oqQeqoffPcGuaUXL+DFoLWF9KwxlYc5IPL/wDqmpxFZI0qIFJ+KYh9NBktg+K6MRzpLJKQyE4XV2Fbx44xj/RGZaTNcambbPGfFPW0ERcnG/mlZZGb2xYwBgHxU2FysT6ZXLOze1VGwqVGM3T0GQlw2gPIqMduDQ7WZXwCGwdzntWnNaC4XDHCkbYoElgusonsUDasedSUuiKWrBPdwGTQNzxREs2Eqyo2k/alFt4oJDJKfp32pdOq3N9N+Ht10oD9XfFV+PXiySzWuogrjJ3J3xXXU4ihARmz8VWdfStwCSWPc1nPNIEODx5quWfxScVtistcSmZVVmY7cUJAgIeSQqFIOBVGuGfGyjI5FK3dyRHpMWpe+K1g2uMLbZum9sZXJFyFbGOavaHLj0nDpnOc15uySC5k0iAg7962+h+nNKXQEKntFJS7ySaGb26xn7Un6mmQamyGot/M0cWF5O1Jy7CNGXDHcmuubekSxa4YxSsEkyPFH6dJI6SqzZI4oJhaWR5eEj4z3NWg1WlpJMN3c5we9ckbc8srqyJ5XeYjOAgpixmd4gzbAnbbtSNo8s94DIoVSmPua1LkiK2CIu59qgV0cdtuRNeEXKSyen6GCNWDnxTpRlQKtL25a1gjV92O1OLsMmt19jMnqlwIJFQJqPJ3pS4uyVCR7FvFDvbkzTSNjbVtUdMhaa5DHBUdqxlK31RPoWNDCQ77+afEia1yPqqbmJJGIA3xQAGWEFxuhqXcXQBTcpCzBgcVJaJYxMijB3yBWTfT65hk4TbIpnpcri4a1MeYiMg+KpTt0CHZjHehQ+lh9qY9kEYjj/pQJbdLRSY989qpaSiNWMrguT37Chyp0ykBvnDIYxkdsDvWeli9vNFeXmyxnKqTnFO34VB6hOR2pKeC8vIw08rCIbhc1yp226HbOv8A8T1XVOhSOOPAVW70u8MUCqfRjM5/y1r2dnFJa+9wuNgQaz7s2vTZGYN6sh4ycmtak8k2AiW5VZJJLj04mGGHxQx1OKBdFuuQODQniuOo+59l7KOKbj6ZFZwiafirWCW7KRyXN1+ZOTo5C9qsllN1E+3THGD9yaNIktzaOYSET+ppSxu7jppCzRl4WPbtUzkyoo27eyjhVY9QGNvmtBAsCKnqfApSyYXMjOmdI3AYYo8yLID/AJhxRDCsYzHKisR7WI3J8VQdREmoJ2HikYh7CCuo8E5oED+jdenKuF7GplzS7JLQ8UMWTTMhIc4JJIp6GUE6W7UnNcxxP+T3G9BnnKWgJYeo7duQK0UqbEDeWS5uCAF9hIz+tOSAW9oHdgPJrOhb0UeUt2olwwvlijd1EWMnBqZTVf0I5ZSLqUc1wqQs0jKfcAvFPiYNMSDo1DvxQA0cFu62yqhPfFBWaLTouCMMMGuWfLOM11eC2loFBf8ApdQYCXWucYHetVpWb852WONNznvWKgtLB82oVvknOKXF3P67SFmYE7DtV/N0wskm4nWrNoi6vx2IwaSuesi6T0ofbq2yeazmt5pyXEWx3xUJbSRuCU3q/lnLDQsBx00CJpmkPqE7DOadgjWFAzYyOam1gOnLGrzqCuO1auKgrSyTd4FZeuGM+lDEXPBz3pKO3vpxnRpX5pyNEiclUGaJPcTqukFUz2HNTFuWZDMySCWNvzmwBR7ewe7mDCPRGBgZ71oWdqrENKdTdya1A0cKHHat/jTWRWLW/TEjwX3+9NGSCAYyM0CG9S6DKMikI+jyvMzy3Ejb7HOKE/IIdfYS/wCtLA2hc6vFJC5nuR7dWW7VrDpMO2oZPzTEdrFFwAKzlwObuTCzKitWjGRkvXLaTliX+9bYWNfFUndVTNaR4YxDIlF09Jl94zRR0y3Q50L+1dbXGGIBGDvTBYspOQKpRh9AckCKPbsKSuJ8OYkQmjpOZchHBA22qrqqfWQPmlJuv1AAJERQDjPgb1P5jAlUOPnapM0AfSpDH43qZrtRCSHUAc1inJPMgoXW7tirCQjUpwRQ5Or2aR7Nk+Mb1Xp8UUzO64YMaFfW0ELl3RQPNVkKRnXdz+IcPBEysN9QqLZmFzquMlz/AJts09FcxBQsKhj4p1rH8fGvroBp3BFT1cmAmZrhpAiIpX4pu0iuY5MvDrQ/bIrQtbaC2XSgyaOZW4VMfNaLiV22AuJCp0yR+08E1MlpbSKCUwfIq0od19232qq5VSNRNW0voRVLaJPpAq+le9KTSSjk6FqbZ9WzNmsU49qGUvRIUPpnFYEkUikvJNhh2r1rRBlrC6j01pHJGaufHGrBSM+C/wANp1DIpoXUjj2H710HRE2YgA/FOv05AqhNmHfxXGuCncRti8ETzbSMTT34JNAGo/vRbayZTknP3FGeJk+la6lxxrKFbALbMF9hJpC6e7jbCKPua01kcbkbfBpmOOKUamXJ+aI8MfoLMy0lkeHMgOr7V1aoghHAArqr4IhbMuBfRUelGABTzBZVGwxjmkBdqqjOc44qkxknXSGKqew2rzU3dNYNPBW9mEUzfhwdPBI4Jo1rIJvTjEgDsc4xx96JdR6bVFijORvis+3SWGUOVPOc4raEe3gtHqRH7dCsDtuRSEgSJj6m+DtmnbaUfhww5PNKz21vK3qvcMMcqeK65RXUVWxKd5HGV2HwaP0312JWQezyatDCrNkDY8DFMzzLAv8AYVyw4+z7yHdYReS2C+5aB6kaHBO9WNyzx5IxS2kO2WH2q3JJ/qGwrXBY6QMClrknksdvmjaCSDnArpYlZhtkDxTpvZBlPNKWIIYKRTUa+lbxsckvk7+KM8S6dUi/TwPNClLzSBVXKjCjFR1rY7DIC4yKvNF71cbYG480BWCSaFbLCmF1MRnJpxYyy6iACBj5FSHVBjk1EuVT27k8ClvTZX9zZPJx2pTdDSDOgbPjk5qIkxlOV5IzUqckaqiZSzCOM7tsKzcvQoZiigVMKoB7mg/g4omeWMD1CMLngfNLFpLJSk7EseDUTT3DSRIkqDWcAHmtlyJrQU2asUgW30BwWXvnmrEhlBYjVWcUZHjjeQNK579qT6pJNZylCVbPGRzUzbatoFY5eRrJqww37Zq1hbQ2UZc4BPesW1vJWf3IMfFOTTzOoULgfJrDhvjm6RTjZqSTxzoF5YHIpFYkaMqRlTzU2URB1OxJpwRqNgKXLCcnaJoyLqMJp0rpA2wKpLf20diYsEOxzjTknHArSuYdZx2qkfS41IlbntXZBNRSZGmZPToZTI13pKH0m9nz2rf6BavBbfmDDE5okEEaDYc04rhE4xW/HFLI3JgL1C7D43qmkuwdtjjApe5uvcdbYBOwporiBWGT9qTy2B1y6RQrEgBPJpdLqKXEJHuUcVW8nMPNux25FIWaSfjvXlGNZwF8VjKT7UgbbNK3gb1DJwo2xR4h6kxmfaOP6c9/mjJE2dI4NL9ULyCOxh21n3kdlrppJCQut2971JCu0I+n5+a0bqf0bdzycYpKKEQXmBwibUpfXTTEovAO9TOXVAKQRmeVtvao3rR6FGGSaTsDgfpXWeIYm9u7CtCCJYLEquxb/Wp40tjPPt1GZL2UgGVA2ABTv4wTIF0ldXkUsLBLAF1Ys7njzUTRNoCnZzWcm1sTL9Q6eZERoHwe9Ghk/B4XOuUjFGt4hHoiPJ3zVbbp+m9eZ5M+B4pqL2gGbTLWjS3UgLE8ePilrhUkBCrqftih3kjZwg4PNTFcJBF7FLycmiUeyQWUSAKQZ2yRwDV9cjSFMfl45rOu7qVn16SDUJPdzppjTC+c1KX0STf9QW3HpWyAv5HApWw6e9zKJbhufNN/hEgj1zlQx81W0cyXHpM2nHFU20M144lijZIlGcbE0O2jEjvDNJrCjOD2pG5uFSVImDh8419qatrVwXZXI1VL7N4RSpIy4oppuqSRRsVgB4ztWrMBFZnXEWUcEClLyGSKQJCjMW5wKcsjfkiN4/ywNs1CjN7QFYbuRbcSaSunsBuRWp6jQohkT2sP1FDSzfXqYj7UxcRmZcHtxvUr8fkpu8+DTQB44ZhrhfSwPAOKQuIJ5rjB9qjg1d7B3dYw5xnJonrNCWRyW096ri4nFXNCk7M+SGSJ8F80SK0kk3II8UzFEbhjIDxwKNbs7SmIbeTVYsmrEF6TNIxLS4+BXXPT47WEN7n7bE1rgFHWPOdZruoOkESgKPv4qnxwpuitGObGEJqweN8tSum1DFM70ybj1AVUavJocEKeqZJAK5ZdW6Q7M9BruGjStSzhEeVdM/NCurURMbiMYJH71NvfuF06NRPzTjCpUTQ60/prpQAfpUIjze41WCNp2zpzT0Vq6HfYV1xTQtggQsWBzVUi11oCJVWqqgWr6OWxvAn+FA34+aRu1w+IkLv5p27nIJA4odoys2o71SSWET/S9lbTKoL7eRTJthrzv+tGEulc6dqVN/ErMXkUY7ZptqKyNKw8UUcZ2Aq0lykYpH/FIScIwalkd7m5YE4Xx5rnl+QlSiX1rYe86uYP5GNBmvJmthIfYT/ShXkXtYZ27ClTcyvbSQyx6sDCEVm/yJW4vAlQ3bXqfmLPcYIGc1lXvVJpIyiSNpP70l6mhfTbIPetrpfShOglkGx4FNOc2kF0W6bI/wCFRyd+DmnGE0rogZgjc4NVMKRSeiDgcitOxjBUHmt1Hwd+h7a1SGMBRgUl1PSyGPgmtVtlrMvY9RLnntU/k2uOogkeeld7IExtgd80nLdPLhSdIY7mtW4szcMM7Chy9ORAuRvmuXizFBaNnpNssFsv2q9/DFcRFCAaWF0tpajUwBxsDWbcdXB2QZrqckhXgeitoYQNl27AVZ7rB0hsD4rJS6mkHGP1qrQPI2otg1m/yIrBFHobWaNNyaPL1C3jXd1H615f8JKd9Z/eq/hW7nNUvyY+FaNa765GuREpc/tWY3VryV/y1CjxzXRpCn17H5p60WBwQMH7VpbkssVg1llmUeoN/mnLRCG2NUQxoDq/Sj22RuOK5uOMVOxmjGNqrNEGHFXj4FFK5Fej4KhJWjiU6sCqieFj9S1F3ABud6H6UXpnCgGpsKGPXH8pBHxUxyCYkA0G2aMRlXGD8CioFV8oMeaydrNlJWRMGiXtj7VRWwud6dMfqqNVW9FFFaK7sVCKEkb7V1OjQe9dVCozkhjZsgA47mixCJkY49y1h2/UHVPaQc9zRIb6RWZn3B8VwrnjZp1wagYOT7SBQ5RldxsO1CjvSykldvvR1kMqBgNIofJ9E19hLRx6RABG9Ab3TtqBxmmIpQQc85pG7uSjkRrk1t3/AFX2IdEqxjas276lD6y544z2pV3uGDaycHxS3oo6qsjbDjNc8+bxjVG5b3kTgpn3DfFLy3Ykn9ONuOcUKwiiik1D3A01CkbdQaRV9oAFaRakVguqKSA+QfFMCAr9LfvSr2zT9TMuvCgZx9qfYabbUTlsVpFpktCc2onDbikL2/NkfTQZYjt2p8bY1A7mh3lkkh1qoLYxnFDjeiVXopaTaoyz41cnbGKdivIY9nOD81mT2U6QZgyT/MKs0zQxkFVdygUMw481i00XSNmO4hcEq1Ul04yu2aylRzeFQCqKBWgCXwAPisHJ6eytEE4Gaat0BfJ27g0tKPTOG3+1FjkDKPNUlTAtfxa4ySpONhjck0t+BcxJPp/6hRsPFPFS2Cw9gG1ckojick4YbL81pWSk60AsLWe29eWcq0sg3LHgeBS/ULRbuSKeQFiNioO1PRL6il5HyfmrxNmMnTuD3raEbVMibM+O3jRdkC/FEMUfpkhcnsaNJoJ1OVBPk1CZZsLgqO9VhaIMWe4ukkKRJgeaPZG6MmZWJFarwIfcQKBLMkXg1j8Vv9mWuRrCGAqgZ71ZpkKfFZ5kluI1MJGljj5FP29mIY09U6nroilpEv7C2yiWcopyEAzimGiypx2oPTIVt/WGrUWYsTQOp3U0aFIPrc4q1iIYMnqEBbqUSF9YY5+1bsf5Vuc9sUhYdNZpjPM2rbApu7mWO2bIzsRWMbV2gbBXl/EoJKlhxnFLfjbUTRk7eKSgt57y2eQvpTkL5pmPoD6Fllk93gVmvknK6wButMscPqeeKUgX0VkubhsscnPgVmOtzLeJEH/IgYEk/wAxp28EtxpjG0YO/wA10dvsAdlI9y00rbF8kDwKAlkZCRnB5rSihWCMnGAFxWeC83VUWIuEVPfttzWfJmkCyOeiVt4k5Y81S9n9BVRm47eabjwZS+chRgVl3FnN1C6ZiSkfA+1XKLS/UQnra5uVkLZxwPFOLazT3es7IBimoumw20eRyO9WjulJKpyO9R1/+4hae3mimEurIXgUxEJXBJGC1EVstmTihXV8kSHQMkeKvtGKsRZLZFYmQ5PihSB8kQw/qaV6deSSyuzrq32HitgPqUM5VRRCS5FaHRkNbNMhRxhviiQ2LWyYjJY1pNLBECxI+9TFdRPGZD7UHDHinUUPqIfh5rlNMsQA8k5rk6PGrB9WGFOGRp4i0TjB4Pas1/x7Xiou6Hkmpk4rNWVQ5JbWzDEuk1LXFrZx5yAtY3Ubp7WRFMTFw25PFCkuPUaONzlXYE4GwFZvnWkhqNmv/isbE+jbSSkeFpiO/Yq2uBomAz7qRuur2vTWjSCFnL7lsbYoLSzXkE0mWLOMLtjAxSfLJe5BxwacN4lwm0oBPg1aESxzP6jF0I9pNZFpYukayaSGA3FaSTOIvfThNy/yRJEV0kU7tIef6VnGaS6mb0x7Sc1p2kMVyJdsjiuigt7eNRHjPfvVSi5L+AZ0dy8MhVBuOaJayTNcGYHSDsRQZpDrZUXUSeakuYgCDvWDiLRpT3GM5Vi/YikZpZrlfzm0IO2aqLuaYbJg+TUfhXk90j5HilNNrAyImAGmJSR57VZioyulssMfajqphjxGhYeAK5EEo1Ae/wAGpjxuWR3QCUHSEYkgD96NZWSu2plIWmIbTJDSbmmXlSFa648aWWTsZjjjiXYAChyyqdhWcL57iQpFsPNFyUHGPk1akOWBnIA5pe4udCnSM0vLfRxqcnJrHvOoSyk49q0OZNF7meWRyC36CmulTp6mHO/zSfTIVnlOvJrYksbdI8gAf3qYJt9mDO6j1BI4tEK+o52wO1Yn4Z3BJGnPmtRljjGaWluQDiNdTVM8u2F/QklsYGyT+9N25ZnJ1UvPFLJIrSE/btTlnGM+a5OX8eUv8Su/2J38vpMC0mW8Gr2d0rgDTg1q/wCFwTe6QZNZtwiW03pgbDxT/wCKuv7PIf0646ekhEmnvmtdJ1gtQFGTilUuY2t9I58UG1aVmIce3O1OHbhlSyhbKzajcLITvW/ZOpjGDWcUTSdWMmpt3MK6V3FdalWQTNWaUAc0nI+vYUtPMx3PFda3KscEgVnyST2Ws4LxpiTU42pwxxyL9IqilGHOaSuLwWknuDEeRWSdLA+pmdassyatRx4rPjCLsF1GtOS7F3NwFT/ypy3a1TAXBbwopRh2WXRD2ZKCYjKxkD7U/YWbXOSxIHmtFmXRtEaXgeeNzojz96tcPGnqwWC7dOeEZ16h9qXkEa87GtBjcyRnJA+1Y15azBixYk1nz9YaQVYC8txIhZaFaRzQ8HatSytfUjGs5o00SRLjisuVThDsCzgU0eogJbfxTtrcRwgBjilIwGfFOx2itgmo/G5E516OjQimjkHtOaMeKVggEfFNDivZjrJIFwGNUJCcjaiOMGl7tC8R0sQaw5OToNKy2qMtwKthQcivPNJPE/LHFN2l3K7DWuFrnfN3awXF9TfD4XAG9BlkYHBoKXeDgjA80K4uBqGDXZFqiW7Dw7qSfNdU25/LFdVkHh/RmgfTISvwa0YvpGO1bcq288YZguR5rFnZPVIjOftXBLjUWXbYwTGItatvjfNCN5MBojGfkUCO1a4ZvzMY7U5AogULpBqaQnjISCRkh1Od/FMWaLMDIwO9Zdy8jSase0dq0bC9jaPSPa3+U1fX6YKh70Y5AQQKUfpcEspLHH2NN+0Rl9WKp6cUkZkR/d23ralKNtZCqeCydOj7MavDYiFWCnOTmlI7maKRUlBGOTzmn0uwxHejjcH4OmJi0ulmdteUPAxVZBN54rSlu0jwjckZpd5EY5ocYJ4B2AQELlxvR7fRIcVSXYAeaBl4iccireNELeTVa3Qocd6yrm19M/SGFM21y5HuI+1XluYjlWIzUOcZKmW4nn72aaJSYlz8UsvWDHCEMbCTO5rVvmT0yqjOfih23ToZNLuuTWHVN4FdAbK7e6GdJz81rWqhR7hvUpbRwJ7QFzUPJj2pzWsYJZYdhrIIAPFQ8IlHGB4qbeEr9ZyaYIwK162sj0JmJUxsSaNEcE5HIqxIJqQEPeiKoGxEWqaiX335q8jR26AkgZ4zTbRqe9AuLVZmJYBtsYpuOME/7Mu4vx6bsjZ07UkJgwLNnOK2XsIlspIwnuPc1mR2ighTXPKE3JMHXg10QlEIYZJO3xTHV5Zo4R6LaXY4BNGtIPTAwuKLcQpLhXrTjjPq7Ap05XS2BlbL43IrPu3kl6hHGhwCcVraRHFgcUjHCBdGVuTsK1aaikKxme6FroX02ZMbkdqnMN2h75HB5ojgMozvigen7ww2+1PN/wAHZNhYLb5XUWXOQD2p+RgML5oUbaUyahXDjX+1PC0Ap1IrDEAg97HtS34kRquv6j2q85eWbOM77V0tiCDI31YrGactFRr0kX8Mi6S4FOQqmg6MZPevH3Eb2szFWzvk03YdUctj1K5o8kuOX75NHBNYPUpEkSYpaW8WNtIG/iogu1lUBuTRTbo51MMmu2M1NXExaoSdp7wlFJRe5FHt7VIECr+9XdhEuBsKDPPqAjiPuI5qZSjHYiZPSjJMj/pmkZry2fVGqHVWZ1F57Zucnye9Csy8rGVzXHy8j6t0VQ6iuhzG2kmrXFrPHCDPcF5XOwB4oohRLH1i4aQ7hTU28TSqsrAsRxmp43KKopYG4Flm6ekUsemQ98bYoPXLkRWqW6rzsQPFPz3IitcMNLKNq8/+IZ7kyuVL47nIreclBAmX1XsECyQsyqRuprrLr0qTstwoKKD7gN6oLq4bKls+BigGP2SSugwOdq51yVLAXZtXV5Efwo9EyNcDVjwPmouwltGLj8MWVTvpAzWdZykSLIwPgMRWhLPcLCxGlkPmtlNS2J7Iku7JgkgXOocEbitCz9KWMFNq85ie4cYAJBzWzbLpswp2b4pQlctA2PTskSHLUlP6k1uxQe2lLi4UMRK2ABye9MdIvknhkjIwRW99nRP9D9E9kTjsavKFClRyaLBGIo/ApOdvzcg5FVJKMKYrti5RlcKNzVyiR5abAp+KKPTq5JoElvDLJmZgQOxNYYqyqM2SSQ6WhACUOSeUriJcuf6VozvaoAuRo42pSB4hMSp9tTKLm0osNGhZTOIVRoznG5NMoqrliAKXW4QjI/pVHkLfVsPArrVRRLYxJPnZOPNZd1eJr9MHJ70aVyVIzpHgVjtEWuthWU+Stgsm108xoNyK0ZUEseO1ZEipFZDf8z4qqX7RxaVYs1KHJeDRaCS2KJqb+hrJkIM4XGF809+Inu5BEoxnk+BWnb9LjjXUwyfJq1Ft4E6POXdwLZ1COQ3xWx0s/iIQzsSSO5rL/iKBQ6mMcHc0jZ3N1atlSQviplKmJI9RdQpGNRO1ZX4mE3iRJuS2+KNFLLeg+r7R4pf/AKSxlJ1gMP1ND/dfSJNfqdor2gI2I32rJgnS1zqb9zQr/wDiF3h0Qpt5NYIW5vZT9RpyzodfZvzdc1t6cBJPxQNN1cPltgf3pjpHR9GGfmtr04oV3rJui1QnZ2npqCwyfJpsMic4qktyqoTkYrLa5eaTTGM1CbbwIdu5NTAJuaFDOyShX+knmpigmJAVNTUC+lZW9IphwdyKumssXpuusboBkH4pG7sdXuiOD8UGzd8ANmtmBMqM1pGS5HTQZRkaprUAMSfvRkX8QAWGacvLcSKAtWtrURKO7Vl8bU6Wh22haPpiltWBjxT0VlFHjSoFRLOIB7jQxfB/pro/VbHVDLKijtVQYxScl3g8D9ahHlkI07VakiHkbaXH0rmlbo6kOqnI4CQMmkOrfkKrc5OKy54KcP2BWhaxleOQqeO1FvypUHUCfAoZZfR1cGk9TuprzI/kvq4NYG1mwscyRsu9aiXcQUe4CvOemzvuSKutoHf3MQB81fHxxav0pM9PHcoxGDTCNkVhWFqUcHW2PBrbjwBivS/Hb60yXsifZTWb+L3KnmtOUZFY9zEFcmsPynTQ0XjjjdsvRwkScCsgyvklDtVf8QKjA2Pyaxcm40sBSuzc0K49wpOSNBJtSidRfSFGSat6zHc7U+LtHbBs24P+0K6lLe4HpDeuruUkQZUrNqdWOQvas2Iy3FyUjXCg7kU8ut0YKp3JyTUJBNAV07Kx3wN65G3RrgmKKVJ9CNz5os6XCMqqusscbDiriNWx6WoSk7knitPV6V1DERkkcirik1kmjDlWVZjEYm1AZwKVe4KHOCCPIr1N3pinWcKDjn7UpdQ2U6gEKrOdQ81HI1xlRhYDpl5640SAhsd+9MtbLFMNAIB5xxRVWA3EqIoUIB7j5ocVzK+UlUY/lYHY1tGRLiwz23qg4O4H61TSI/a1RBK0UuG4NFvBrj1AbCtGlVojRndQZzfqVP5eANqbidYbZpeX7A9qx7i4LTBV4p6CVThZfPFcPJNxlg1TtZG4pWmwcbnertERICe5qUkjT6RvVnlLkEjArr4ncc7MpClwmhiUz+lKyW8zuCBnitHk5qrSBBRLjUnbBSKraYCg74q7ssWy1VZC/GwqZYtR9u9K1FUg2LSyuzgE7eKetoTlXI3HFdBabAv2psaUUljgDzThF7ZSRYYXc0GacAHfal7m4LIzR8Dg0lDJ6pOvP605z8QWPLMSc9q7S7SHBpAF9ZUGn0d/Zt2wcVyqTeyyysVDAnc9/FSjMx2bIqskbu+TxTMSBU8YrXj7uVPQ2lQGV9EZz4rFN2FmPt4Nad7KpUqrb/FYipqmORTlN9qRn1N22vFJUE7HvTjOjY4zWLHbnX7TxzTiyiJAHbJNa8Um1kVhLu5WMY5paW7UYGNzSF3L69wADkDtR49CwNlC0pOBVuVkj9vL6m24FPLGCBWKkyo8cKn85t8Vpp6yqDsSaaYItckqh0jIoKzk4QCqz3bJEyFct5FAsXOpjJtk96T2MdSMBtXJqZmLLgVcOrEKp3pS4mCXIjTc96Tf0MSurFZATvqrAn6dJbyakO5r2RTYEnek7qFW7VjOGBxk0Z3SLkn2yDBFby3CkYHNZlraKhJxzToVVION6OJOKoJNNgLwSyfSCBVreB3wWGnHem/UA7URXBGFFWuNN2xGZddNjuQRITzS7WaRsI4uOMCt0xA85qBHGnbH6UcvApqh2YN10b2e2Qj9a0rO1aG2QOwOBTuY5BpPb4qJHijXDMAPmqXGo6EYfVlKzxv9YBzp+Kj8BHcR/iIBpIO6mtfNs3uyp+TRIxEynRj9KyfD2btjMea3WMA6cEd6EqFlkjK5Rvite49OFSSoxQY3gb+ZBWX/AB4xlsDGMkkFosJhL4PPeo9e4khKJBIF8HFbgWDUMMn71W4KqMoQB8Vp8aWUPsZtkjRfUpBbzT10GgCHhTzUxlDIJGOcUG7lN1IBwi1VVEmzOuYHu5OcJ8VsdMso4kGlcUqBwiDc7Vs2kXpxjO5rTjVi2BvCVj2zj4rMeEs35Z2rXly8mk/TQRAEkPip5eNzATs4nKlXc4+9Z9zDcpdssQJQHnNbxVcbDFAmkRfFQvx0lTH2FUjZowr4FR+ByPiipPGDnmrm61ghBxWkVCOibYLSkC4HPk1QSBsnO9JSLPLMcnYHgVcR+042zWHJzqGx0NBcgknNVtrb1b4HHtFdaIQpQkn70WB2hkYDc1yvkTal4NDlxaRkE44FYxTMhRFwTTlz1CREK4zmo6XGZpvUccV3RfbSNKVWPdNs1gjBYZY7k0xdufTKpsfNUvLlbSMMds7D5pZHec5wcGt26/VGbE5IzN7GXUPNBngihj3wMdzWlOywRkn9q8n1W8knkIY6VH8orJpIWyL2/wD5Lf8A/ipODLMTISzGiWkJnYbe3ya3LTpqZBA/WlTHdCMFgZgMpgeBzWnBZpbqNS4+BWnDbKi4QY+aiZFRDneqapCeRQXWBhRgCs2/6ic6QaadWmYrGPb5ob9PjB1N7mHmsfjcssfahS3jlud3OFrWs7ZIyFAyTSiSqraI/c3gVudMt2H5kw93YeK3hFIWWOwWwjj3+o81i3sMcvUVwO1aXULz08QxH3Hk+KSghImDsck965/yedRqKL6nNCsSAmnYj7Bg1MsIljKmhRt6Xsc/at4CGF35NCuZxAuRvVyQwoLrrBVt6ctAnRmXDvcNvsKhIlA2J1fFM3EBjGRuKVilCuDiuN8rToqrI/OMuGG1bVoNKD20mCrYbOa0bQZG4rbifZiYdd6zetp6tvpH1Z2rTcaRmsfqE3qSqikZ71rzNqOBCEUD+lgmuiAQlWoxkYSCMeO1CmhdCXrzOfjuNjRY2pKl12pPMqSYJ2FG/wAQEKaWyfillke4kzp5ojJKKLRrWs+QBya049968+IXhIbVite2m1KN812/i8ilhETVZG5M4rMvj7SMb1pOcLWbcuGfAq/yl+okY5ycgHFLC2f1stutPyIEmzTPoeompRvXJCVKmFAoYo1QHG9UutXp+0Uf2pgPzTEcSyp9OMirhPvKh1SMy3u3SPDDeupmWxOr2iurr6k2bCpC65UKc0nNCA3s5+9KXEyxj8pwD4BoUFxcsGcgsorJSUh0/DXNjEkCMWw55oXrRG7Da8Kinc9zQoepxvhZPYfDUWeCG6jxgH5FU43opSS2dJcRSoTq1R6cn4NDt4EuY0fXj0mB0/FBbp0gjeOBsCQYOaRWwuumyZjfIPNZ5W0ado1gZ6gZZHIgJy7ZOPFaVlbusYVtIOM5O4FZcU8kRLtCrt2ydqYgnuLqT3qBnxSiv2shtUNtGxmYEggdxQ7m4EMel6YWP0oy1ecv7j1r1lB2U1u31VmVZHILF2kaZzs3apmkWBsMpI801ZzmaL0se7imPwihT6uCayfF2ygM60ndnJP09q0EmDqRSs0IDAJ7RTMCDbNaca64Ey6xsRkVDxqoLP2pyNWxxtVJoCQccfNbONoEhECZ5kXRpjYZBrQS20SfHiuhUsV1Ae3imthuazjxpZZoQMKN6SnAnbVI2IhwB3o8kqE4DD96VdEllAd/b4pTfgWUluIBGcsAoGAO5rOt7lWZo0G54rQMdjA4Hp62Pc/+6w57gW/WHkUKI8cCsJtabBI02imjw2lj8imo5JlUMVGDVI+qRyQKVGc1oyCL00743ohxrxjsEjEgFs0K5lcrojOKu8iheaCkq6sf1NKUv262UtAfw5jjMkh+wqltEGJYYBHNXuJC5+O1CRyinBxUSmloqnWSDOBOcHAxzSs06SXDEEkAYGaJIgCluT2rMZimf8xrXiujGSyaVkgebUe1R1W5mt2UIoXPBovSbZ48yPuT2rWlt4bqHSyhgf6VtTaoaSMHpAdJJbyUF2fYE+KYu+qXSOnp4CHviiXxaLECAKgHIqoEciIhGSOBUZuhaC9O13LEuM78mtG7REhO29daQtBFnG57VEgZiC/FdCVIkUZGhjDhiGNBEUkcglYZPO9aCQAy+pIc44B7UacxFMHFR1rIVZj3M87nUrYA7Ua2uPUXDjepeJEyQdqUlmjiGx3rjn+R1ZpGF7NEAZ2q2ms2C5d2+K1Lca+arhcpu2hzSSCRpnAo6KFFcEwKFLLoUmu6qMg7SqBS7yGUHQNqzjdPPLpTgGtC0Rse7isvkcnSKopK/wCGh1NnNLPi6TJ2+KcvIfWIH8opUwFCNFZzc26SwNRVAfR9JCM1aKZ0GAV/aryxO0ZBG9JT2FzJpMUmjyOalKd4ROBua61r6TLknvWVJBdRTjBGnkVpW9k6j3nJp0WuQCR+9D4pzeQsyo1cHU2dXc1cq8uwXatQWq9xmipEq8ACtIcFLIGSlgzHU21MJZLj3HbwKfYKKpqB2ArXpFYEVgtkDA4BxxTLtoXfaoiGKDd5kGgHmr0hnPMgXVz9qD6uqQf5aiVkhtyNgQO9Zvrs6aFYH5rKc6GlZbqN2Y5tEbbY7Uh6upve370z6Slvcd6XmsdUok1HaueXJZXQYGlI88CgRXWkMyDb5oscL3Eirvo7mm36b7Cka7UuJybJaL9PdJYgdPuO5OO9FaxJJI2BqnS4vRLIwxg7VotKFWtZ8EOWP7CM2KLQxBqukLMWJ2pp01Zasq4Yx6jnJojwxikibYQobq52GANq1oY0tYc8Y5rH6c8qAySrjPmpvb8z/lxZYeBW1qCtjWTVdEu1Dnccj4oD3KWwK9xS/T5bgbSLpXxTdxaeuvg1n3TX6lNWYN71TUW0oT96yYbKS6nMkg5P01uy9PAl+KPHGqDCjHzWcX6TYG0skiAyAT4FaEUek6mOB4oaaY+eaUuLlmcqDgVXYDTe5RVwDSTuZWOpsDxSfqjGc0B7sE6VPPenb9D/AEaElzHDHhRn4HesuZr+9bSkbRx05bR4YPISRW5axo4Dadu2aqL7BVCXRemeimuRRmnOq3qWdudO8hGFApq4lWCPPfsK8/c6pZ9chyT2pyfVUikJRzXEkwlkJ+3mtu2lLhS21ZpKow1U7ZyLLKFrmfHGTyNWzTEh07Vm3krSSaU5WtoRDRSklsBIWArfkTUaQIBbS60AbZhRmNLzwura0G9VWbWMd6zhJuNS2DQ7pEi4O4NJ3FlpGVG1FilZGAbceae9rJ5Bqnxqca9EZFqh9TSeK24gEWsu4jaKYSJxXP1NUXD7GseGfx2pjNOV/acb1mP05ZmLlmDHuDxV7e+jkXc4PzXNeaDhTXQ5xeRA4unrCxJJY+Sd6i5K+mV5NcLr1WIzk0Ro1eEk8isORKapFUec/DtLP4XNbNrbJGoyN6G2iNgx2q8t2qx7bVwqD7ftoaKTwepKMnbwKahT09OBgUtbsHOrkmnkOQK7uBq8CloMzezeg+gr70Q7jFco0rzXTytVkzQhdWwYZA4p2xRPR00G5uFjU6thStvdB8mJtwcVxwmuxpRN7Zr+JLg7Ue0ZdOAc4pS8MhBJY/aq9OyHxT41/wCSxtYs0pBvsK6jYrq7jI81EVlmLMcjsK1pLmK1tNEaZYjbbikorX1DqjGPNTLCVUs5+ntXEm1ou2KzJBIpfJ9T+tCt797aQCQkDsabjt45SHGxq1z00TQO+N18VabQbwzStb9JFB1A02dEoyd68tbW8yAlNq0YLqSIBZQQfNaLlvDQppLQ5NByQBjxVrKIqzMRt2oLXSgaidqfjb8kbYpqnoUV6L39wqLo74zWFFZh5GlbfJ4rYMfryMW7mqXEAiT8pcmnJXsTecC9uskMgkT9qbadp9mGMUtEJmXB/WrSerGCyrn4qY40LJaScAHbii2cgdcnb70jZM8rMHjyc+a0Xg0gEsAfGeKfV3YDoZsbHarqC32oUGooFPamRsK3Q0dp0igMweQqx2qLmfQpwKXguI2G5yahtWU2He0R8aBj5FAkg0N58Uf8QqRMy8jgCkFv5Gc+sNPjArKXx2FMHNE3es69sWZlc7CtW5mRk55pZ1DL5rglKEZYQUUsLBgNS7f61ou3pJvS8F0yLpzVmlyNTjAroUlGNxEWgUzyYc4otxFDEQqH3ntml8alJX2ms2WSWG5Lhsk+azhNOOVkq8mpIAoxzQwur7eaTW4lkGXzTls3qEIp+TUqNyNO2AN6fTi+ay48yyggZxWh1hwAqrzxQenRspzpzmtlcdk+Bk6g8cwXT7dIFPWl8qNhjydxQhYa2yRTNvYIr5Iq4ucskJ0EvY1mj1b5G4IpO1tXRvUwTjjNajIpwoowRVTFb9M2JuxZJ5pF3UKB81LamA93FCnnSNiuf2pd7vRuFJolOK2wVjm7Hnj5pS9u0iJBIyKz7nrDqMIoB4ApGeC6uV1Z53NcnLyp4iaRxll7nqupiFO1KwzPPOC/0/NdDY4l/NGKYaJgw9MYX5ohwrYpcniNW2ChMim4LpQcVTpsBaHU/wC1CnT05D28CuiTcVgz2aQvE/z0Kd9aFlNZbiTkf2pi0BZdLGpXLJ4YHQSxCTfY/atWOdQvOaFb20YBJA/WqmJRJ7Tj7VorihjHqA96lVzuBURoBTC4ArVABMZParCMDmiFgO9BluFQeabaWWFBQoHauOBSIvlJxxVpLyNUznes/mh4xhnkC1TUxGScCsGbqhFyT9WP6VY9UMmBuAax/wCTFug6s1XmZiQgzVQ0iuoIIBq1kysgIpzQprRJyzYqLIdKZpVhrcnPFMsPbihrFgVq1YGH1RHlkWME6eTUWtuImUYJrWktlZixG9UMI401zT45OVhfgjcKitk8ikRLLNLiMHQK2GtBJkHirQWscK4xmspcbbLR1ko0DbBp+MqMilS4UYUUWzGrUX5zXRxYdITEr++itWY9/ApaynlvSXOVTO1T1uzE840nG3agQiS1i0pufmlK+2STXYhI8Z7UvHarLJqO4pUvLLGFZsMT2rWswqRgd60TV0HViPU4nW3KQrljtnxVOn2KW1rqkyz8kmth1UjigvEppcisaQojt2TApyB8rhtjXLGoFUkYIpI5rgj8kZfwukha8Coxc8Vm/jBJL6cPuenJ83KEE7HagWFils5b+tdSjbsh0g4tvTiLO2TjJJrCuZC0jEHC1rdVuiV9JNh3+ayPRzuzZ+KbqxASHYc7UaKFQur+btV44GkYKK2LLpKowkfJx5ppOWA0E6dYOyB5/wBFpu5uFtMdz4olxcpaQ8+7sK8/cTyXDl85q5NQVIB6a71qWbc1mx3GbsBhkefFSPU04IzS+HjcnGax/o0rZr3TRNDhFyccml+gRE3TuTkDYVl3V7OkZVUOT3rc/hve21EYJpwbcrZbwqRuvIETJOBS/wCJjI2YGlusOwtCqnBO1ZkUUkcOcmjm5GnSEqSybDTI2cHNZl3KkMgcbAms9LmZpyib70WS2nmcBuDWEHKTKdGxE6SxAjcEUWCb03CP9J4NLWNq0KBc5FNPCM/Brqp7IVDTorL5Brz3VY2hlB05Q962I5/TYRyHY8GrXMCTxlXGQamcI80f6LRiWzrpzUTzBQcc0tdQSWM2knMZ4NAllwhbmuWpL9WPRK3rQNnO9P2t/LPhTjFedDPLKSeK2LIEKMc1Mm00kFj96jGHURxSlq34hxG1akaGRMNuPBoIthBIZUXJ8Vq4JtNghmK1SAUYYPFL/nSAMwx8UaJWHNPs+1RRVYyXPtFLyzlAaPI2F3pK5nREJNa8quOTNbM68kknUquRQrCykhcO5YCnIL2ASbqBk8mtVhHJDnYiueHQt9gAEbxYJB/WoijRDlKy545PxJWNiFpy2WQHS1dENkuT0aYbauoBbTgZrq2JM6yuTHKRzmtJoGchxgqfNZkQjjbVnJrYtLpJI8Kdx2rm4EnHq2V/TMvY2g9yYBpaK+Ygp38UbqltcXNxiM4WlR094vfIeKmSaY8MJFM8TZwMeDUSz+tJqbYdqet7JHiDu+1MvHaCPAAZu2BVKLaJayZ9taerIrn6Qc4rW1Ae3vS8DKi4xg1dBlmkzwK0gy9II0KopctprJursl9EWW+1FmuWnuCgGQNqctrOAAMQC32ptuWIkf7FLW6RAFfY/NP61dMAZzQL2yhZ1cLjHYbVyThRoVdOKd9FkVXoukADHAxmrC192c0NbkBwpOTT6EYpwlGawPq0dHGI8CrlgBg0NpAtWX31sgByaSKSuJY0ydOB5NPvGeAaVuYYTEfUOQPJxWc9AkZ6dRgFwI9JOe44rTaGOaMNgGkTDE0Y9NQPB71MeqNMM5J7b8Vy3mkirOuLdQhwf0pWSTRHjcGnkRpCMgsKL+CVyMjFZx/Hcp2KzFtvUkkzg4+a14YBJ/3eBxmjpbxw9hQ7mdI05FdPxKLsmxe+mhgTCtvWTbH8RNqO480S4DXbEZwtHtbf8Og2/Wolu6Cxr00VNwKBJlWzCxUnkil724Kj66DBdELljnFQ5KxqxlbYOwL5Y+TWjFGiKO1Zq3LSD27VcTMNuay5OdV+pX+zT/EJEDvvSs3U9iE5pKUu/wAVEcag7jNXx8s2sk4NTpkkkuXkOxp24nSJCWP2rLSVkX8sUlfzSuoJDD5NbuT60gH0kSeQnb9am5heSMmMAVkWyShg+ogZrftZcgKeK51xSbyUmjOj6K5ZZH3NNtC8S407VqLIoXkUrdTLg5YV0y/H42ibMiSMO+9HEMcKgvUBhJJ7aeFvHOoDClGK1EVfYtHO6r+XxQZJjrzIrZ+1akdnEvCiiPEgXgVp0f2BjNP7hiixvpfJYb1W7CKxCikcOx2U4rnbyWqNU3gXbVUxyljtWbApL4K4PzWrAvt3G9XFd9hdBFn0nFEa7AXmhOD4FLyP6f1rgVpbiK7LSXLMclsfFBkuCVxnegvco0gUYNPwBHHaorv6JOhDD8rmhlZXJzq+1bqovgVcRr4oX4yXoWeXexmZtkrvwEw3IIr1YRfAqjxp3xR/xY/YWzDs0nQ/UcVrwNJgZOa4KgOwFHGFFaw4VD0OzZZdXer5xVPUAFDacasahW2gCOfigtqIqryqN2cAVQXMRP1iockIqVkPeqmT09mGaMbmED6xQJGWXOkg1m4p6ZXajvXQ/FXS6A+ms6cOpOFzRenlpSQVK4oWMC3kaeRWJZhvSskyFsAb0ebCnScA1Fvbq+/ehjSZS3T+dhTCzhTwaOIwo2pS4Hu25qW0PKDfijjxQ5L4rvkUrMrLGSDmsG8uZGJUbVnKYrZ6H/FNRwBn7UZpDImcZrztnKFQFzgit6wmWWPNcUuTlUk6wUslkVvGKusZzvVpJo4uSBSknUY9eFINdT5VQlFhpbZNJJXJrJvSsDAaSSfFaYu9S70k8fry6ufmhTTYUO9Gtg6eq64J4BrQvJhbxE4+AKHbyrDB9hSrs102o8DgV0TmoxpbJRnXkzSYLasmrwRD08+aO8WWw3FGCjSFUVzccmv8imZ5OZdIqThG93IrTSFVGogUMxpJISRtWraGkKaIZY84UmtDpiCKLHFB/DJuBxTMSaECrxShyftQONCvW5iirp33pW2u1mTSdsUHrcc/qArkg7UlbxyRt7sjI4rKf7SsVYNeNIkJZcEmn1UtGGVe1YCrLHMB/K3mvQ2s2mIBtzituJp7E0UguGE3puuB2otxMEIB70teTInuyARWfc3nqrsdxxVznWEJGrOoljx37Gq2V6dZgn2YcHzWf07qQmJic4cU1cw+oAy7OODUp+ouhu+tBcwkYzXnZ7F48rg4r01hMZIgr/UKLPbo4ORWk+NcisnR4pIljb6Sfin+ntql0sMfFM3toI5gcVywDZl2PxXC01LIGrHHpWjxxjuKXtnJRdX2pzOMV3Rp5DRDoqrmlmkUdxVby60ZXNZ0Wq41YYgiolJXSL64sclkDIawuoiSYlFOK1kRlBV96RuCqS6vFW9ZMtMQitJFgAlH696ZguJoR6eWx2zTT3EMkO7AnFCSRSANIOO5rl6pPJfdhYpGG5H70ZZ8vmk5ZxuSd/AoQuVx810LBmzSebJFdWY1yTiuoc0FMLFbOy5Y71qWMKQ+4sMmjLaqsQaVv9KWcxlhoG2axjDo7LG7h8JqU7Vj3E/rHAON61I8yjSRtQn6fHrUkY3rSac1gawxXTK0YjD4HxtTVnbelHucj70eWGE6QBvQbgrDHs2PgGk6gslLLK3R1aUQgE96DGszN6asSPNKRzsbgZOxrbt10oMb0QXfIpOgaWqwx4Vck96hPUjG9FkkwfBrifbl8AVslFGQaHQRlhvWffwySXKmEYUc0yjx8rJt96OJEbg70SUZItWBt7aNFBIy1HdPYcc0GW4SHcnalz1W349QVK6xGypMoLax9qZgclRQGu4JfocMfAo1qDvmtYtPRDDkkDOd6SmhaVjkfqa0QueatpUcinKCewMy3smU+45HzTv4ZDuwq8kyRjcgUjP1FBkJ7j8VNQggHcIg2paa9jibBas9ruVzudIpC5nGcZ381lLlxgY51LqZWP8ALP61im7llfLkkeTQ5XaaYIDtWv8AgCLXVpztXOm5MHoWS6WNfaMmoN7I+2cfapgiGSCMAVS6URuumsuScngOqo42jzJryaSKOjFfmtNbkrHpOwpYFJGJXms4yleR2h7p0WtQCafe3CDc0rZIyjNHOpvqO1SlbeCgNxpUezc0qGkLcYrSjtjIeNqFMixHYb12w48WzNt+DFggK+7n5ol7Gmg6sYpFUmKlw2kClJrqQvoyTXT2UVQqLtMsW2PsKj/EWXbOKWuEfT6rHFZr65HO5rJsdGu/U3bbX+1AaZ3OcsfuaHb2pCgtua0LezM50Kv3NYT5HfVDK28+jvvTa9WMX1Jt8Glj06RLjRjag3lhIuQHJPgVUITWUOx8fxAjNpAIqs/VZXXCGvPwWtyJsemxHmtmGwmZRkYpzfLdIREVw7vhzv8ANasIUqCcUpF0rByzU7FaLGMBjWsFL1CwB0q0pxTJVmHtYioZAtSs8aj3GtVChWFghY7uxNJX+DJp5A5pl71PTIQ4rJlky+Rkk1M2qoZDQa/+2uPmrxx3gOFJH61e3JJ9xrTg0nAyKxjG/RmaGvFbBL4ohmnXl2Fa+gfehvEjcitHB+MDAl6vNExUnbyahepXEg1AEitabp0Mo3UUIdNCj2bVDjNLY00xe0vmaYBwQK2NauorNjsGVs0QRyRvnJwO1acfZL9iGPOFK1n3yGMqynFWMzGQDJFc0nqnB3xVyaaoBN3Mq4zj71dIFEfJJql2ugaoziqws7x5JNYRg1sLLLEpY5JNQ8n4fdTt4qYoRqwzHNVlhLPoQZHcmk1Whiv+LOZdJjOK1LKdACx2JpE2cerJAFGtIPUlKjgCtIO2AS8kJmyu+2cVe1vGRfchGO9WisyJCzHOaOtuGU5xTkvSlNokXYdfFJXMzZyN6PJb6RscChekNPmuZt+jbsRa+mfKGPbyKzJwTMSdq3ZESOMk1g3E6tMQN6aSq2LYdEyu3HmjQXy2uQXxXWaiVcNt8UG46XHJK2WOfihLtnwFSGWufxcgGfbVnsjqXTnes/UbVwqHccmn16kPax7dq5JRl3xovt9GlHZsI8GjW9roBzxVY75J419OryTkLmuiPxqVITbaM6+uXhkCqcjxR7SfUvO9LSxCZ84yaIlu8W4Bq+tu2T/Dr25MfG5pnp8hdNTbH5pWO2MsxaTjsKeCJCuW2odLJaRF9c6IyF5odtc5iGoYNSRFI+c5q7W0RGa43+RFyKWAP4k/iMDitKKQBcmsiVBEwNOwN6kVXGTjLA8NBLmWN3UHG1K3iIVX0xls1MkelskbU1AqMvY1rKbuiMGDdyNG6nByKP8AjXlQLGSPJpvqdvGy4IxvR7azhW3BUDjmlFOxMynBKkEksfNLSewFR9VM3jPFIcEEVWKMS71PyXodCEETpMJFyCDXpbSX1oxnYjml4rVVG4zRAhiOteKuPI0yh5fy/cOaYSQSLg80nFKJFBooOk5FdMJO/wCEtKibmHWuCM+DWeQYWrXVw4weaDNbhhV8nH2yiBa3nDZFMPKQKVKLGfGK43C55rjU5xbiVgv6PrFi9BIjtxknB+KYinXfes+c+rKdXGa2isWOyWui8gUceaDcBfSLcnNW0BTtuaKkAK6mOPitvDOsmdHArKcLg03DbAJgmrn08HQ247VZHQDJ5rk5ZKOzaMbFZ7RcHGTWbLA6NmtaS8XXo0Emkb2TDBcYzVKdrApxSFhqPeuqAcV1Iys//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sp>
        <p:nvSpPr>
          <p:cNvPr id="6" name="AutoShape 2"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BALDA4MChAODQ4SERATGCgaGBYWGDEjJR0oOjM9PDkzODdASFxOQERXRTc4UG1RV19iZ2hnPk1xeXBkeFxlZ2P/2wBDARESEhgVGC8aGi9jQjhCY2NjY2NjY2NjY2NjY2NjY2NjY2NjY2NjY2NjY2NjY2NjY2NjY2NjY2NjY2NjY2NjY2P/wAARCAJYA4QDASIAAhEBAxEB/8QAGwAAAQUBAQAAAAAAAAAAAAAABAABAgMFBgf/xABJEAACAQMCBAQDBQYEBAUCBgMBAgMABBESIQUxQVETIjJhBkJxFCNSgZEzYqGxwdEVJFNyNEOS4RYlY4LworI1RFRzwvFkg5P/xAAZAQADAQEBAAAAAAAAAAAAAAAAAQIDBAX/xAAlEQEBAAICAwACAwEBAQEAAAAAAQIRITEDEkETUSIyYQRxQpH/2gAMAwEAAhEDEQA/AOm+lI786cbU53xiuVubGwxzpqlinoCI2qSjPKmpUwmRmmxjpS5UmOaAckHnvTYzypyhAzSwNNBGO2O9InP1pDlmn1d96AbmAAKdcDJ6inHtsaYjfBpg7HdWHOq+tWBcr+dIhl5UBXT8qckdQKYDNIHU74pz2qIXffakTTBaexqOKcnO1MduVII1Km50/KgzUjk09MfpQRA+WmPKnztypicUAutMKbNPzyKRpZyaXSmHvUjpxTJE460h07UqcUwZRg1LmTTUqAfaoc6mThdvzqsgigGzTg96VPQD1E09N1oJFh5SKZSB5c7imk2qK7HGPzpKWkHFONyDS6gVHP5UyTxSblTDanJ23oJDoKWaeOCSWTSm/v2o1eHRIheZ2bG53wKqY7Fumeu5pyccutMxXxG0eVOgpwKkGC786tXypnG9QzUs7Y6UBB2xuTVaZDkdOdTkGRTRLtucnvQFvSmPImpfKBTMPLQFDnKnHXaoDI5nNTlzjy8zQ7NIrFc5FKmtiXztVqjJ3qEfcjc1agxmgHqmZsIcVeaEuCcYA1Z5CnSQD60DgbjpVkSnAYDc1VEx1/lRMeOQpQ0jz+lO3mFJj5qfSStMlZ2YGk2wJPKnaq5tTRHTzoASRWkIYr5augyVA6jnUS7iPVp83aroiD5h1oCwdagVwMVYegHM1EqMf1phWMglTT7gg5qDNgb9KcEtpoC0HJwoqfSmUVZoypJ5YoAeTDKy5obwl5gemr7j9nlfUvKqUxI2xPKkF4XH1pOcDNSByO1NIcnsaYUHzNnGwqEYxU8HO9KMdaCI0FK/i+LH1H8aOchd8ZY9KzJoykjPgjfIP9KZGwX0KgIK8xWhAmnH8qEWTClyNunvRcSsRlqRruYoWaLW2CcIKv3R9+VRk9udAUoEjYjGN6uCYJquMhgGYDUNqt1nHp2pBVKrYPzUG7sXXcf2ozI17Gh2t9bM2fMTmmBKL5atA23qqFMKMZG3OrhnB9qArfam9u9InVtjFTGA/vikFbEJv0oIknLuD6thRVy4SM5GSRtQgLEsM+ZaYXRKC+etGLhQe9D26nGWAzRWkqucbkUgomGUINZsUbm4Ok4VeZ70VdOUYb86aLbJAphehCjeq3U+LscVaNONRFQL/umgBLuQQxEykYJwKH8eH/VT9atvY43VSdyGGM1R4Mf+mn/TWuEZ5U/jQ/6i/rS8eH/UX9abwo/9Nf0peGn4F/StNI2cTQ/6i/rUhPD/AKq/rURGn4F/SpeGn4F/SjVGzi4gP/NX9aVBXcCGUYVRt2pU/U9u/ANKnXkaVcTpNSFPSoBdKQpfxp0xTI4OxBpjSxk05G9BpDOmm20csUgSPcU3M0EQB6UjlqVP0oCPy0gKfmcUx2pg7N0FROaW5NI+9AOMEYOxqIz0pbUie1ALJO2aR/jTVIMdOKAicdKanNNSBjTjemJpxQZYwRjBpm2NOQedRY5oI4+lMRzpA5pqDLFMO9Py2pCkDqxFOfN9aanpkVMR+tMWPQU423NMHHOlSFInNBGNNT48uelRYZHvQCFNkg0hS07+9BpnGkEVEkHaly60x74oCORqPalH123piCeW9SUadhSM4ptIHqqSinOOvOmRDGNqZyAKcZqBHmyaAN4ZIgLoSA53xRlyA1u4Y4GOdc7KT42oEgjlirWvJ5IxHI+pc9t60mWoi48nTHSrKrU1I51c9qzUljemJ7U9NkZoCBPmwakiheVRfAapruBmgJnamcjAx1pyN6j0oCkncjtVZGtgA2NNSY4mPvt+dRbCyAjZjSCwKVAI5CrV/hUU3XepBcDY0wT5O1VSbA4qwnvtQrMwkwBqNAPGuFz3q1MatqoC4PmbH7oomNduWKUCZUZ5Yp35Dc1EnzAU7VQVk74oWVih1Ly/gaJkGxqglXVlHIbUBUs2tgFWr4wqDfn/ACqAiXVkZU+1XRghjq50BLTnHPakdhUjzqmRcHnQFTkCXflVkWc7fnVUnNehq+L0nPOgLVG9PIQBhSdVJG5EUnOVwcUAHNJpx1XNTiUKSR1quRA7DI8vtVoXb6UBb8tVOQGyamozuSai64YigIZzTJzYfnS987VF9wHU+1BGdysm6nfYUPcy6Cq6cq22e1XmUBfPz70NK/jgonp70wUSAqA3TejUBZd9hQlvEvmKsTr2o5AQPNSCs5UlTuDVDOd1XmKvm5rQ7FQ1APbr5cmr6ZOW4AqqeTShoCp0L6uW3IjvTxlnVCpAY86ojZ18zHynoaKiiAfWDtigLozhQOwpy22DUgKregG0+bnTcmqQORnpUZDpXV0FAU3DEJ5fV0obQysDz96sny7KUfYdKiM+KQ3I8qALgXSo61dIxIxUUHlFI0AFdNoI17qeuOVQgcYI5kVK/wB4Wqq0A0g53POgDE8ygnnTmpL6eWKrkbG1AA3ykGM7Y8QVXT3jfdp2DilW+HTHPs1KnpVaCAqWKQFSxQA1wuXH0pVe65NKmHZHGaYipkDpTYyPeuF2I05XtT6Nt6XSmEcYpYpx6aQ60EknInrTAdTSXnSO1AS5/MKjk9d6fR7jPakoAfDGgIkUv5VNsADTUM0A3I05bU2TTgnrvThOtMI4Cg9SeWKiRinZvMOmKjgk9zQEua4xUac1GgFmnyacKCOe9MUIGTQDbH2pGmpUgR5UqY8xSoM/TnUDzqRxiokZoI9LNKl0oButOO1NmkKRnpbUs9KRpkWcUuftTdR1qVMG5daVPpJOMUiMGgiz5cVBjge9S5b1FtxmgETj60wJNIbkmpYFBmPLkDSBzTnkajigItscj8xT4DYNNpwSWNRU6WPbtSNcDvTbjeku9Jj5t+VOEc8qr9TVOQ1UT5WPYUAFI5MjnPWpwDVvnNCPIpXn81F2ylVHvQBI6ZqeAeWxqIUVJuWRQDg96YemmJp+lBIrnOWqxeVQxqIqYoCQ3NRc1IHFVPv9DQAwDNJg/Lv9alkNL9KmCGJI+lRVD4hOKQXjFOT2qOkYp/lzTCByTgnaqJVCny5BPvRHTPehJEIlJ5hqVEXogB5b1envQ8bAAKc561f7Z2NOA+BzpmyfapjmKjIRq2oCkHY5oa4bSulVO/UdKvmyQVUbkUOy6kJcnSo6dTTJKKUMv73aiAc4I6VSq5jBxg0QOVBn51WT5vMPzqQ7VXLzFBE6h1yOfSmjOTvtnY04XQDipKBgFudBrFGBTOw68qkMY2qMvfY0AI7MGwg1CrEyfUcnsKi2pz6sDsKtRQo2oJYKrJ1ZqzAxVbYWgK2GxqtV0t522HSk8pBzp8tSKq2GNANJGrc6EkTwx5TlTgGrpLgCQb+TlyqLurZXOcigL4l0ehedXNqABXpzqEG8YzzGxqbEAebkaAok3Q5O/OqU9QyPzop1BGMbUKw0FkPLmDQF+RnB50LPG8rHRjY1eVY+ZSNxUdSqQgNACGJvE0as55n3o9EwgXtVKsI5G1jcnIq9SW6YFAWDBGCcbVBhuCKnioZ82KAiRVUkgUNq2XFXGhbrSql2UtimAYLRMWA2boaJtl1edt8Uy+dQWGCelEQoo3AxSC5AetNJspxUhsKi5wpJoDKnMkk252xipWYGCvvU/DRiW1FtX8KlEgiYjo3I0AUdhvVMq6mwKngsoPPFN6QS3OgM/iH7ED8LL/OkaV+B4L47g/xpHnW+PTHMqVKnFWg4qdRFToCDDelUjSoDsmHWoVPV5cGo1xOwskdaXKkRS57UyMPKv1pqkBzpj7UAh0p35067DPamO9ANucU5Pcb06nTypSbnOaAjSxvT6fLnrTZwdxmmEthUXPQcqWk88HFNnHKgImnT5ts07HVtyFMnqIz0oBuR3piPNinbO2abNIHAwedIHzdxTUhzpgx9VM29Oc53pqQN8uaQpZpCgyyKiTUsZFRoIs0xpxT0BCpKNqR50s9KRljenbpSpHGaojDZvrUqjtyPKkRkb0BPO3lNRz5aYbCl1oI/So9xUqh1NAJafHOmWkWwaDNhsYp99wOlPnNMTQEHzjaoKNxmrDkcjTknpuKk01GBSpuRxSZtNUSL5J2qiZykZPfariW/I7UJfN4cLHO5GcUgx/ELrhVyS+K2oMiNQ2Mgb4rCsZ/2bNEdWvHl36c634tNVZopdrlpz2pgR03pY78zSBhucCnckcqcbDGKjzbfb2oCY2pw23vUeY96mFAoBgNt6i4yKk/mXC1TKCqEp25UwpGGYqr6QOlWwuSu9VQJjzHtzohAuNqmBInbNM3T607dqjnUpNMGYhfLQ7nVJjoKmyF5NedqhIcSNtzpURYoAGMdavAGkCqY01Lvzq5h5dulMHXJqL5I2506nsedRPM0yUu2gFnPOq1YBRnrVkqByNXTpQ+UjkCndD/Cg10KOuzvqHOrm3GO9VxyKw5Gp6saielBEo6nnVcjHVy3q0sO9QZA30phEO2nOmpA6iB+tI8gKSUguAAO1Qm2FWDlVUx8tADoxLHPKrxuNqpAORn9KsQe9AWDcVTPyqw+XfpQ9yw2oBEB033xUBJ5sjdcfxpvMgCqmdY3PvUzjWi55UBS6DxVDkMzb6e1PAg8R9vSdqUrMSGiwSD5qshBWPJ5neg1ybMam/pNVxgnY9P41KRsKaCVhfmzUWGp8bYFP4mBgg1U8o31DSP50AnJjyUZSBzUmhiVaTILKDucil+0lAPPm3tVzuDlBz60BKFV5oC37zVeoxVUJGnA6VcKAmApG5qs4G9PnNRY4GaArfLAnOBQwclfN3wM0Rq304OaCl1NJnbCt5frTBlZ/Gzpz0wKPibIHloaJNMgwMLjn3oxKQSNVvuKnJ5VG3OqWOkMWO1AABi07LF5cHkeVGAA6QRmhIpR4jEnmaLV1ztzoCWnTybFVyHI0sN/3akcN9KjusLOo36UQM69dRbSprXXjlneoi4TbZ/+k1CZVM8MhHm8QUdXROGN5C+OnZv+k04mXs3/AE0VTinsvVQJVxnS/wD0mnEy/hf/AKTRQ5VIUbGgRuIwdw4/9ppVdcIGcE9qVB+sddUuVILkUtwa5HQY+1LFP/OmPvQC5DFRqRputALfFPjYk0hkbinO/PnQDCk4wfalnFI4xnOKARORQ9xdwWwzNIqn8PU1kcU+IFg1R2mGbkXrmJ7qa6JfPPmxPOqk2Tqbn4ljiJESE/Ws9/imbV5IY8e9c8Yyvq3qDEfu1XrA6aL4rOfv7fbuprXseLW93jwXz3U8689b/fVtrdPbTa0Oe470eo29NkZTjSdqiKxeFcTjmtSZX2XlnnWgt9BhdUqjNRTFcjtSG9QVlcZVgw9jT8qQSftUDTnemPvyoMx7Ut6fFI0BGmO1OaRoIhT1FafrQC60vmP0pmJpLy96RnxmpdRtUTtSzvimR+dMAOVOKQGKYIcsVH5t6lUT/CgjsdjUM6jUuY3pvyoMsd6TAYpDc0jmgHFRPXvSB/WncbbcxQEW9OPypABW260znI2/XtSJbqPzqTWdRTHrTruN6jJsu1MjAjSSTvQV+NQA/dxRXM+1CyKZ5mVHVW5ZblTx7LLoLYQJESRjNaQXP1oeOB4iUd0kJ31LRCnYVWfacOk8hQAedLJPy04GKWvDYNSo2WHTnSwzHzbU7ZIytMraRvuaAs5EVKoDc71InfFAQckHUv51FmBGakdyRVDYaRl5EUBGNtOdiU6GrUz0qGvTsBvnerlO1AI+VCetJRikT5gOlVXdxDbQlppkiHdjTJFD6kz6TSZAzbnfHKsWT4ls0IKK8jjY6RgGqv8AxVbeLqNtJ7b0ao26SPI6VYx2rGsviSwuBiWTwH7N1rTWVJk8SORWTllTmjWhtMbGoSEjGOVPnC4FVFt8tsaAhcy6ANONRoZFyewNWMA8oyvPfNWMnJh8vSlTWxrpG9TIHMiq/VjtTPlF2O1MklwWOdzUSGUHbY9qkvLblUTJg70A/wDyxUl5D2NQzqOegqUZ8uKAv6VVP6akh8tM+4oChTlqtRdNR5HlUwdqAZttuhoW5O2c8qvlbNZNzffeaYcNj5ulBtJRojAzyHM0MAqHUsyM/wCHVWVM8kpy7ljVDQIVydqZ+tbyPGF3b1/wqyJcYVWLAnc/0rmVd4T5JGrRtOLNss3mA+YcxS0VlbwIPKovuKoV0dVKN5DvnvSJKttnFBJ+nNBTeeUKTV+okt2xQecyNnmu4oNfAuA2eZarHUc+tQMoEpWpOfKTQX1JDjGBsKuz5tqGVxstWocb5JNILDyyKhI2VpFsEdjzqqRvLTCuTVJGQj4IaqQ6+Ksec6Tkmr18sY786qdIlU6ts9etMl0OJD5hutFIuBzoWF2CYPOiUJxvSM5PWqZPSam4235ChZ8srMXOR0FAUW8MgfL4xnOKLYbbUMkzFU383Ud6JbOoUAmHlpp3CRkmp/OPeqLlwUIP5U52VZtzsiHs6/zo486Bu/8Ahz7EH+NHc66KyhVJajU1pGmKemFPTBiM0qelQHUoetSz0NR+lKuRuljtUKlk01AMRSpzvTD1ZNAP3zzpJuRTVIAAe9MGfA5/rXL8c4w05NvbnTEPUR81aPxHeaIBDEdOv1Vyfrk0jlTxhK5dxudu1UJKijOvH0G9TuX+XoaHVPMAdyeQ7VpAUz565+tUiKSXkKISIySaF3NbMVoEjAxvRvRzHbAFm2oCiRw1utav2bDjA9zVuip2r0jDNrNCdmbT7GtWzsPtEYCTHUferTGDVSarSbxI+XUdDU2n66GQy3dhKNRyBjI/GK6ON1eNXTdW3BrIgZblnm06kK8j2o7hg0WujOVQ7fSpSL50htSps0A/Peohj1qVMRzpAqam6UvamR6cUw250hQDnelyFMTvSBpfTPzpcqblT0yRJOqpZ2psjNJjTBE96jzPmFSA/WoE+YA0EljFR1HNSNMNwDQEcc+9OGpydxTdTQZA5NPUQp71I+9AQ2DaTyap8xUD52CkUtRBAByKk1o9O1VOd8VYDtvVDfqaZH5Vnu33jk9TRshxGayLufwwmB5nNVh2nPpowg6QPzogKMVRbsfDXWuliNx2ogEcqLzRJqJDlUdyc04BHM1LNI1T+1PGetJgNQHXnUkGcnpQE12p8702k/lS07UAxG5I61VkebbB5GrCzKNxk0NMyKrKMAnnQEItaLhhgE0SjjFDJhF05yM1Rf3i2NnJMTuBhR3NKAJx3jn2SHwbV/8AMk7n8ArkJ5pZ5DJNI0sh+Zjk07s80jO5JZjkmr7WymuJMRoT71rOC1sJhsUgrHlXT2/w+qgGZ9R7UZHw62iUaYlyO9L2VMHKCzlMevQcVKzvrixbMDsoB5dK6OdBuABprE4jaYzIgGOqiiZb7GWDqeHcSW+t9aAa+Tr2NFHLequI4RdNZ8QjYNhW8rDpXaa9C96Vmkw5wGB5bYzTxsdJ1NnHWq4mLSMG7U+rUSF5KeVI0w2g45rUy4096r67UyjvQE19tqRTLZJqBY7+1SQk0BI7LgVNdhVR9We1SzQS0HG461GRgUODTBt8CouQfUKDOuy8805bFUFcA6c1G4k8K3Yr6iMCkGdxC6kmYwxnSgPmI60OsaqgC0lqxVFG22OKBQ4qt070VgVCT90UlgJEqkZVs0XKjDcnAoNyOhqojJq8KuMSFCfK3861C9c1bS6ZV3wRW+GMkYbvRWKUsm2lTudqpUgyyLgZxsangRqXY7gbU0SaE1N6qQNEPJq6nnVhO1V+jPY0nbCErTBx5TVqNtVMeQu7Z96mH/DuaQWk5B7Cqzhj+7/Onx33JqLMzIdGAwOKZIHaZjq8oXf2qkF5pPLnT2plGnMWj7xt3PPaibUfdhurUwtgjAG9X57VDptUgwNIISPtjkaoI06iavm06DqoXXKB6Na9DTCcbxscgrtUz5tR6UNBA2clQtFkbKopBHmhxzG9UXCjwVIor0jNB3QK6ceg1WPacugV2P8AKy/7aMTeNT7UJdDNrL/sNEWx1W0R/dFb1nFlTWo1MUGkKemFPQCpUqVBOnJCcyKkpDDI5VmxPl9Wd+9aCSalFcvq6bjYlS5U55UqRGpU9NQCpSMsUbORsoz9aVVXrEWrGgOS4q7y3reK2Tnl2oPA1M3T2q+7y91I59WcCoqgwEHXetJ0Ge0eqRmbmOQqATQjOR525VpeEuksepp7Th0l7crsdAOS1Gz9UOG2ehQxGSa1sLgJ1oua08GPwolye9ZFxDNE5Yy4PtSWLeID0mhSCGIqVuXcY8TLdqeYFTqIp6NQ2xqt9xg8qnM6ouqg/tqMdLIw96Wi22uC5dQv4dsVsQx+EjKO+ayuAAMszD61s9ahNI0hT8qcUgVRPOpZqPOgiOzUxpHlTFu3OnCIU5PttUS6oN+dB3fFLe1GuRxjtQGhTbHlXMz/ABWiNiCMuO52rOl+JblnLIoXJ70/Wjbt/rTGuFf4mvnI1FcDoKKtPih1cCdMp9eVP1pbdcN6QUnes+z4nDcHyOMe9aKsNNSZxmoMN9xUicjamB3IPOmRD08jk9akBgYqIbIxvinoBGoncUt87U5GPpQZxypjzFLce4pHuaAideGx+tPHjpzpE5TIpwVznrU/TOcY3qhvK2elXOe1UOdqYRuDiE9qCbSZUZgOfaiLx/u1Hc1Dw2Lo5HlI2FKy2cHOOxOM8+dSxtvuKgh1VZlsHP0qkGUtn6VInVtTA9KQJDb0BFWPib8yau5fnUF3bPvVhG+aAcdqYEYqO+cinJBAOKBpCQkCgWXYh8E5znrRd3L4UWRz6Vlh21FtWSTvSpxcWdBuRjoa574iuXmuooDsiDVjua6MeZQTXMcdGOMM3QqKePYqzh9gksKSvyPSt+2jjgiCqABWPwuTNsB2PKtHxkQZc7Ci9tMehJkweW1RfLb1CO7ilbSm9RmkdYu2KFKp9K5yR+tZ841KQDVy+GHLMrTSc9OrGKpabxRqFuY15ZBzT0jfxz8ilJCnIg7V2PCrr7VwqOQ+tfI2/auc4nARiUDbrRvwxPoaSBx5JTqB7EVV5jOzVdGrLEudyWqSHHbfrUSuwZNweh6VNUx1qAfGKYHIpEmmO42oByA1ONtqQIpA0yJTzHvSGxzmoknORUdbscKAKRrUbGR1ppN6Qbp1qLt+tAMGI+tUXK5XuasK+XOai5yu9I2YV0tUgNW2arkOHNDFXuSdMnggfNnpVa5a+3A/SqepqZ5ViTVzFZAaLURFJLLvjUeVGytqg0dFp3g5dqJ/Fuv2kqwQ/wAWoV0ij2im1ipxMMsHGoEafpT/AGeLbSoAHKntGrVRJwGHOtXh167SLDpypGc1nSqFAA5VKyuPs91Gx9INJNjoZMBlJ5Kam3Ko48QN9aR8oAqUok96rOnPVakDpG/qNVyDLY6nrTB/CABwT9M1YHVAFHPsKgG8q9zViKF5frQD6nPJQPrVJ8bVoDqvUtirHm0sRpzVUuiXBEmB1HenCWxRCIMdWSebGrIx5Rt+lCNMZGwPStGR7RjvigloPQUjgn8qinpGedOD7UjR9S7Hl3oSeVwo8MAAHBIotiNB01nmN1jyp1KTyHSmBlvIXXzDBHWrAcNqPI0H9ut7WL7+QKegG5NCn4htdOFikOOtBNg7igL2dUkEWltt9hQQ+IkVv2DMv+6ro+K2tyRhij9mqseyy6VyzKYXGh91Py09pdRx2saSagwH4aKk80L75BQ/yqmL9kn+0Vt2z6TF7D+//wBNTF7D+/8A9NQFTFPSfY4vYe0n/TUvtceM6ZP+mmpxRoexfa4z8r/9NKnNKjQ23YwHxpq7xRE34m7ChIJtUamPGD3oiKLLD5ix3Nc70s9NAbqD3pxTCnrNzkajUqiaAQqi9/Ykd6vFDcQbTbttnagORvFlWYsEOnof606gtsOZ2o6PxLqRkX0irIbP74fhFVK09F9vwxZETPb9K0TClpAFiXlVsGyCpyp4iUHWFe3V2fu4UVQdjIx5VizW8sdzmV3mQ82Df0rpbiEhTmsO5Qq3tRLo/TYGJ5ILhWXzKDnetm4KSwFhzoCNd+VH28RMbahtT2Xq5+4uNMhyuQDSW9Gn7yEKmcahRU0A8ZgRmq/ATGkoMHpT3E+t23PhvGmcjkTtW1WDwB0imaAHGv0/Wt2s6Mjmlmm6UuQqSPzptt6Rz0pUyM229VPIFUkc6mTzoedlSNmY+Ub0yZXGeJpZQqq5aZvyrkp7iW4kLyuWNW39w11dySsc5O30oNu1aYwjO/aolqR570zDFWktVPmorzq0ptQInBdSQtqRsGum4Jx0MwhnOzbZJ5GuTZCtTicxuCKVx2qV6eraiehqRANYPBr5pYAuvJXvzrXSQnc1keloznY70sE8zTal1Z604bJIoCX0pzUR5aRPLFALkaY5bapUjsR70gR0jTk4xTEdRyNMoJbzDINSX1MANqRou3kGOZqlj5ferJ+gFUZ8ppBCVhtn0gdatUnw41/CP1oSY5yB3wa0JgoEYHqVACK0x6TkiMCnZgFqJwKbTqO/OkIfPKpAhqgwwKSA6g22OtMLU9RpzgnflURswYcqls31pA50jnTD1GkSOtMurG+1AUXeMamO2MYoB1UtqZSB9aNuCfJtnHOh3XKnNTVQk8vl6dDWH8QRIZI5B6js1aiaypXOQKA43E7Wyuq5Ctk08byAPCnx4go6WcRDCReK68y3pX+9AcIwLiUt25VsQ4XOkc96rfK8cbYpR5ioZgoPPyriiZm1251c6dh5SW5dTVP7XVvham8rmIeBQkm4yf51dKdS4wAPahPFeGQrlWx0otZEli1AYPUVXImgN0gZCOhFU8KXSVQ7Msn8Kvl61LhcYe4UnmDk0RGXboQQPIO1JcAe9Vc5NQPPlVucjPWkyMaVOd6iFJoByO3OnI2NQ1qo87quPxHFMJ4ScLNEf/eKZJ7EYFV4fT5WH507OqHbJPtVZkVhg6lpU00DLz5nrUxSj3Qdadkz9aRonqKGldkBZxpRRzqchCgscj3FDyzB00OPK4wTTEBzsDKCvIihZIGkYIxxHzOOtWO2jTHjcdasRxjehtJ8VrCoARFCrU0QEtqfAFXOPuzj1Gs+aMtMPMSq9qfZ9KpXSO5KoQaIj+8U7YIodrddmFOZWhqtImSMvMiqhu1WTHJDdxUYdHjprOEz5jQVrf4e7m2QncacVc8m5JwqjmTWJd8c8IeDYoAi7a26/Ssu6v7i6j0TSEj22pTGsrXTyXttHp1zJ5uR50/2iKXAidZDn5elccWaibS8mtH1oc/u96r1L2dX4Y0786tGyisey44sz+HcR+GTyYHatZfSCCGHcVOtHvaidvN5zgd6HZMt92xP9BRjOhkCMufeqnKkPoGAoxQD2qAc9wedF6vzquA/djvVuw6UgcZ2OKs1+xqA96Wr2IoCExRYyNQA61i3vEvDDQ2my9WNW8Rui2Yk5L6iOtY0gNM9KJHLsSSSe5qvejI7VmXOPapS2RTH1qtj1BjNWKMiiUtSVJqIhKSaSKNjSy1vZbfK51IRgqa1rWRZLdCjZwMH2rEePFWW07wSahy6jvVY5M88W6KmKrjdZFDqcg8qsrZglT1EU9BHpU1Kg249oEYjzKR2FWRKwIAJatQmo7+1cns77lafrT/WmxinFSg1NUiKjigGoLijExBV9RYAUb9aCvhmaBc4zIKBGfJbPb2kjwj1npV3C8CFYWz4iDfIpcTvVtrdEQDXq9J7VdbnV4bBSAy6h9KqNpluCwuF2qxG2pulORhacTQ94o01hXjKAcitm5byE9BXO3UniuVHPtR9VA6FnbC8q04rq1tZlje52I5FDjP1qm3gxHk0psBCDimNqeKmNJdSnGaGDK6gih5yZZNTkk+9PG21GhsXYnF/Bp56xXV9TXLcITxeLRdk8xrqc7/Ws8k5GIpHFLO9LapSYGmpzio0AznasfjMzR2UzAYwtaz7g1h/ELf+XSheuBvVQnIMelQHOkTTrG740jatkq33c4pNnG9GQWRkbPP36UWnBneTVJIMdMU9j1rKW3fRrxsTtVmHQ6XU1viECNonRRgYFTiQRRhXAYjlS2uYOfa1ufL922/eqpI3jwWXFdIYo/2l06+wJ2FDyR2s2REVY9KNl6xHhE/3KOuAUOl/9tdTCzaAzDBNcbaJ4F68IGzrgCuot7hmiz4DqVGCGHWs72GkCFXuaQJ56arikzzGDVwakSQ33p6jnenzQDml79abOaR3AxSMvOu/MUtRJwNqYSatiPal1086k0Jn71QTg1ZMRnTQ88qxRM7sFUDcmj6etooBr8/MnNEzN4TFpnWIfvHFc5PxaRm/y48NBsCedAySPM2uV2dj1JromHDbH/myy5rp34tYRn/iAx7qCadOL8PYgfaVXP4gRXKNkVE+9P0aX/ln7dtHNDMvkmjb6OKtI2wdq4LIzmtHh/GZ7IgOzTQ9VbmB7VNwZZ/89x6davbpTlM1CGWO4hSaF9UbjINSLYbFQ5iCFfeljWSTmpHaoMdLCgKZ3wH0pqK+qgGnYlfJsedacnI1nsh1tgALUU4Hyyy4Gy9femKaom15JcYP0qUoJkXVtTMx8NVX1ZxSUxCps75cjyP5c1qQvlhmq7iETL71VBJtvzFVLtpjdDbomSPw0O5ofwpPELNNtyAAqfiYQt1oX7fGu3qJ7VcG03gCtrG7dzUklXzA86GlluZv2cele5qEYdSS75ppqcp3q/gyBppHJ2TpQc7rqGO1G8AZTLc5PRf60kWtvYAZFOOZxTahjnmgeK3/ANhtfKw8d9kXt70kn4hxOCxXzHXL0jU/z7Vz9zxu8nJw/hr2SgJGZ2LMSWPXvVeGY4FaTFKclw7HzOzH3NUtLnvRScOmddQTy1fbcOVs+IpzRuH61Gx4vdWnlV9Uf4WrZt+NQ3TIGxE52IPKufubUwsRjlVFGpS6d/Gdgyn9ORq0tkDBriuGcWmsZArEvCT5lP8ASuxgliuIlmibUrVncdHtW7DSVI2A3oTSVdnwCMemjpvQ2eVAltJQnlyqVwDIniOGHlqtW2o6dMZag51KNq6N0ojSVIynwv60IZSpKqMsevSrVfoeVVNk7AVcF7QlDY+8kA9gaoC5bOSauaAblm3qJKhccsVSbSncNj2FAzSazjPlqyZ9qpSJ5ZNIU05GdvxDc7CpCIkitqw4HJOPMNK96LPw6yupVwVo9on1rn0gaRsIhP0FTNnNuBE23cV2EFlFbr5EGepqE8YIO1T7qmDjHRl9QINW2l5NbyAI7D2J2NbN5apIDtWDPC0TlTVS7Tljp01tdfa1yq4ZeY96st0Op9Xpxg1g8JuDHMIydm/nXRW48gbvU2CLUAHp5VIMDsabO+BTaMn2qTWDbm1V3k3hQnT6m2FTFBXLiS4YZ2Xag5OWe8erAqEtv58AVoxIGb86s8AMWxUtQ9vANSA8hvV13bhlGB1NEwRrqGKIlQHNVotsy3tfuZAR70Nd2+CrCtNJBqCHbO1DXLAAhulNLOli2zQUilTkVpagcg/lQc651DtThURwyfzmE8jutatc5G5jkRx8progcgEda2wrmznJxT0wpVaD0qVKgO2IqJ2qdRPOuGOw2DT0xOKfNMFTU9R60A1BX/NH/AwP8aNzVUih2w3IgigRx/GJTJdzSbnDVr209w9navBIAgGSDQHE7QxM+sHA5kVfwc6bFVPIMQKe2mLfR9Sj3qZfy4oSGXC6W5dGqx22qjVS/MKwL2LTNrTnWxcPmh1hWV8tQNgorPxVBaaTJ6Z2oa9svCQlSxP1rVmiaPJXlQNwxZcEU9qm2FIj6sjVqou0TILP0p3GNjTK3hqaNlWtwBNV9I/4UreIxWfwW1a3s9cgxJN5iOw6Vob1nUUvpTY2pZ70xzmpIxyDTYpNy3pulIKriRYoy7thRzzXHcZ4p9tcxx/s1/jW/wAbmRbKUPyIwBXFk5PvWuEKqgNTVqQR/djas+IeetiMeQfSqyp4RFpfBXCoWboop4rm8bdlK9lC1Yozzq5V28o3pTLS/S36gZZHhHiDzU+ssnuKeQKqZY79BVcIaTI5UrVSaQkg8dgXcgDoKQsoVbVpy34s1cjKjFXG3erii6NQORT3SmMD/YhdXURGxX+NbFsSAMsAV2YHrWbayFLpNPPNaSO2rUFDVFTlBkZ1HVVwG+RzoTXrGVOGHPNERk6RmhC0HNSqIp6AVM+42NIsKiN+dKgjuRvTjJOo1A7cxkU7bL5RUmrcan2rm+MXnj3pt03ii2Pua3ruYW9tJNy0ITXGROWOM5LeZq18OO7t0eHHnYkU+KhqwQKugie4OI/Kn4q6bZHdc8cZyrO3qOKgWTv/AArWi4fAmCw1N3aiPAjXkgqLm58v+n9Rz3lfZWFR9Jrbu7WGRcsgB7isq5tntzk+ZO/alMpSx80y7aXwzfeBdNZyN93Luns1dJj8hXAa2hlWUHdCGBrvY5VuLeOddw6hqjOObzY6u4mRp67VJhlSO9RB1YpStpX686hgXqiHuKBf7rUPUBRkfzDGF6UKyDxWYd6VOKZQGTOcdaoGhsg4J51fKMlewOaqds7YzUKitxg47UFOgilDAYV/50ewYLlsHHeg7+QfYpGcbcgPenj2avOVZc1YgVV8mkCs9J8qAx8w696tS41LjO9baKZaXu5dvM2R2oe5lGjSBUnuFVTjAoCWbVy3o0eWRnly1F8KuhbTO7DIdcVmnNWA+Q02cdhaTJcW4mUFV32NcrfXDXV1JM+5J0qPaugQiLgnl6Q5/WsXgsCz3g1DITejWix5W2/CW8EyyjGBk0Zw3hSiPxnXd+Q9q2ngMlsyAeoYqxImCgYxgYqdtdaCi1RUK42rNaLwLnQfm9JPWtqdo4FzI29ASzvcAqLZtHdhS0ewF5aCZfwvXOTL4chU7EGupfWnkdT7Vi8Ut/MWxuKrGozm2Ya1uCcQNrOIXP3Um30NY2ojY0+rIxV1i7ecNnbJHtVDMWwB12qPBbn7Rw1HkbzR+SiNAch8YGeXesMpprKrWNmi0vzHKoYWVCj7Vc+rxQy9v0p5IAVx+tJTIkQozKelUlyDitG/txC0asfO4zj2rPkGk7irh9hZZGz3qg6yd6JdsdKpbPOtEWIDHiAczXRcGtBjxGFc3E332Tyrs+HkfZkx2pZdFj20UXakRTwtipPzqNLV6RiqZkGk1eTVUgyOdPQ2yJRuaw+LJgh+ldFcgJzIFZF6qyqynrTnBWbY9mwW5jfmQeVdbatqj9xXJwKsdzpcZydP8a7DwRGoKcsVVZRIZFIjrUNZxikCT6qzUsDHBOKx0cuzd9VajnUrHJ2G1Y+GWZdPWhWI+2BJZuW1XWwZ5B260Skkaw+IFyeoxyNAXXGja3XgyQLnbbrVTHZ3LTUjtXVyflqcnkGetX2xDxKxGMjUAaonBZiF6Cq0WwEsDysCziMZqu4tC8Z+81HvVfFFv0WH7GkhZ/XpHKr7S3uVhH2p8sRvtT0Ns2OBwoDDlQUuRI4966GZVUbVz9zj7Sw96nQDyDANbdvPmCPyOfKOS1lzJ5a2+H5WxhHZavGsc4gJieUMv/TUg7/6Mn6UVk0iavaPWBdb/wChJ+lKiaVGx6x2QNOahGyuMoysPY1PFcTqRNQqTg0w2qiSHLNMd6S8qG4jdPZWjzRQNPIOUann71WOPt0VulkjrGmpjzOPqapE4a4aBmUSdMb71lQX91e2kd7PZ6PClIeJdtakeoDqRV5d4YXa1HiNcMGQSHSsbfzP0rox8cjO5VdOommlTRqXVhxjOV6isqNI7VWED7as4PfsKLu5UtrOazkmAm1DSwPq+v8AUVmHVbxS+K6+LK2FVRk8/louEoxzsaccnl1LjHzKeVS+0eXKnUBzHUVjrJJ9nR0B0HyyKTnzddum9WNOs2HQski7Z6/nWOU1w6ccvZou6yrkGo2x0sVdsnoazxcZf/Tk/g1M9wRz8pqRWhPcacg1mXF0inpUJrrxF3OG/nQMkkbHzDeqEyTklU9a0OB8PF3J9omGYUOy/iNB8P4e3EJSsWERd3c9B7V10EEdvCkMS6UQYFTlRamW701JuVR7VCUqjyp+mTVbtzPapBE71VNMoBqM1wFj1r15Vz/F+JvCumPZ22NEmzBcfuhJP4SuWxz7CsN27VKVyzEk5Jqlq6ccdMsqKs/Mh7rWupAwRyNc9HK8T60O/wDOt2N9cQOMZGcVOcX47tbqoiF9K8qFUaqtAZB3FS6J0UqGQh2O9Rjt5VJImZvZulTklVVBaqxdv8keRVRCfgBH1EktVhwq5HKhTcTE+ZAKujzKMHainDRAtMoBxk4z2rTi8aL9oNXuKAQfeIEGTqGBWnG7ByDvqrOpyXjLYcAah/GikbVgjkaFdtAwpwavh9K+4zSZrwakeVRAGdqkeVMIk7VUHw23Wpk5yKqVQGzUU4s15OKjrOdJFPgDeoNUmzfiCUJw4j8bBa5O0x4747YrpPiX/goRncyjFc3CPDuHU/WunxdNfHb7QfBB9puAnyr6jW5G0cMeMaQOQrN4WhWHV1kOauubiGCQRuHkc9AfKKeXNHlz3djkZJfpVoCY35rQUcvmA0eH+eaIn+7Qkb5paZbU3E3mIULvQchJUhtxyINLxJSG8MgP0OOdJPtGj/MKDk81G4o0TIdfCdoWPkblXUfDU/jcMROTQkqwrnuIppKN+9R/wvIVu5o+jLmneYu7uLq151EjXkdKZKc55DYZzms2J8aY9OaBO5wM570Y0pxnR5e9VOUBCjqM0qcBSnRuTmq0Gp9+lTuGAbJYBRzzVQkd8fZoTIHOztsoqdbWe4JX1EBD1NBzeHcxm2Rwzv6MHr2p5uE3l1cBrm5Ro8+lNtuwFCS/Y7fiAa1G0bK0ijkuDWmOGuS4vTOQHBRwQy7EHpVnhNp5ZFdRd8JgvQTKCsvyzJz/AD71i3NndcNP36iSE8pF5VdlhSygVT93f3qEqYatAFGXONjvUTGhGoUtn6s/wsLk1DB0kDmdqPkixHtzp+FwI0rTT7QW/mdvfoKJyLNRrKv+TFq538PSazuBkxeKFGXLaa0FOt9f4jmqOCDTJePp3R/KKeXSMO2uqXyAO9wqD8OkUVFMWU6iC3esO44feXGJp7nznmNRwvsBRECPCmjPTc1Numsgi4njQgt5snAoe8v7uK3WSJIwrNpAIzQ5Yl++O9HWzJpHRvelMhcQtvPLcALcxBGPIiq7y2Ckq4yK0JF1E5xQNyGHUmp2r1cvxC1+zzeX0NyoYxnTq6VuX8fi25zzBrPt7cSQSaW8y76ehFbY3hhljy0/hwH7PKG3Bby/WtoeRPMayfh9NNuWZfm2NaKNrdtVZZdnj0uA8RPKdJqyBMzRxL5hnze1RtoXkYKvpz5mNakcKxjyLj+tPHHZWsDjw/8ANIu2g1nuNOx5Vr8ZhN1J4kGGeA4IHP6VkySI2xyG7GnWmF4UPEh3xVMka6CAd8VcTtVMm/KjavVnMCsnauv4VqW0TXtXLXKY8N+eTvXWQ5NuhTby08rwyk1k0FlRPU4H1pzdRN6XU1jSzFWKpbNO+N9XIVRA13KdZiWIZxp00Q28z560Dd3ZjzpbHvRcCqY8MN8VlXEQlnKP6QaNmFa6tteGEk0rVEx+IC3hsvsa1Rarq1hFDYxqC70pkUIQOXvStElc3Lb5ukbl5h/OusPlA1bNgb9GrBMPiXSKBnzZP0rdViF8n3kZ6dRWmLLPtCVV9SfmvaqwaI1nQOoOwbHL60NJkZZQQnQmlliUqMhx+e1Zp8uhsbA8+xrRIyDk52rPd/CZg3okrNpjXURBXGvA8wzypzbwl9fgpr/FpGao4W/i2cRz8uKPIwu1VFBzqydNC69M2lts0U0MhkY+KVXGygVQtoFkIaR2BOrzGmW4u0kVVKw04otsBRigrojBphnXL4rDnGJC7DG+a0uJTiGF5D0GwrBluXuW32FBWjQ/iRBv0rctxpt4x+6KwLQeLJGg5V0Q22p4sskqRpqVaIPSqNKg3JwX11bHMFzLH/tete2+L+MW+AZkmHaRM1g79RSz7VHrD27az+OWk/4qwOnq0LcvyNdRaXUN7apcW764n5EfyNeWWUzxawiKwPdsGuh+GeJf4fwu+ErZMr/cQqcuXxvt25Ur499KmTs7mf7LbNKy5A254xWNcPPcKk8Tm3lQ6WkK620Hou+PzpWUUl1YBL51kZYxHIGLbPnUFx9KIuLW5SyVbWAXDO6+p/DVFH03xWuOMxTbs8/C2biqcSlvPLEmIIz6Q2MZOD/CrkjeG1gSaUXEy5++Zd1J7dqskjQSRuU1Ki6lXO2rrSiXxdTRKoDlSSfmHtvT2TA4nM8Vy+YojCDq8yk6m7CmhWK3uvM6qFXUHYAsw5Fc9PajOIEGZju7A+bTjP8Aas65iUmWZ0Z2UkhQBuR7UghKkVvZT3rGaZkPkEbBZB/uI2b64qplEkFtJmRZbhC66hjO52+tWW6LLNIIo0iuAA6vBJ5Rn5SDzqUbXd1PDcLcweHMu9vJsVIJUlPbbNLLHasctUIHBGl6lrKjSx1LU7y3yDNANS/Mo6421L/ahY5NWx3rC46dEylSlRTyocxD3q5128pxUQWOxoGm98MR6beaUjZmC1tGgOBhRwiHHPfNH+1Z0qjTGnNRJ/WpBx6aouZlhXLqSp6gVcHqEoDIQeVI3L3d88WUjbXEDlTyP0rAu7ppZC5rqeK2SNGSsI3GMqOtcrPCUz7bGtcNFkELZNN1qTDtURW7CkF1yKpOkMcZ7VqRvLHeTW82xQ6RWWcVYssjOpLk46mps2rG6rdiPaikP6VmxTHOetHRyh17Gs9OnZPEHNOkIHtUGd4z5ht3pLMC2o4oEWGNdW5pjhMYqLy6vr7Uo1eWVUX1scD2oOrrePxZMnkOeKPOQExsagI1gCxqpx1PWrD5SGyCR0PKs7doowLkDUM1Mc8DmKqglEq5Gx6ipg5kOOlNAnoKR5VEHNO/KgK2wT70wX9Kb5qYthtjWdVDj64pFMc+dS2K5ptROxGKRsP4oLCxidR6ZBXNy+eRDurtsa6r4lUnhmRyVwT9K5KRTobSd03rp8f9U22OmtRiMKo6YFXhEVcMF/TNCcMmEtvG+dytaBXKjNTtp2rSFGYlcipXBzEQcDFUvPpkCLnHzEdKcTQPCxZmHsw3pkriAU5XSTVshyu+BQQV2bVENJXkSfVRaTCSA6hhuR9qBGZxRB9mLfh3qz4beNeLaNxqjwM9TVfEmAtZeu1Z0NyYrtJ05xkMPypzo+5p3+egppGyoC8zSR0kVZE9LjUPpUJWwwZaisTkEw4ZuvOhZpEhOuWVVQenVWff8Z0uILLEspOMjfB9u9VRcEubtvGv7gxk/Kvmb+wpzDZ9drJuKcOTzeG9w3uMAfrQNxxq6uh4VugiB/0hqYj68hWynBeG2665ULY+aV9qsN5w22jOiaBAPwDetZiXtj8jEteG8RlXXJcvbD5QzEsaTcJFpE8lzcLqI0oOQPf86vu+PrgrZRFz/qSDCj8utZUUd1xO5+7DXEp5s2yLSq57d3iNqD4lgt7VI5Y3lmQaSV2B981Lh9zccWvDcXFri0QYTB8v6dausOA21qNdxi5m7sPKv0FaFxdW1hFqnkWJOi9fyFVGV18ZV4kPE75rZFaGaNdKMo8px0IrEbxYJWikBVlOCta7cfWW7UwWvhxE4aVz5iPpRvFrAX0WpFC3Sehujj3qbNrluPcZFtE124iTn1PareKRBFHCbXKoCJLiTq/YVUnGbXhieDbr48/zuThQ3b3ArN/xC58R5PtS63OpvJRJoXefTWtoJ4MJbuPDHJXGcVdwpWEl1qxqMuWxyrIj4zdo2fGhb6pWjwW48R59RXWTq8tLO8HhhZeWzJgsAu5pjD5m1HGBV0Gkqc86He38W78QTMoxjHQ1lptvQBgUlOkq3tnej7VFlh1qKpewgiw+cv8Ai5GropliTC+mnpOyeLHWgrhvKaPL+KhIrNnUnVS0e9g5F1Rt70NZwaLhkYeT1CiifLilqDNEI/MTtq9qqVGQy2iWCJkXbO9F2VsXOt84/D3+tDwjWwDdP41qxadIAy3suwowx3zWWV0tVkiT67AKKfxpSwWKIDuzb0j01bn8K1I7es4/cWttM9gIrWOK5nbLESHWCebGoS2KTsROiGQ/N1IouZirBi3nHQDOKrkIYZQ6mO5btS0e2Ld8IkTJgbUB8rc/1rJcMCVZSpHMGuv16xuRkc8Vm8Rso7v92Qcm/vUWNcc/2w7YLI/htjJziui4eR4Kqem1YaRPBr8VdLQ7+X5q0+HXKuR0btSVa2DEpXt9KgsSRZZh+ZqInwapunaYeGp3bmaRrg6uwKZoG6DJIWC7GjfDeIDwnAAGMEUDckuAZpVHZVp6G1kF8pwkq6T0Peo3Tgjag3mTUIwjE8xtRpiCwIzczQWwEKn7YnmK7E5FagGMmLTq6r+Ks9dJutxlQKNjQYJi9Q5ZrTHpjn2s8RiCEyrNsQfl7mouGkYxgkKo3PU051KrMB9423stQdT5UGrQPU2dz7VSA07aFOnegrvSVBbYE7VoTKhb7seUc8cqFuIgwBLYA9qysXjR3Abj7poW5puPcVrvI+nyDU3aubgYo6yodJFa9vfxu2hmCyfhNEXtN/tzb6o4/Yb1TovRuJkJ/eWtBNDDJNQkCY7U1b4MC/hDWQW64oK4bnmpy3CxjGd6DLtcSBFBLMcADrTDH4trnYRqNh5jWUukHc/liutuuDXMK+KwTT8x1Vg3HC5lV5lw4ztp3/Wq0z1byHhlZZlK7aTmumjk1ordxXOIoKh+q+odq27Is1umE275oiMheaVMKRq0npU1KkHH5p6anVSzAAZJ2FGjaXBOF/4peaD5YUGqR/bt9a7JIbTUsaIqKwVI1VRlSP3vequEWZs+EC1CmN2lAlkZCfEJG4X2HLPtWgxMfhpaQRTTLLhifKFX5jv71p1wVT8aO1kTx5RE82oRxyptqGw8w/rU4BK0UUt74aXELMCscnlwev8A2oS7vLLhUksl/eySJO2Y42j1accyPar3ljnzLGFcBBLuNLMDnC477UBXLdCR0hV2bcjUoz+lGvkWumJgDzyP6Vi2E3j8RP3a/fKThSV8LHQ5HOtKaULINJOA2TjkR9aQY8n/ABMZSGRNzrzypOmfMuF2+Y+nv9TV80o8Q5cbnH5f2oeSULEXLe3l5Z7fWpNnu3hhAYDDpJAlALD67Dc0Ra26zXkWvh2pIFxa3KygqQPxCqkeV2WSAltAxoBwI/qD/OpO6WqeL4MsuhfGRA27HJGrbocZqgtcXHgqzRCG4YMzAHZTq6fzoGe3ZwZFeJZl9bA4Q+31q6NjJE980M1p4zbrK2Qx/EBzFVtGjvHbeC0gdWlU5wuRyqbBLoJHKTlWBV19Snp/2pzzyKve1urgQiVojOuos2cY7KO9UOCrkFCh6g1jljp0YZ7anCeKm3H2dgGQHUV6gdx3roo3SWMSxtqRtwa4ORGcZRtMi7q3Y1scD4vuySoysu0if1FL130V4rpagwHOn1BhlTkHrTfxNZUyGKZhmoyOkYzI6qPeg5+JQgaY8ue42pTG3oyvpBCvmHqBxk1xF2sktxJ4aE7/ACiulnlM+PF8wByM1Vy5ACt8PHYfrtzY4bdOf2Wn/cal/hNznHk/WuhYeWlpz9a00X445f7DNqIYYxVqWmgbnNb0sCyL2agntpFb01OW4JhIGjG2DzG1Fxjb3qoKY2yynHKiY8Y8uGXsaz2aSSldmGRUX+zk50EH2q7QrDYkHsRTCPBzkUwo1hB5Iz9TU7dzBOkz52OaICou+MtVEnNix3pUNOPiNtKwDFo2/fH9anLF8ytktWPpD7MMg0TAXEOksfKcVMx2NNmLQijdc43qcann0NZayOMYY1bFdSJ71X46Xq11FSPKgob+NsB8offlRmzLkHI7ips0nWlR9WMUzLjzfrUmU/LS05GDWdVCK+SnkUFQen1qIDHbPp/jUnTbbnRAy+Opr4XLnYDBrkpAY2DbYHOus45L4ViyncyHTXH+OM+dcZ51r4mmNnrqtDhLmNXi/Ccj6GtVrk6MdawrN1guEYt5CMflXQxafaneKVmlUUsac2yx9qtDxOclGYj92poqgbYqzptS2nQCeVg/khYfXalEskrMSFXAyd+dXzeb1CqfE0+k709jQHiYAtyDzYgVkDYGQDIozis2ucRLvp5/WhSNTaM4XkKuCft1fAL3XwlE5tEdO/bpVvFJZPsrpCD4zDIA5461j/DbN9ontmOkkah+VHXl39n4yqOreGYvDRxy1Gps3kyl+p2lra8ItvtEzfeYGtz0z8q0Pc/Ecr5SyhEaf6k3q/SgL17u94kYBGzOpwkXQfvGtKD4ZLYkvZw+P+VFy/WtOfiv4znJkF7niE2My3cnZfSP6VqWnw7I4DXkyxf+nEMkfU1t28aQRhII1jUdFoO843aWx0KxuJv9OPfH1PKn6/svyW8Y8GT4esfm8ST/AHNTy8U4fw1fAhIkYf8ALgXP6msS4v77iT+CSwU8oIBk/maLtPh64IBumW2Q/Ivmc/2pf+H6/c6e4+I5yumKKOBj3Otv0oWHhnEL9/GZCCf+bctj9BXR2XC7e1/YQAN+NvMxqV5f2tkD4j+JJ0jXc/8AajX7KZ86wjOt/huI4+1TyTHso0rWrcslrYPltCImgM3ToK5i941eXLFfGECHlHFua1ZI5r74VjSJS0jDBEnlJwT3pTXwZ45d5VHhXDrWNPMsUrD5jjejGtrfJ+5g/QVyknDr6AgNZy7/AIGzn9Kh9nuB/wDlboH/AGmjY9N/XTyWVs/O2iP/ALapWzigcvFCEbltXOFbhPku1/8Aa1LxbpeTXe3dTSvJzHX11y6vD8vOqEklZsKpHuetPw+5W4gjlGQeTAjFXldMnl5Vl02UPDM2dT5NUm2wcs5+gNaJiyuc1UyCnsqkmFtPLzoS5AWL3q/xQBpFC3j5XApCM49TQvCmb7dPqOVVdvbejWTTHk86FtRondscxvTxRm17Z/vlGM77/wBq10143ZY19udYlpqM8YU483mattFXmimQ9ydq1xYVamNPkOlerGnX/wBNf/c1LfbXgn5VFM+M4kbJ/CtUlW/I6Dt1c9aH1gZTxtu+miJemsfRBQ0nic8Io996RqWOlh4QAUfM3Wm1hxsQT1xUZmVtnkB/dWqgzKcgBF96VMNeo80iqp2Tcg1ThopkdWXyHfHaiJhEWOc777A0K6x/KrfpUm3YXSVQQRTywalHhHS3esS2ujbuqhW0k1sw3KZ7HsaWmm1TWkgOWlaQHo22Ki0QUeVVU1oh0kGxquRFPMihUrNSDEhZjmpXNxlcclWlczKnlU79azLqRnQhfTSKhnuDLcFlJAGwxREV1PG4ZXyR3rOXyGiomBFWj/1orxBy5d4wWxgaTsPer0njli8NH0s27Ftj+VBRoWG1ExWbS9MClul6yiT94vhoAqYwW/tQroSWR8YG2K0IrJkXSHbFSFggxmnbsTFmxITsikmrn4YX0TzyCIQ+YkbmtiOCOGAuWWIdGNA38wmCWUDBjJ5nYdqiXnS8cfaircpdQLKmoBvypSWy9ZWp7eMQwrEnpFQmuY4pPDzqf5uyDu1Uclt1EI+H+NLoTc9z0qd0IbFRb2amW8c4JXmtRv7q3uLWOGwlZpTIAdIILUVZ2wtUOk6pz+0l7ey1c1o/W485/wD4GayYqG4pcMx6QR7n86CltbTUTD9os27sNS/nitl1Az/Ogp6PZNytYN5w6W2DudLxzH9om60TFLDFCqBmwox6TSuZ5eHSiWIa7dziSFvSf7URcRIipNAdUEoyhPMfun3p48sc1H22H/1P+g032yL8Mp/9lPmlmr0z9jfbI/8ATl/6KVPmlS0NuVz3rb+FrFbziQllwIbfDNk8z0FZfhp2rpeBX8NtDbWSRSRPK2ZZlGQ2eWarFbro5HknkEjhNTfdqXGX+gpEjxPD1awjAMy48pxyrPAkl4nFZvCmu3J1POm7rzBVq1DEiSSyRLjWdbaObHGM0yZ0yXM9hO/2OG7dZcQLrDY7kn+lCzy3MVxZQTxTf4hIuHlt08sa9AehxRlm8P2a6aO8a+TVplVmzo7AfnQ92ZWZY2ed5WTWscDeWNB3oC20tpYzJ40jtErZ1ogJdjttjes65mjZfBnniEkbjSwbKs34j7DtR7BvsqtFNI0Ew05b1Hr/ABxigbkTRtmCNfBTzLpUtl/wikA7p4SyQo/i3ExJCRbjfr7DrmqMmQKOT7gwqcMzfix1o27VLN4QdaR5DMq889D770HIYPBnMUKi5kGYo3yAT7ZpGdkc3EbzaVll8oC7FSB5v0NQlju9SGC5WEMniTyBtT+w+lKKG4g+yO1jpeYabjXzTHv0okyZjL5Mrn5lXZ8GgA7+2a7e3vhcPHpQI2vmx6ED3qdveQW7TeJOvhmVVTG/m078uQzir7xc2zfs08voZtOKBls1bhMSeJBaqbjbQ2pZe2SOtBNlThsELt+uapuoILhACdJxkHt9apjkIuJIWaKK4VgGjzkt5dmUc6JeLWAzdPmO1KxW2PNbtE+iTY9PehZVlRxNA2idPS3f2ropbTxYtGBg7ZPSuburW9jLaFlUKcaWHP6HrWfpzw099zVdN8O38d7A0aHDruYifMD1rVYhAS22BmvMPEdJtYZklHUbEV0nw9fXV3DfxT3Dy6YsoGPKozw+jHL4Cl4ndXF/LcAlo9WNPTFaMbrIgdPS1ZcaCOFIxz5t7mr7R/Bk0N6H5exq8bzprOB9Kl1FRY4fHetVJcxTrSFLrQZEVErmpUqQVFARjFDNFoY6QVNHVEjY74z17VncIAiSlThtjVusN1quTUDpmiVvddqrKwnYSmP2cVHqBIb3qgsGc9hypltXfGmQOvcNUysMRwcyOOg5Cl60Ep3woyaKRdKhevWqYJHaZV0Kq4PLnV4BxWmGOuSSpdaVKrMqsjmkh3jcrVZ5bUulPWw14JjPbq559cVbrGnUKE4ZoktSud0fzfnRfhou9ceU1WZEkFWA9sVJnGO1LA77DemK6jnoOtTAwviNlPgLnzDcrXJyoy6kxnByDW7x+4jXiLDxFICjBBzWIJ1zW/jhzHHLi1SMjKNsa1rLiHgQqsvmA5N/ehGRZRuN6pEZRtK861sVfFcXRR3MjgSKoKfunNXm9QLu2D2rBhEtsPupMs3yjlUBezOx1zMGqPQXGztsy3SsOdZdzeZLLD5mHzdBQLO0krNI7NjlmnAZmKscL1/ep+qNWmPnfU2dht70+lsk41KedTAVPT5iepqfmOxq9NZ4t46q2wlNlcx3CDVp5r39qvvrh7yFmClZNWrAOaGG0ZbkFqyNhJHrDYU9aNRl5sZhrTV4dfNMPG0YuUTTIp2Lr3FFz/ElrGum3jkuJBzwMKPzrm3+1I6vENS/L3qUTCVfMjRl+RHWn/4wx9d8i5rziHFJPBXUFO/hQ/1NH2Pw5sDdSBV/04/6mh4eJLw+z8NLQlfmdTuT3NESfEkXhqLWFpXxuW2Aqdftfv8AMI3bW3htoylrEsSD1N/c0Be8dtLZilt/m5uXlPlB+tZEf+Icdl8NpC0Y9Sjyxr9a6Hh3CILLHhr4sw5uR6fpRvfQuEx5yrIeLj3Exlz9niPJc6B/c1bD8Lod7q7d/aMYFaV1xnh9oxVp/Gl6pF5jWTdfEN2+fs8KW6/ifdqLqdnjM8v6xsWnDLWyX/K26qernc/rTcRvLaGxZ5Zfu3OjXH5sN+VcjLeT3jYluprlj8qZP8BWnHYX83Ao7ZLfwWWYuFlOnK//ADNLexcNf2qfDr+1jj0ycQRnL5VWyMD862FuIWbK3EJz/wCotcvJwTiQU5gjf2VxQb2E6H7ywlH0TNLejuMyvbtGdDylj/6xVUroudUsa/VhXH/Y5B/+RnH/APrNQeIL6raUf7kNGy/H/rpzdQJJlbiE+2sValwjbqwZfY5rj2aEc8L9RWnwGZDO9urA6hkAVGU21mPr9dH4hI8oNVyEntUkjPQ1Iwn5qg9hCKrKa2oox5bSKdk0rpTn1NIM26wPIOdAq4V8fnWjcRbeX8z3oN7fH1omRXHcF2BzLGG9IOWreJGgayVHRa5mGY2Z8Z90TzHNE23xM07skHD5ZcnYpvW+N2585ZXQx+n7tSvdmpfL5MKn4j1qqCSSSPNxGUP4Bv8ArUy2s50lm6L2q9IRJznQcnq5oOXRnk8p74zRUpx+1P8A7BQ0nisdsIOx3NIw518kjVfrVL6AR4j6j2/7VOXQP2kufbNVhlH7JCfcDFI0Xdj6Y2/PaqX8T8Kj86vYSH8K/wAaDu51t188mX6Ko3NIIOrk7sOfSta3AlTDLkVgkz6Um8Jzg5Oa2uHygxB15GpymlY0QYGHodl+oqp4LluTkitCNwRU85qVMn/D3HmkOaGuIegrZnbbFAsFz5tzRTjFe1ODttQzRzRbopK/yrduFJiLLGxXODgUG1ubpZ45pGtmRdaK3pb8+9aYTfaM6DjvJodJkUqCcVvWPE4JAFYhW7Gudlt0htfFS5EjdUqUEUDwmYvpboFGo1Xqz9rHZCeP8a/rU9QkwFI3OK5iK98C3CuDKAPIsu29F8CiuOJ8TZ7lQLZIzmOLYE0ehzN0E89lPDKrAypAMk48u3vWXw9USJ7y4dU8U7ZPIdqIt7CKOCaxjlMSy+ZFf1MPxUh8PJ4atJK8gXdwvX2FRdW8OrH0k1aaGSbiM6xWqtFAecxG5HtVchhgtbi0QaZBLp1H1PW7GV+yIoHhDYaV30jtUZLe3BebQgc+Uu1TljMpqUsPL65czhi8IiRbmRlG6LpH1PM1sAALgVj8MjaLiVwD6dOVPfetjO1P/Ifmy9stqZOVBTCjpKDnoZM+5iE8LxnqNqnw8+Lwswtz05H+4U6buWPSqLCYLePF0DsfoKvHtGXSulSVgyhhyNPWrnpqVKlQTn67T4dln/wFPCdfIWwo9XPr3ri67H4LCvasQB4qSadXMlTvj2pYtXQWGZLfWMjfLaRgE9atJhcw6HU5DFVD4L46Y61VGnipNpk0HVuYj5gw6VKVFmu43kjhZI8+FKG0srdRTMKqKsBitrYxEjU8MajytnIJP9KoWBZdEL23hkMWbK888x+dGPGTbgqPEXJJ0eUn8/rUYy8ccaTP5kYlifpsfemSE0KhWFvEq69OcjY7/wBBmoypGCy+liv54oiTywto9WD6dvNWPdKSrlTIbnWMAEjJ/tn8s0gncHyanGGEY0lUzpJ2xWfLARduFY+E+7F/SF/AOlaUqOyqW2I5Meerv9azLqKEqryGVkXpnLMPrSAZfBS4iZ7iRZJHaLI3WVQcAN74oyIkaCMNG58o5FVGwB99qHgZoBrg1sEJLRynK/kOhx2qYurb7S0Mkwe5c7BU2Cncfn70GU7eRkWPU75xqHM53pRxCKEQ24WEOw8TSvr/APm9JzrlwS4COVznG/tVxkwyxIWzjVpU9O9BJhfA04wz5ymR5k/PnVDIVMfgiJEkcly74OrqFFXALPG+r71F2ZTVd5BEsy3n2fx7mEaolzgH8qAcucSPqaJPD1KGXLBR3Hao+LK+lFVpSz6WPqVO2famEOEeOa5mHj4l0rIcxnrhueKv8JGVY5J5ToXAGsj9fekYF7YTxiURxXCsMlW5f+00EkvDrYyMim3lxpaNtj9K1/D8JWEWYw++F5lu9ZvFLJb2ITJpW4UY0j5h70GDTfS43R91NXhNSEVnWV0IvuZh92x2P4DWroaNijcxWNmm2OW4uhk8SJT1GxqZ3lA7b0NG2i4ZflcZ/OromzK4rbG7jSL6alS1AdqoypwKYMD1FPS0ZGlinpUBEoCMEZFVeAi5OC/ZavpYpXGUAZElkI1AoByC7Yq1ElbCyAOv4jsRROOxNPz57/Wp9f8AQqSMJnSP/dVmKelVa0Db0qemNMjU1IioNqAzmgFaXX2Piq6j93Kuhv6V0JGem9cfxF/ulbkc4ox+PPJw+NIsrJoxJJ1/KufPC3JnldNLiPFoLPWiESTcsZ8qn3rAm4jPej72UlPwg4H6VnSRzXMg1Z0asYzRGlkVVt0WQjkBzq8cJGNytKRlihc6fLjmKEtoQieI3M7/AEFVXHjPKRJEyHquKInz4QVepxWkb+DHvL9HEes6wSM8qhPJ8uNWOoo2SMKpXltQyPFHKviYx2p6dfl/jjVTTMi6EBDY5EVC3jaSQ61YDGc0UUS6uPu28IdMnNW3Eskckavp0kc6WnFh5PbKeyhQqyeA/IjymrEsWaMsHQKvMk8qFvN5gy88Zotf8zbgnmOdHbr9e5OzR2ckhHh6WPM+wqie40IQh3PL2qX25reMwqq4znGN6BZy7Fm5mhw3yZ75pM7v6nY/Wp23ieMohQu/4QM5quivt86xCOErAgGD4Q0lvqedCLbRwl8kjTBomHlCt0p7i5jtpUV9LI65IHQ0FY3JRykmh1b0+MNSg/nW7BbRKsmmzRgsSyMy768/yUY5CmljTX6nUsS7dG/oaHtzGZlExZYmbz6eeK6OaysHbw5LVgRpVdK6SxIzt+EYrC4japaurwszROSBkciOlKw96bn+PQ2sXgcPg1BNl6KPf3oOS/veIMIHleTV/wAiHYfnigeGQx3VyIZ5GVcZCr83tXW2k9jwuLSPCtk6/iP96nVa45Y4/N0DafDl06jxnS0T8KjLVpwfD3Dojl4mnbvKdVUTfFFsu1rBJcHv6VrPn4/xOUfdmG2X91ckfmaX8YrXl8jp44lhTEMaxr+6MUNc31nAMTXUSN/vrjbi6eYn7VfTSnsZDj9KrjiVz9xaSP7hKPb9D8Ov7WOs/wAV4c3lS8iJ/wB1WrNExHhTIw/dauQe0uceawlx/sqjwNLea1kU/wCyjf8Ahfix+ZO8Mm3rH/VUnZjGuGzt3rgmhRYi7rp7KTuaVlbtfXIihLogGXYMdhT3+0XDXVdhcSRIo8bRnswzQkQjeXMcSqB8wXBqhLVYlCoNh1JyTRUAYDB2rDLyb6bY+PXYxBn3qzwUxlqqHlX3pvMedRtp6rG0D0jah5G29qk7gdaGaTfJ3NI5ii6s/sKZYO9SDkmiLeJp5VTuaJyd/jFb8DF/Yk69EmoNGT6du9EWF9pmWwu7cWlz8qqMJJ/trZCqihVGw2FZvGXtJYfsU0RuLiT9jEnrVujA/LXZjjqOHLL2uxixLnfbHOuN4pxma8mYW7vDbjZVU41e5rZjk45bcMlgurBrlhGV8ZX82Mda49ZVCgebb2rbD1+ouxVpe3FnceNG7MT6gxzq+tdBBcRX0BmV2IHqQn0VzFust3dLb28euRzha7K14Jb8JtRI0v8AmCPPOTsPb6Us/WibA60/5UZPuBimZn+bQn1OaybvjV5FcSwuIS6HAdV2b3oBrmdlZhNjJy1Y6aSW9Nq5uookbMxduig9axZGkafzOQOdQQslwPEbwifmxsK0JLaC7ZY4pS79XB/pVThNZ5ZNXnkbA570bbcUjiiwC8bZ2VVyDVV1w5rcHwz4x/iKv4fFBFC0nEIhoI+hHv8AWi6qd34LTjzwkeJbOUPzcq1LfikFxHqjP5GuZnkadJGhy8a74PNR3NRtp3ij2XSTyNTlhPjbx2Xt1plWQc6CvZ1hTTEyCRthn+lYU3EneERqSjnZ2FER2ki2a3QUyFs4HNsDrS8fjndLPPXSziEHFJbZGuZW8OP5QcafesrxZn+6WaV1J9OonNb9lc310VW8j0wryYjDf96OccJVW+yhGuMbsvP860v+Msd/WJBwM+EZrllQDcr/AN6T8YNtCbazjQLy16ajfWfETmSXU0PPy8h+VDCSAJpZfNU7bY4TLvg6WbXEZnaTLHoTXQ/B3jOJ5Gy0cRCL7Vyrs4bykgHoK7T4P0pwbRqCyTTNop28bZ2aumjBbTNxN57hVXLnQc7svajFSSO7ZycQacKvvSKo80c2vzR7AVMYikwA7mU8+1ZyY9rueVuglvY28V1M0c+WZvMurkefKm4vAbm0EMLsrcsjnVdvYypxNnUjQuTrHXPy0bcQJKys7sNPLSanDDG7utHnvD+vLK4dYTWMeJXLjlk86MLbVR9vNxeSwBMRxKCD82ferM7UrqdLm72i70JO1XyGgrhtjTgoJ72KPUurzjpQsVwqpIsKM1xNszdFFan2SPxVVraLc4LadzV6WvhXLCNU8H2UCqsuKcfJ478ZqLoRV7DFPTuArsByBpgcjNaubLmlSpqVMmBXSfBVz4d9NbaiPFXIx3Fc11rb+Ecf42hLlSFOkD5valGsdnYm7h4jeeLDbpbv508IeY+7fWpvaxXE8Ek1sgkiVmRs4RGz271Y7JbrJcMCzADGnmR2qmeM3OkyYWFY/vUb5gd+fT3pkrvV0AKjMrSHYxyEB9vMcD8qpR7e2uQqucHAdiu2o8h9aXC7CCO1f7FeNMQ7eE+NSwsf59KGS3VkkTxbm7k8TUzIoEQfuB7fpTAxvKF0HUdDHcBQTt1x+VOzK2h1GDz1Dmf+1DhmkuF1l2XBV/EGkrjpt3oF7mfXEzyR5Vyko0YUdvfnikBEzqVTUw+82VRj1Z8v51nzSStcySxmP7rJOoAj3I9qld3Dw3hLaMPgBmXKhuh9vrQgghjTDywtbxgoD6WkU9T3/SgLYnwsapBDEzeVTz8w9u/1qtEnaNo5sQo8WAirhxg82bmfpRNodMDSsJUSWRmQAjJB2XI743qYXBWHVny7N+HHvSAKLIaHU2rQoXUw9VFeE+ZCAPDchj5iCMe/9qouJUjaIIHkOSScb/WrDONca6CxOdQVhv22phbF5VZo28R39/KP9tPG0mYkZn1+YBvm5duWKEjvoFnXh7E+Ox38JNl7L/3qavc+MwnuEy7CHwovMI1PMnudsUBN9KPEjfsVHi5ZfMNxtn686IkEixvgZk19O1CyXgSMAQoUjXWSXOdPXTnriiVl0RgsRpO6jsOmTSBkkLjGkYcalPt0qLJKsupJdSt5SDtge1Wx6lGhxolxkgb4+lVM6eoZUKMZO+KRsXivDUkBurPLBifEUd+9UWHEFaNbW6b07RS9V/dPtW7I/hPrV40jHq3556/nWBxiw8CQzouIZDuMek9qXZ9DvDbxNLDDqahHKROwX1E/pQ/DOIAkW9yTq5Ryf/xNE6NFzIDsc0seLptjlsRpZvVIfy2qwRoOmaggFW7VptpDgDsKcVHNPmls0s0qjSpbNKlTZpUA9NvSpUGVPmmxSoCVNSpdaNkYjNUyqVGVP5URUGG1G01znFLhmmEQ2A3NXwqFVUzsBqNDcXi8K91dHGRQhdnOWYmhzZdtO4nSK2VkYE6wVH86Gu7lJcmLUpbryqNjai4Yl9WhPwkAk/nV0lizuXklVB2xyoSFW9uo9luJMH97NHEYh18sUH9lJmWNZEYt1rSeMNb4JCBPUTTkdn/LlJvZryVUgDE7nG3tWM7GRyxqy5nM8n7i7LVeKLdo/wCjze91OjqSvpOKcu5zljvUac8qTmGxgywBSMtzBq208kjIevSrbS4T7OVMXqTSNP4hQs1wEKmVDkj1Kaf+u7w+fH/6NxKDS3iD6Gga0xcx3UJRmG4xvsazSNLEdqVZf9Mx9vbH6VTgieeTQg3/AJVCjeGyeGJcIzN0xQ5jNaLDOElLOCM+T+VG/arvh0cTwphI9Q0P5tjzH09qjqmexHkUFydbHoajH4gtj48CtH6WZSdQpkR43ctFoVYwCunPtnK/mu+D70HcX09xD4M7eJ59es+rOMVVIgikKK2peYPtUWB9XTlQDxuyNqRirDkR0omCOW4kzFE0z/ibf+NCcq1OCXfgytE5wjb796Vm1Y5XHmNSy4DeXAzNcxwL2UamrUi+GOHrvO085/efA/QUNFxyxtT55tR7IM08vxUD/wANYM3vK+P5UtYxft5M2xBw+xtv2FnAnvpz/Ori5+XIHttXJzfEPFJc6Ps8K+yaj/GhRc8RvJNBv5S3M4IUAUvaH+HPuutuZDGufOxPJV5saCbhl9eY+23jWsbHywQnzH6tWM3HYeHWb29iZZ7tvVcynIH0FaPwzeR3l40sryzXEUeqS4lfCqCfSq8h9arTJkfEckFpMeGWEYjRMGZhu0rdATzx7Vp8KsPsFguofey+Z/b2oCzslv8A4muZCwkgikLlhybsK6SVNVY+S/Gvjn0A/Wo68CiWjxQzJtXO64QusUxuWfrgU3gd6msOOdB8IjU1SCZqxY6vjioK3SqOL2rT4dCEVpDz5D+tUaVijZ29KDUahIl7dfDMiwD/ADNx6BywpP8Aat/FjztzeXLjRSXt3xOdrbhBEcaHEt2wzj2X3qr/ABLg3w/J4Ad5rhz99L6m+rN/SrpbC/g4LDw/hfhxNoxLKx3HfHv71hJ8F3p/aXUC557E10Od2eoGEupyrLkEdaHXwFsZXljiCqp1NoFZ8EfF+G8Kjt/s8F2sQxqEhDFfarrO4tuIxFUbxIkYO4x/9Jpkzvh7hH+GW5uJR/mZ12U/8tTyH1rN+MeKGe4Xh0TfdQbyY+Z/+1b3Gb/7FbS3LbvyQHq1cCuZZGeQ6mJ1E9yaNb4P/VWNJGoGpFQy6xRBG29W3/DJ7OG3ml0qs+dh0+tO46KXamGOW6Cozrj5WbpTzQi1bRBJrfqw6U0EUc0wiebQvetOThsNvb5imRnPp3zmoqsdW8oWd1/h8YluGEzdjzH0olZouNviVBGg/F/es/8Aw260+NMq6OeKU91piMYUxt0C1M5Vdb4bL2VraQOlo4ZiNwxzn6msyKSS/j8CGJYwuxkxstBWjP4mmNSe9dBecRtrC3S3jiy+OX9TVxOXE4UXlrw1be2toNPiLlpNW7MfeiYrocHtYXdBKzjKq3Qe3YVnfZUkuopWdg7nz+/al8RRyRXsUMkoOiIbDpmjVTjZeR91xdeKRlJISo/CDj+POsOSA28gdYXjU+ls/wBaIit0FvHplZX55xTniuYzDIrMvI8t6dlisc5VqcUulh0mcSD94b/rWdcvDK2rwvDfrp5Gpy2rL95CfKflPMVO3WGWJi6BHXqTzouv0ndRiaIwskigfvY512Hwwsb8AhjUqZd2Pcb1yaXkCWskMq6hzXArr+CRpYcNgCJqleHxXP5cqnKnOexltAYXOkM2o5x+GirlXltGC5B6gGoQXamCAyArJKobT2q1BMUcOwXzeXA6Vlj4tS89r/J/L/xjwXhtrg+U6TsaNWYySakyV6UU5hJ0/dmQcgahdtMlqxiCiTHSs/S446lbZ+THO70FuoYYWV4kCGT1Y61Vnahbd7p8/bCS2fLntRHIUt7E6VyGg388qJ3YUTIedBYd7hFQkEnGR0q8Sy6acp1kwvga/TjmBVTTpbERCJvDVcBqHuUmgyIF1MNlyd2+ppSSTmLwbhUUkeYoa0xz+OezfTMN3EzHDEkk9KQuI2GVbNE/Z4kIwMCnFnagbLj6Gn7U/WBTcxg8zSozREvlAwBSpe1L1jmKttp3tbhJojh0ORVVKrgencNv4uJWcdyn3eRupGcHrRsvpC5Ul1x5x5cfSsbgkAs+FwQrnWU1N2BO9akdxBLYiUyqYsevGobHf+NVTBWk0clvdJDataLA2knGlZCds1RNJINCwGaK2iXSoUDPi9M56f3rQuGeUlQIidyH30KhHXudqHhhk0qolSSFfM2N6IR9DiMSTKIXRQSxbOr+3T9ajcWqPH5VVpAdQZh8w6k/9qPdPEibO4H6Gs/7Q5R2gQNGm5JPLufy54oDOugjzNLo1+TI8TyqRy5c6zp7VvtjqiRtIJPEWTOyx9F047VtXXhzBHC+V1B5Z254/Os+7gZ1XXMEfm2lcA98UAHJKoluJ1lS0MirkyEsqv2+uMUQGjD+EzthUVmkx5XJ7GqIFjCYib7TEHJ8OWPSuPxb9/zqck6SPHbfavvUBcxxw+Ur0B7YpGqmKRzeKhIuSMIzDIx9B0qSLDAIrkJCkrnMrxKZNv3cnaqo42luhNt5fLq1bAUcQiqmkKAByBxnrj/53pkrYeCJp2t01z7RNbD7zHclts1COztrSzMqx+Arn/MeI5eQdsY5HNW6Udj46aFcZKq2cEcsU2mT72WJVjuJoseIzao10887c8UBT9o1BZoyk3nLBpYtLbDdjvjFXRsRIyTlZ2QavDXk37v1oZLjeJ5Z4r7TGyS+EM6eoOOo23xVUkKSxtDHceISS0RRCCHPLUe1AaMSETqZRIqyjWysR917FqqgRyxZYXjY/dHxCMxDvn5qoe2jurSC1eWSeGPKeLG27Hvg9Ka7tPtMMdr4rRxxKPClZiTn97vSBO8KQssqxXbo3hT6FMbKnTy1dKsbRyQlkYvhdGrVjb+1MJpFunbTCtskQV7llyzNjHmqKIVGqVIUkl3meNslj8uke4pG5a4iMMzxHmhrQsLz7ViC5fTIoxE34/Y1Hjsareo6KyiVNXmXFZZJDAg4I3BoOXTp4wBtjerxQNnc/arUS4GtPLJ/Q0WpodGN2tpVAGpg0LPSpU+aNA1PTZpZp6B6WaWaVGjPSxTZpZo0D0qbNLNGgc0xpZqJNGiZ3GbXx7bWvrj3Fc9nbNddJupB5GuVnTRO6dA1Jz5zlpz67aztYAh+88w1ICfqCKnK4i2wS5GwAyx+vas+W8mubmJ2YR6AFXHJRRwaKApIuo69iW5n3oZo27ukbSS26uJG2/FViR3DGWM6Gj5KW5iqReR5Q5zo30nqataSVbZnRk1fM3c+1MMmSMxSMhIJU42pqvktZY0V33L76RuapIwfekDUqVKgNThl1Da2/isuqVGIVSNjkVVf3ENzb6Ug8N1fXnOcg9Kjw6FLhmDsF0FSB3om9s4bWK4UuHm8oUL6V33/AIUyY+KlT0qRmoizuJbdmKJrX5lqjmcDc9hWnw0xCPUiur8nJ3VqZLjJmETrHpVxuCcg1TFdvKfDgQtjc5q6W7hiVkxhSN05/mKz7BkWchiV7EUBZcwmeYgRiOQDVnow/vQ1zbvBHG7MpD8gOlaU0pWSN20knKjTQXE3zJGnRRQAg350+M7U1KkB0PDbxiNMKx+7Gti24DcygeNeKg/cTJqu04tbmBTPIqsBuDR8fxDw9IwB40h7LHU6jSZ5fFi/DNkBmSa4l+rBar4xw204dwOaW0iKO7KpJbJxUJPiZR+ysZMfikcCtC8RfiGxjtrC4QQnzyyMD5ey471WOvhZe31y1rwqS6tvGeaC1t/9SZvM30WqIoriXx4bDxZIObkDAYDqf7VsWPwxJLxR4L0v4MW5bow6aa6b/CfD4b9jt5gF1BsFdOR+EkVWURAHw/YCy4auR55PM1aJXarEGwVkKMNtJpm2Nc2UdGIOSM6vaqRC2rY4DdaOkQupXOKZITqGrGBv9ay009g/g46UtHtRzoMVkcQ43ZWAIYtLJ0VOX68qfraPcYkWaKitmPsO5rDs/i/h4TNxaTo/dSGBoaf4tvb2fwbBYbRDsGmbf8zyFbY+LXbHLy/p1pjhiH3jJv8AjIH8KmHRtkdD7KwrjU+FuI37ePccRhYNzZXL/wAqD4zwS54GIZ0uzIjtpDKSpVq2nDG8u+XOakeVZPw9xB+IcLSWXeVDoc9/etXpVEaRv8vIfwjND21vHBDHFGgXX53x1Jqb+aGZQcakIzQcl1FwTh5kurlp5QuIg/rc9NqA5r4wuPG4qlmj5WLdsfirAf7ibupqySSaO8le6Q+MzFpAeYJ3rpOEcF4ff2rSmf7TrGMKNJjP0omtb+i9m4f8PwvHFcy3IlRhqCxjb6E0Zx+za94cqxjzxtqUVi+PcfDN81us0d3audWhW3H9jW/acTs+Ixj7PL5/9N9mFK3ZzhxUkCxQklm1k40kVZBCYR4jN5sZxnlRXxNF4HFMpka1DY7GhUjZ4SWPTrUGre7nmOHmcr2qBZQvUn3NXQW8fiLr3HvRUz2scWBpznoM1c4RclFhcTROwhi1FumK17vhX223e6tIy83M4br1GKC4fxRLSZnWFnyMdqtubu4sQs0WqJpxrUr6cGnx9K3L5Flpwq9eW3aaVQNWrSeamq+K2ZfiUplkYkYFEWfFJ2t4ZJI9UpfGof8A3ULxz7TJxSTT4jalU7LRP9Gr8GRWsfgpnJGnvWc9rBrblz/FR1nZXj20f3En51mz8NvRJJ/l3xnpTrPGXbT+zqYhjPKseWGZWzqD++K1hqjtxnUpCVmQXf3i+IMjPMVMafyijxlhy/gKzj8R2/SvQEIs+HwXbsR9yurG/wCgriL9I5Yy6EZIO4ru7OB47ZGZ1kaRFIU9Bioz6qpd2JXPELa2WIshmmIyirU7HiEM5cSjwJc7qx2P0rPvLO8fipkgiGDjS3yii77hxkitkQrpi9TMcHJ5mscfa3nqOy4eKYzXdO1jHFM1202UXzbb1TLxB51T7ONBO51D0ir5oha26xQP5VOolt9VUAF3Lv6jVZax6ZYybRVWZi7nLGozZC7c6IOwoeZwBUaabDscR+bnQ8cssUUjQBWlc4XPT3qM0jO2lav4fapFKzSMzSMOfyj6VWPDPPpIzSpCHkdJJv3RsKCfLGR1kyz7hW6UQtvJAHYsAA2x9qGWwMs32hJCwPy8gKrn6yicURZF8cZYc99quESdqROwqSkNyNBoGNRyApVJjg86VMnJUgcHNNT1ZPQOHIk8KXYzIJFVlBbyo2NOnA+laSkramKKOK3CNo0SnyuoG5GPrXL/AAXcaxNaPvp86/1rro1DW7q0Yc4OVPvVGpzFKrIkiqrAFTq8rL7d+tDCSOK5wsqu0vqEa7KemDy71e01opNrHNCXjXUbfnpAHIULMBCkKOsa+MSyyNyAAzj6/wBqcJptIPD0406vffNZclt92wSRgjDSVX+GPzohLstaBnGl8gMg5j3oW4ljiSYKcFF1ssY1aF6n9KQTHh6VhUbjCjTzXPXesriL6D4Y1FuoVhn3x7VdNcCPDrIFjfALAbJ2NCXM0yy6wJZHQBbf7r1kcw3begKYmgzqV5ZG9KxFCSBn0/8AeqJGaQyIgWF420vKNyx5lfoM4zRQRTMYWdZVlBfnjfJ61G41SA40q2e3IUghD4aRa3XO+lFLYyauaeNdOto9KNpkznykgbfWkIFKHSGIb5ex7ipC1wqn7xsHYY50wu0p50BKKV1ofwmqGXDp4erxm+7DMcLjmdX6fxqTQOyn8beXynOlf6mm8NHYQsHLSA7Z3Yjf8u1ABpNCn+ILZ26WciDTHOwIDe1KOd1sIYWcSXC5LO0bYH6Crrg4ulM0ckgWPKJ8wJI1Y9wM1BRctK8cupn0kyqWC8uWDQBcITJBcN+BkGyj3petvLuvVcYIqCO7MBpdV9OyYGfxf7fepQu7xprODkqTjGod6QVPgFy660UMzp1CdsdfrQ9o8FxbJNbxGLWNI1NqZcHp70aYcSKEKenTqLbhRQdn4MqsbVGijLNlT6hvufpQGb8RKfFjdy+skjDHkMDl7VjNyrZ47H4cVsdWc6voR0IrHPKigRwu4MNyU+WUaT/StyN8rXLg4ORzFblrNrjU550o1wrQDVMNQ4apBqbVeGpy1Uh6WqhSzVT5qFOKZp5pZqNLNASzSzUc0s0wlSps02aAcmolqYmq2akVJ32rmrhtVw7fvVtXk3hws3tWDnIqawzq63hMsmceRCC1a2sA6yM48qDvWPFJo1c/N/GtKDWo1MpA6Ab7URmovLQRRGYvly24xgVKC8jit41YbrzGOdSuAJgsag62O2roKa3svMrMQTzwaYHJrdcoVDn525UHHwzUzPdXPgwsTpm0Flc9eVTuZYo4ijxMjHkB/etrVG1nA6eGqTgJGrN5Yol559ycmgMo/D5YB0uo1iYZV5SFyPpnNZk9s8Ezx7SaPUyZK10glhikaXh5jkjIPiswChcf6YPPHai4FV7Jm8RLawkOXnlx4k/9qeictw6JpZHC4GAOf1xWpeWiwK8iyZ06SA+2d8H+dASwi14k6ReIsLjKZGCVou5juZAksyswePIx1AoDFddMjD3rUsuFeHcKnEreddYzGowob8yeftQ5MdxxWDy+V2UFR81dRO8KROi3R0oCxtrxCNh2NGgDZBYHwLNJFm5uZYBqRfxDfeqby1a1jH2fRH4YHiAnKup5SL9evaibZbwJrEKM8wDMk7BdI6BT9Ky+JcRj+yNYRBXCOfDdWyI1/CD1FMKbq1EjepjL9OlVRQPaTeMuHC/L3BqNneJAjLIGOfmFEQXUUluXZ8MhPlP4aQWTKZ4sNpDN6dJ61jOWLnXzXatmC3kkE0yI0kYXUrfu+1ZFxpFw+nOn3pUIUqVKkDxozyaUTU1atjw2+uB92IV/3NWQrsjh02ZdxW9BxmGJkfO+NwKnUXjnlOhQ4WeGj7ZxC4jkhi3aJFPm9q6HgCxDhEMkMSwpKWk0Kc4yT1rHfiVhxC2LysRDbfeOGXGo9F96L+Er0XHCPDO0kUjah21HUP51WM0WWWWXbfBzUgcnA3qpWXSXLAKo8zHkKxvFvON3RW1Mlvw9djNjTr+neqSK+IuIxWvC5V8dFnYhQqsCwrL4RNxueMSNDG9sfS0siqxrRj+F+HKriSMzs/N5G3/Km/8ADXCoEaSbxFiQanLS4VRRdXsb0smvbe10rczwRO3yiQN/Ks+++I7S1ysZM8n4U5frXPW9nFxf4g+zWgMVvI5weelB1rbk+C4Y2CtxNIy3pDrjNZfji/esq5+Ibm7YCfUkXVIj0rRb4p4etkLePhJYIulPEKn9aUnwWI1y/FYF/wBwxXN3ESRXJhgmFyM4V4wfMfatOZNJ/wBanw7w3/GOJyTTqvgRnXIq7Ak8lFdRc/DXC51P+UMZ/Eh5U/wtwh+GcPLTD7+ch3XPpHQfWh/i+8ueHw2c1rK0T+IwPZhgUEBf4f4jw2TxuDXpb/03Okn+hrN49xW9vLeG0v7M280T6i3R9sVtcL+KLa70xXuLefo3yN/aiPiWEXPBJ8gFosSKf/n1oAP4LlB4bPGD5llyR7V0iNrBXqeVefcCsZ71pns7r7PcQgMvZq14viG84dMIeL2jgjlKg5+/vTlLTo5RJJbSrDgSPhRnkKEvbbh/BLSTiE4a5uF2WSbcs3TA6UDwziy8U+I/uZWW0iQsFbbU2O1L4msL3ilzElvpFtEvqdsZb6UrdKxji5HeWR5ZW1SOxZj3Jp4Z5rdi0EjxkjBKnnW4vwxL/wA25RfZRmjbfg0EFtNASZVlxqLDljtWfvF+lrK4f8PTcQtBdLcxKrnGN2P50p/hviNuweEpLjkUbS38a1rSAcN1/ZXdNXqGc5q7/ELlf+Zn6il+TEfjyczfz3bLHFxCNhJF6Xcb47e9RjlLRYG21bHG50vrICVNEsTalZeR6EVkQKsY23Hc1Xsi4/sPHDPKw0ox+u1aCcImZSZJI09udRe9ji28zN7Um4vKy+RFX3NaYpq5eHQxLrDM5B/Kta2EN5brZgq7L5WQ/KK5qOW5uZAitJIey1qQRS2MbTSI8U3Pfn7VLXf8NNZLNbLicCoV+zKMb819qu43xSyhvApck6QfKlYsfGJLuNY5fLceIMOPSw960OOcCZ7tG+0KPIB6abMTacctTbJgS8z8tBTcdtBPIGSUb9quseAgWwzcdT8tA3PAWNxJpuV59VrS9Mcf7UR40bLucA7+YUNPw23nbMRCN+Jd1ou74XcJaMU0vhOhrAhkubGUbPH+6w2NY4yS8N7bULuGa1Yo458scjXf2bJ4dnIGPljw2ehxXIPeRXOjxI8upB0D5vpXZeAfskbW4AdvNpb36VPl38ERla5iuUXXrl05OnkaKvLVryBV1+G3M4qVohSLzkNJnzEfyoC+mnlv2hU6YI9j+81PLKZYcwYY2ZWwpMNIEU5SMaQe9WAYFRjTSKd2wKykboSNtQM7ZznlRDvnlVicLadVeQ4Ub6erVcm0ZZagOOykls53UhC0ZCFtqhw5xDAtuG1PzNbaeEdNqoYSJ6sjamhiZJW1rHj5dI3oy8eV6ukfk1NZTtlcRV5rdiqKqJ1dsDNUW5uPDaKVcHTnbkKOls0t5ny+pX28M0FK08V5HarGRC405/CKqXU1SyxlvFCibz6DzFWhtCqeuqoi3VG2bODU448S75Kjcdqz1VJsDmlTud6VWlyNKlSqyF8MvHsb+K4Q4wcN7ivS7OUSEonVQwHtXlNdt8FSXMtuzTTF4EbQiZ9NOHBd6eG2Vz/iihpJncwiGPkz9f4URFIwmNjDNE0nh+J4Ug8yDtkUak+u7mt/AdfC8yzSJhQT0FCMQLm4uLcQW6naSdhlpT7e1URngkkTxp5XW4P7PUmlRjc7djjmaCvEhuRkxuWdW8TQpwBjkSOa0fLG0iIjOrxM6sSq4DY6H2/tQHEEu9M32fU0cYPhBD5c9j7f0oAcwm7uERx9yNlj56iRjLD5VoLRJDbzTtPJELYbKkgl/Q5ou/ebx4DEcT4JD+rYj+XXFBFm8YRLez+KV8yt5hq/CRypBXbyo8cc1vqKXCEyvLu2oHGM1ZeIVs2CbsxGMVCOWWZ8faBFGVx9nUegjbUPao8QZo7TLAyM7bBv50gaPiQErw3q6ZF33+fsRWmjs0AkjRiD8y70JbRPoUTopVB6WG6n3oO7sB48b65GGTpUNg47CmTSjKIrJqSPxGKwgvgu3UjtVIlumn8MxMbeJPCkLrgSu2wUGoSwW3EpbUz20muMYbS+yKOWqpRs11dXE3277SiJpW3gGrTuNJH0OKDNJHDEiQyySrg5wiHCdzjt70RaRGNX9Wc+Uk5x2O1VXEYiDGWF1UDzrDsNPXJqdtPrUgqsQ+Qkb6fagLhF6pCrxs53AFQMbFdKr4ekYC49K0vGRBjOkOcKflH51S8vhW8DPKLWR8EB3wcd6AILxlmjc+ExwVXnk74+lBxtM8+u4jEc3m1Ke/TH6cqImW+eO9VBAj7eAVI1AdzQ8XiW0ZMrZ0oFlZW5t3/lv7Ug57iOWkR21F3yzOTzOeX5UGa0uOpGs8LxgAyoWbBzvWbSCvFaFjJ93jsaCfGnarrRsZoXj211fapg0PC2RRCim3iYqYqIFTApqSFSFMBUgKZlSpU9ANSpU9ANTGnpjQEGoeWTTzNXSHC1h8TmcsFzgdqVZZZaV39z4z6FPlHOhaYU9QwvKcKgygHlWpbo0ziFB525AVmW41TAV0HDpktrhNAYeI6rlhyGd6cC2Lgd+6hpI4w3LGsZAohfh7iMswdGhjVRjzNmuohRWJDIAByzzopUAGAKBdRw8nwzc3D6prtFxsAFNXQfCz27B479gw3Gla6iVAMYGN8CmZtOkKp823096BrbMWwl0jxLpy4xyQD9ae24THHMzEGU51Lq3Cd8VpEurtuSqbZz/Gm9edWcbEdMbUbP0CS8Htrm5W5uIi8q7KT2qw8Ot418sA2B/LYj+tFRxFjHjTgseYzUCCsxc+k5x/8APyo2PX/UbPhVpGmfs0WscmK75olrUHOVXH0oiPlnvSfVoOnnTLbj/jVdHD4WjbZpMHFcbXe/GSauAazzWVTnvXDW/heMPH9HWgVVkUq2E8F1IgRWXkDjaqFtglwSh1YHm9jQTWtpEhtYDb4BIx4Z383X9R/Kudv0Ed9KoOd8/StdG0gAjUo+WsvirI92GQscrvq706AtKmpVIKiLOCS4cpEyAjfzHFD1daSpBcK8g1J1FI5bOhN9A9rFFFIV1t5jpOR7U/BuIPw7iCSrnQ/lde4qi9k13DYyFHpB5gVbwkxx3D3Mq6lgTWB3bpROBbvt0vF+Mx2kKwhA7ndYTyH7z+56CjPg+4kvLa6mmuHll1gMhG0Y6Y/+dK4Z3aSRpJDqdzqY9zXV/DF9Bwn4dvbyV1EjS+RCd2IG386qE6S94pw/h8givLpYpCurSeeK5Pi11xfj2gW9nOLEt92Apw3uaJ4b8M3HEbqPiHE5lKTMJCgOS47Vv8H4hNeyXYZESCCTwogopk5G94dc/D8Fu8UrLfT51NGfQvasq6ubyWQNdSyO3LUxzXR/HsUguLS482goUz71yqSsrZPmHY0bkMZaWlzxO5W2tNcrnmWOyj37VrcDf/w3xKVeL2bxhhhZSmQvuD2ov4Kvoo5JbIRqHk86SdWH4TXWlyV0MqleobcU6Qa34nw+6GYL23cf7wDXDfFPFl4pxELAc29uNCH8R6mo/Et/ZXt4UsrSKNIzgyquDIf7VjGoqiJro/h/iD3NrdcNuGLJ4DMhPQDmK5utj4eUJb8TuifNFb6V/M0Ql/wcf8/cdvC/qKN+KpZpBaWMX/Pf9T0oD4P/AOOnP/pf1FaE6Le/Eys7DwLJNbtnYGmB3B+G2/D70pGMyiPDP3rXlrnbLjMV18QhYf2egrq/Ea6GQ1jn22wBSc6pflRDjJNDSVjW0DOaHcVbJsaqc0laC3C5RgeorA1P4unc4OMV0EvpNZt0I4lV1GN/N71v42HmSk4a3ho8jADsOdaHDbOzEbNJEpZN9TUDc37ywkRjQpH51np4kr6clie9axg214ha2t67A7avkFNxTikd6wWJWVcYOrrWO0RSQq3MUebaNYxJkhl3BpX/AFt48LZbFqcOkgSGYD1OCR+HtR3H+L3a3yKsgAEfareBy/anee6kDCIgIp796C+IJUl4q2NJwiirt+RnMd0RY8XvPsy5dTuelBycculuHysbb9qaDAjUDFCSIrSHbmarLpOPi5rpH4wFtGaSHPl+U0Nw+6tb2bwmKkFT5JNs1TPEptHUkjCVkR2zuToGrSM1nLL0q42RuRcO+xcet3tRqxkhG6HFdTby+FDG9wVjV+h6GuG4fxSa34hbGVtSo6jLdBXW38Ej3IuySqxkosZ6VHpvPdvCcsrMeJyJMa2JmkjfU9w2rSf6VTFHpG/Omh8wGroMD2FTdwoqL23x3rk7sFFCPL4kmhBqY9BULi4Glj5sdAoyWoSC7upEZYVKKMllx/E0cLnjzy6aoQ2csfieH4jDV5jsB7dzRH+J2njBfOJDsNQrnHupXXBYEcwccvpVkV9cqVOvVp5Fhk1ppU/5PJe2he3nEJZJUigZIQpzJjl70ZwbxfBd5yWGchmoKC8vmt2kOp0bbNXSvcX9iyazFqH51lM956Rnj6z1qDXlvPIZUkRWL40k+b9Ka6kDDBkWFvkY9DUIrBLNTdzO0zxr5Wbp9KtaNLizWSeLzMNenqK1kvbG3GUDKCJG1Yz196iTIGXTp0Y82edBzqJjqAKgnZT0xtSAwMZOPrR6puUGkA8jSoL9f1pU/VPs5+lSpqZnrt/gh0bh5AADRynUe+QMVw9a/wANXtxa8UjSBfEWUgOn9acEd+/2tb5t1+wGM51bsHzVMkeoA6sPF5Y12B35/wD90XI7yOwjZ42Q6Nzsc75oXTbiZE8FxrJ0uWJ1Y504aZiWOPwrcKNsKG8wDc801wQgzIqAcskfxouEA79KBv01T65YzJCMqVx8pG/1HtQQCXw2GuNVZRn07ZBHLNAywylT4SiN1b9pq3Z+pzWglq8EUjSeVmbUFBzj6UPcYaHX5fCxt1yvse3tQGPpkiLAOdWc+Iu7e4PtQn277RehRgmMYXVy+tFuYZIy5lXxcZIVMAH2FDS2sksilZEVNl0sv8jzpBrRBJISWJxtnf1fSp6tJC6wuflxWdw68i8aVNIJjPh+IdjjtWiV1nWpxkY1LuGFMlE+0utcD37j2p/FkQqiXITzqzvpGCvIqe/OrAn3Kq2dSt5epINVSQhBLh30nfUoHQ8qYDIkCNK0Vi1sgnQNI+TqXUO/TOKs/wAylyDqlIX0sx9S9c+9RwrX58W4naTwmdrMnKMMemqoIopOHx3E1u8TuxAQZkwPoTtSAqzuhc8hPFHaj7yKVdQkH96pguFvLJ/selzBIdRvlDbH3PKjp0DhBLIzBTlMt17VTdW8dyiQ3KxiOdixVF0627j3oNS9vF/iEXEDcQq80REkYfyysNsD22qUIuH8NZUXxBlpBH6YwOQPfpTSQmU28IsElsFTCA+qFhzyfrTqp8iTReGHzJoiYppYdWI552pBg8dGm+UHGSgYgDAFZvStLj0vi8QUlNDeGNS5zg1mnlSBzvGae39RpKfIfpT2gzJ+VCp20rejUoSBeVGIKqN4mKmKZamKayAp8bU9PigzCnp6VANSp6VANUTU6aglLpqrI4pbajrG2gVtmgr9NULUqzyjm6ek40uy9jTVDAuta3C5vKBLKoCOpGrrvyrJHOpHYZGxG4NAetIuqcPnIFEZoWyfVBH1zGpz+VXs+lcmqhUNcvl9HXnTlcqut8NU7ZEnLSOh1BsDfpRPhx/gXPvRobCLApwTLIcc9+f1qawISDpY9jRYwOQA+gp809DdC/Yo+fh/xqRtSVwulR2omlQW0IoiigFtWKntSzTUBRf2kN5ZzQSxq4ZTswzvXkWCNjzGxr2UeoZryLiEXgcRuovwTOP/AKjQFcU8sOfDcrRVreqsbLMzaic6u9AGlSNqfbYGjDFt+RHX61m3Uniyl/8A4ana273U4hjI1kEjPXFVzRvEdMiFW54NFCqlmmpVJluabccqffvVkCa50X3pCNq34NHeKD4rRvgZ6g1DiPCZOGWeoS+Isj4YgYxWnw9tLUZeBZYGR1DKRuprOZctrhuOLNWTzG4WIP6o10au46U9zAYpWChtHTNUitWL0f4Wn8bgVs2clMofyqHwpk2N034rlqxPg7in2dLiyEeWfMgcthUAG5P8Kqs+P3nDrNrW2EWoSMwk05zmtcZcukumv7i1vuINwO4CsskJZu6t0x71wXFOGzcLvGt5x7o/Rh3o7hcznj9tdTN5zLqd2Pq+vtXScT4pwK4+54kscmORU50/Q0ssdCVxvDbtrO8huFO8Lhvy613/AB26+z8EubiJsho/IfY8q884gtnFdsthM8sHRnGDXQcP1f4JdcNvHJLx67U6sgjsDS7gcsNgBSpgdt+dKoURrR89jwdlO0l8R5e0a9fzNE8P4TFBD9v4v93brukJ9Up/tWfe3TX129zKAoOyqOi9AKeianA5U4TYycTm8xkPhxxg7t1rInu5ZvFBYqkr62QciapZixz/AApqKBHD5vs/ELeXorjNei69S15ukGtNbyLEn4jzrtuEXgu7FHBJIGls96yza4De9DzDeiQdqolrGuiAJBVDUVMKGepUFl5GsO5yZ3HatyWsa5X76Q1t42Pl6Tt2Xw8HG1VwSiJ2OnNQhBKMaUajrW8nLntSeRpJi2NyelXyRylBqyA3LNQtnRJ1ZtwN9quvLvxnUhNOBiq1Pp+2Uje+HrCWThviKVAaRqxOKxMOJXC7eV9NdDwy4uLbhcKIFAClj5e+9cy7zTXDOysS75O3vRwjnTSjgdYBlBstZSKzTDnu1ass8qwvqA9OOVZ1rLi5iyOtXnZpn49tC9Z1t3wTyoTh92sUjeIuQy42o2+uEe1cdTgb1lIFD56Vnhy3vHGx8MC33FIyqa41IZ/pXVszyya5WLHp7UFwe1W3sVBGHfzMaOxvWWd3k0xnG0+Q2oWRi8gQthfmbsKsuJViiLGseOaaW4d3TCclz1qdN/Hhc+mraW1xczyXPiCGzU4TUN2A9+1WLxGCe8dIgFfGnURtJWTLK8n7WRn9idv0qou7enYCs8vD7XddU8Gu6V9E1ndeCh1o3m/206BzpT52OAKrkjeR9cjkt+I1rcFsNZa5d9Lofu9Q/jW2EsmqrLP8eO60FTTGlqq/dxj9TTgW6szlxqXmBU4ppA33cSsvIyM1AS3qRszpCrEnS4XmfpWmsfrxs7laKE8crEp5jy0tyoKaaZYHkEenz7gdRQnE7ppfs8UIWJHGoHG4/OoxTXVrCrBvGhd9KB9z9RWe/wCeo1/FZhu9lesrTHSMaaHq25RYnKqSdbFznoaprZz5dnpU1KgnPU1PTVLQq0eBzz2/Eklgx5QdeeQXrWbV9u7DWinCvjV708ew9QtrlbiIGFnnGA+WHQ/h/wCmh7l1MnhxW7F2GMvnbfOwzQPCuLRWvw0ktwjSeHIYsJzG1GIyyXT6XZH8JXg7kEEfwJqtaOi4HZ4986lYasnAFOsroFBA7Fhtv7f3rNUSW2J5tEQiXDq0hYPk7n+GwHWpm6leCYxaRMB5de2C3LalSW3OxBI1aW1HG3KsO/neSDOlDE2FTSSGXvsO1Go8v2uSR9aQld1d9iQdznoKzZElgiW9VmXxGOlfC14HysRnIOMUwgmmXW48MIXwNOwz/aoXUUY8KdpniETj0/1ppn8Ka1jnmJkkTVCnh6VB6aupq10NzZusqaZJU8ysPSakBzEAtxIIIkknf7txlllX6dD71bFM9lGvjx6FPQHJUj+m9YNnxK4tB4edcan0t0+lbFrf2V3KWYrFKV0gvzx1FMmlDKZZsL8yashdh+fen8rKqBs8wDjbPvWZd2EzQlbKd0RSHI1dv51ZHP8AauJBUglEkcRzMXwp26rQayZI/tKuWEUujz3Q9RXkPoTnnVWIzkiAK7A6S0rlkx+LfrRDorLGiy8uRddsHuf6VOJWljkeU6mkGGyNOR/SgLRKH1tqJ0epG3pptSEhEZsLlWLbE9qSowLtlTI/lC49K+9S8TXG2kExodI/LagM25inF5atAWWCMaZI9XlRjvn3G9Wa9EZ0qG0eVg2dP9zUp4h4sOiTRDECrQYzr7MagbjwoZn5ujhdC7ZPbJ6b0Bz/ABlGS/IYYygwOwoA0VxKZ57x2k0Bh5fISV/jQpqQdeRqyy/bflVQOAanZn/ML70KnbZhooUNCKJAq28WCpiqxUxQpMGnqAqQpGenpqemZUqVMKAVMac1EmgkSaGum+7arnO1A3bMY20ipZ5MKXeVj71GpSLpcg1CpYHHOpHdTUKsFAen8DcScJtHzljCuanNMPGa3lcatOpf3hQnwq4f4etW2yqlSfpUbyWz4lefZop9FzEuqKVTlW9qLRJto2MoaWRNtWAdPaja5/gbMOISmYATONBA9uv51vg1WPRWaSp6iKemSVI01I+k0wpjuVkuHhCkMnfrV9ADycZ35ONqMB8wJPPNATrzL4qi8L4kvRjAd9Y/MV6bXD/GfD55eMCeFMoYl1H6Ug5TBJAAyTUmt5lk8MwuH56cVr2nCoUu44rqQsJk1QyRnG9EX8kk1rFcB2We0k8GfTzK9DRoAraxEMK3K6xIFOrVsYn+U/Q7in4pm44ckkgUGHAEnzMW+X6bE1dxNvHhjEKkSSHRrDdP7VVxGRYrDRpXXIAg76R3/oaAwwKWKlimqdGar7H/AIke1U1fY/tj9KnLpWPbobY4Ao4vqjrNgbYUSHwKw+uhl8RinWfXbgsvzpjNFT/D9xLDHcw2zRo6gvFnLJ3Ye3tU/wDEJOG3X2hFVxjDqeorpvt+uwiuLVdUlxhYlbue/wBK6MOnPnOWRFwmx4dwOe/tne4d00K7DGMnHKueVQByrqpvha4NsUtuKyqznMqSD7sn2HSho/gm5faXiSDtoT/vW+GcxZ2bczKzSq0cUbN3wM00PDryXaGzlb6LXVfBqw2P283c0UUocJiQ9q2Ln4m4Va51Xes/hiXNRlfbmnJpxTfDPF1tnna1wqDJGrzY+lZyXUyWv2dXHgltekjke47V1d58bghks7HOoY1TN/QVzHDooZuIwRTgmKR9LAHHOo/8MM7azkgA9cdaJsb1LJJGFrHLcH9nK+4j/wDbyNdJxD4J0sxsLvOPkmH9RXOXvCr6xYi4tnUfiG60chTcTz3sni3EzSyfvHl9KpkV1bDgg9qVWROniJ44Z4s+ZQd8exoC2z4beXrYt7d2H4uQrdtPhE4DXtwf9sf96J4dxSCGJIXmdrU+WOddins6/wBap4xE9nMk13c3lzYScjFIF0nsdqeoBTcJ4PYxksI9Q6yPqNUWV/bm+EUBJVxjIXCg01pL8OupKKNf/wDkZJqU+gR/dADG66RgVOU2rG6a4NM+9U2k4ngSQdRv9auPKuauqUJMtBy1pSLtQE4qGkAv1oUxK7nIzRUlVD11pijJAWkZ2086Kg4NC48ynH1p4l84rdtUGgU91nqMtOB2o5If1q+Pg9qu/hAn33rW0CloFHJ8BFttgAzaRtjNMbXRuEXH0o4LUsUcp4ZclskikMg3oQ8LhRtQj3962niBOV2NVEEHDLT3YWpWJc8LSZMAsn0oP/BXQ5SXVg5wwrpdAJ2WotGMZA8wpzLKD1xUw3iSamPlZdtNFGTBVQpLv0HSgCYbm6MRhZWX5wcfnRtvJNHG8MTKsrjyzMMn9KSkrS1h4hJ97M2lPlXbeqOKwx295HDbrhdIOSc6jSh8W0cMSGkHMgYDflV44lNIXD28DMoymF5/rRjvWrWmPkuGW/g2KCwltVkNsgdR5lA3Bp0uLPSuuGOLfSqstZUXFr24kYBWgC/uCmub+5UKJY4rmMepWTB+oIq5eWVmVHXN9au6poAKn8GKKjvIDEWQhgvNQN6DW1g4pbrcxO4RtirdD7Gs97S8srlXQBlU7N7djVSay2jUy4t1R6qzSPoRY4W3UL396fw9C/cBVcerFUyX8DuFWQg5HKh5JCL55E1YTnjrUeTOaZzaXFbVLlUdpREy7Harrgw29jEwQSrEBo/vVNwiz6vAOqRyC+TsBTfaILGIQSN4jnzaa01j67lF8mVsx+BLtxJLnGDVNW3R1S6wMBxqFVVUZ0qVNSpk56mpU1S0KiLYZyaHoq39AqseydT8IyR/aJrSZVkSbBVDyyOtaLG9+yX11f2gk8JsW0ajSR+Y3xXOcGcx8SgMJXxdRC6zhc461290bhIVYD/NuBHqXJQZySQPoKrLs2fFapLaW1xLEbaR/M6MPEOPbJ2/SpXCs13jCtMmHVoxuidNX4j+lRP2eGWQPDNNoISWWRuTNsNs771bFEIpC0QEidGGTpI6fQUgDL2xk8EyyTAsd9gr9gvTP12oWe8aLx4TFqmlYEyo+kMMZyx3xj2o+a0t4vDEKKzo2UXXtnr+lAuVkmd4/MJASrMmlffAO9ACu0wlAkks2kh9KMjE/kc1VHIquRcXEjO7HTCR5lPVSeo6j61KaD7wPllt3cyksNwT26mqBKsszBbiLWSoJlOGIA3bbkaQc9ceW5mUfjNVnBqd1/xk3m1jWfN3qGaQFW3ELi1cMG8RVGArcq2Iry14iuiI/ZpwoKszdQcn8sCudNMD15GgOq+0LLHr8mH82FPkZe5HMH2FHB30PrMaum7EEkAf3rlbLiLW4aOQZR106gMlR7Vo2l7Dp0x3EUbmMoAQQM/ibNMNgOHEilUDKfMF5/nURJDMI2gkEUknoWQ7g/1qpJYvDnMVxCqeGGdojrdW67dVqia6gghsbuSOK8w+kTw5UIOm3egJPLFJcSyjEs0aeDKw6+yjrjqfamkCPZGHWVKjVktsvbpvy/jU5GgtVm8PCtqK4QaiCTnJPTY1h8V4ms7NFbqVTAVm/FjrQGY7a3Zj1OdqjSpVJmNPbnTcJ9aamQ4kU+9AjfgooUDC5osPVR0LhUhVQepg0zWU9QzUgaQSpU1LIoM9NTZFMWpgjUTTltsYqJakSt6FmXxGCDrREmapmYQWskx9WMChNYV0Qbl8cgcCqafnueZpVDA1TFQqQNAdnwmeX/whIlqraslDjc78zWTFBHCw0lgyjrtWj8JTt/hlygyfCYNgdqLZIr67VVRGduxx9fzrHyW+2m/h8uOHcV8Gl0XkMmtiNe+o966/lXKT2bWjS3MShbdZQFVj5tuZrqtWrzfi3rXDjgvNdyVKlTU9aOcs1Ko1IUBn3Z0X9tJk7nGKKf1FffNWEDB2Garkzq+o2phdzFc78V3Isp7KV8mJwyNjp710EZyv02rB+NLYXHCI2LrGI5clm6CgOemRBCFEqmJW1204PpPPSai14glN0kLSGUGK6gXuPmzWX41rapph13D88v5U/Sh0u5ElaQafNzXpRsaakZ+4BmYKgyAoBDKvuazLy4NxNnJKJ5VyeQppbySddJCqp6L1qrGKnZ6NTU9MaQNRFiPvCaHouxHM1OXS8e2rCdqI1bUGjYq0P5awboyQm6mEKnGoEk+1b/2214TaW8sisY4EWNFHMs25P6D+NYNpcCO7kTmXhYD23FN8RyHwbKJueliw/JRW+HEYZ9vQY3Dxo6HKsAwNWpzFYPwjem84Kqucvbt4Z+nSta7uUs7Oe5lOEiQsf6fxq0vM+LTC64rdTqh0vIcYFChG+WNvyQ11nAePcKsuFrDeavG1sxAi1c/ejm+L+Cp6IZWPtCBRoOKjs7qU4jtpmPshp5Ip7C7RbiNopUIbS3Outl+ObZQfAsJSemoqtcxxnij8XvjdPEsR0hdIOeVBPS8641kGcOob9RVTnK4OCOx3rgYOKXixoY7yXyjGM7Ctay+KJFIS/j8Rf9SPmPqK0/He4n2aF/8ADvDr3LCMwSfij/tXO33wtfW2WgK3Mf7uzfpXY21xDdReLbyLIncdPrVtRpTzJWmtZiMGN/mRhz+ord4ffxGzkjlUyWDjTPCd2gz869xXTX3DrXiEZS5hDdmGzCuJ4xw1uDXgRZ1dXXIx6sdmFIAry3NrcPCxDBfSw5MOho1buZVtIIZMZjy7Helb8D4leRLJ4eiPHlMrY29qd+A3icpIiR+8akxvw3etI88LtnfWpPat9X71x1g0nD75fEXSVfS49q6oczjlWOcb+O7ml0kgIxQUwzV5oeU4FZN+gEu1U+lgavkGWod+f51cRkIjfrWxYzllFYqEYomC+ht/WwFVpnt0IBpyQKw5PiGALsHb/aKa04jc8RdxBDpRObNTmNFumvJOE31YqMF/FK2gOpYe9c5xsXEJiVpHLOCTtihbCWZWcqwU98VcwZ5Z65dtzFRZdQrM4fxZH0w3BCS9M8mrUDA1Nx0rG7Q5UzjKnFSdhihLq4kijaSOIy6R6B1qVSE0UynXGA3cVdGqPGMnzfxFV2V4ZoFmVCqtzQ86vdIPBaWJW83PUd6NKqt5TH6h4oHUc6F8SG41Mj4Ze3MVakjqdTLqT+NM9ujzrPA8RJ9Sr1HvQJdM0Xd148kQU+Tkzcqvilkcqs8bBz2GxrQMUTbhW2+U9KjIxQZYDT0oPs1tdNw1z5A0L+pAfT+9WhIiztHcwyN4Z+VhzrKeZWXB3omxvYIuGuks6IY30rq571phlYx8mMyiq4W2HEURbbDZHmH9qouEhDySrJI/fwx17GtJ5fvYxp1ZHqHSg7y4gsI3kdNpNmC9admN7RxZx2tsmiNpqRNMvWMnfPuaHjsoZJDJLkSndxnOfzqcE9olo0/mjT5i3OqLuXxZD4WpEYZB70Wda6RLxqoX8qTTDwhhFXTQtO1sjYyz7djTG1iPPV/1Vey0X50qcWsI+Qn86VGxpzGqlqqNKkpIHNHwgKoBoGEapBWlFnoKvEh3DZNF9blU5ODvXcGEQW7qZjINZcs7ekn5f4muDj8ZTlTp0gb9q3bzj9yYkS2VRIq+aQrz96rLo41H8H7Tb6yEOecg9X1pXd5Y+ZZLgkvzWM75ztsKCg4ZJewpNdTyTahkZO1Xpw9IWAVQKwy8n6azx/s0vEWfP2e2IT8T7fwrNmurovuyqd9wK2JYgq4xWVcR7moudXMMWfKXdQJHZwBp37UK8aafSKMlFUONqnZ6YM6aJnX86rIOBRfEExIG/KhNsDetsbuMMpqkaVLrzpsEDaqSemPuKVKgEDp3UkfSpxzyxLpRyq51aeme9V0jSCZmlYMGkYhzqbf1Gq6VNQZUqVNQCqPzCpVKJNcw7Dc0jjWg6UWKEgotauNk1qwVWDUxQpMU9RFSFBlT01KmCpUs0xoBVA05NNpLHakENOpsUDxJ/EBRfQg/jR08gRSierqe1Z04C2szntihnkx6VIcqeoYmpCnpqA6T4Qm0PdLnBwGrQlObhXtk8OZifMNsVmfBg1cUmT8URrqLnhrFRp8uncMpqM/b4Tn43uZPHSVmlGvVzzg9a7Syk8Sxt3PNoxXHX1mvDbnRFM8kpXU7D36V0nw/MZuDxE51IzIc/WjC/wAm2WW/HI1Keo5Axk86lWzA4p6jqp80A9Pgdqoe4jjcox84XVpHamef7lXHpblTAg1kfFMXi/Dt2oGSoDfpWlbyeLCr/kar4jEJuG3MZ+aJhS2dmrp5GTRVnw6W6bJ8kfc9aMseE6Ar3Y83RO31rYjOnAC1hnn+m2Hj+1TZ2FtajUsepvxNzq64gt7hNMka79QKIwGG+M1Qrat+lZy1rZOnOcRsWs5NvNG3pagq6q9hE9pIh7ZFcq21b45bjnyx1TGjrQYWgynpaj7flU5HhBOO1MzFRUl5VOMBpkB5Zyazja8B4jjibj/TjwfrkUuPz+LxHSOUagfqAaFtJC17I/4w386XETqvnJ56V/8AtFbzpzV0fwFKftV7D0Matj3z/wB6l8acXEjLwyBsqh1TEdT0WgOAXo4Nw684gcGWbEMC9zzLfQVi/e3M5wGlmkOcKMljTDStPh3il7bJcW9urRSek6wM0BLazwyvFJGQ6HDDPWu+4Df2dnw+2sbq5jguohh4pG0kH865TiJB4jc6WDDxG3U5rXDCZVNumT4Mv4DVbbMQOlGXEuhcD1GhI0MjY6d6WeEl1BL9pldkOVNWrc/iX9KTWzDkQah4D9hRJniXFdD8NcWs7L7Ql1MYlfSVypO+9bv+P8J//XR/of7VxnDuEXPEpmig0AouoljgYrSufhO7t7VplljlZNzGg3xSvtbyc06A/EfB0I1Xmofuox/pXLWksfE/iiOS5ceFJLkatgR0FAeHEgy1EWHCbvikv+VhYRdZG2UfnRcbBt3d0GC7isqRfMaxr6Hi/AY0Zr1WRzpUB9X8KEj4nxK9cW0cg1vtttUKWXWm4474KeYNhX+orpFXAwOQrnOA2zJxSbxB5oQQfrXSryrDyXl0eKcbQahZ6LehZRWbWhCKybm403Dad8VrynSpNc9K2dTHmWrXCMc7wIDzSRly2laa2VGmzKcgd6o1O0enp2orh1qbmYprC7Zrf130yxz1d1fczRBVVB/Ctr4bnRbOUlTkvWVxCwW3aPzltQrd+GLOOThrs2rPikU/TUPy+b2rN+JLlWvYwAcCOgbRg6uR3rQ+KLVY+IoFJ/ZjnQvDLbVHIdXzCrwwrPPy3HFRdhQEzt9aK4bxK4jYox8WNR+Yqnilu6eFuDzqixRg7nB5VPkxPDybm3WW80d5HqRsnt2qMsrW/mZCydcVy8lzLZzxzREhlO47jtXTw3cV/bLJF5g43Haue46b45b4QjeKdy1nJrA3KKOVX645CRq0k0BbxPZ3J8Hy52I7ijvDSRvvyEc8iKR7TLqBoIx2PQ0FOvhvrjOlv51fPC8MZVGEgPSsx5JXVkxok5DVQcHw3LTITyYbMKruLln8pIrOg+024xLzqZOedGitWE55HFCz2xmYsG0tjnVuQDvSBPy70J2PtOJZVIZ08J1GNXyt/ar7tYJRhwGZRqIBrJDn0jBNSjTQSep51eM2zy1BJvbee22i0qOQ507sX0lgA2KFQ4ulT5dPKiKuIt2VKnpUyNSpUqA5HFLApU9I1tuPMTR0YPfFB23Wi1C/Ma0x6IQqA7NId3HKpMkZWTMmzMBzqpTECMjPmqTPBoclObb/APeqDsvhm5SawNvr1PAce+K05U61xXBOIRWPFg+4Rxof6V3D7iubyY6roxu4CkXIJrOuYutap9RFB3K7HFZNGDcLzoRq0bhNzmgHXc0gz+IJqjP61lZGBW5MuVIrGkUpIV961wrHyT6jtqpulPnflTdOVasi602NqfbNN0oBY3pulS686bekDbU1OaagFTUqVBlRsC4QUEBlgK0I+dC8RUQq8VTHVwqo1TFTFVirBTNMVKoj604oNKlSpdKDKlTUqAYso51W8jEfhFOe9Rb350k1S/4VobiA/wAoE/E2KMC/N1OwoPiJ+8RByXahFYzKUYqeYpVt2Ftb3VzJBOg1SpiNvwsKx5IzFM0bc1bSaz3zpncdDLKzSRdcud+S0RJZQvkJHjHWnHlQadhyq22JaRUBxnrWdtbY4xd8NWzWnHI2Y7OrL/Cu1kZntmZPUV2NczBCYJkmjOJEOVJoz/EbvGkyL/01Uz/aMvH+ldpaDGxHuT3rZ4REIbZwDszasdqxhfS50toxjHpq6DiMkGdKphtuVLH1l2j8eTelOChG5zirM1gnikr+VnQDnyrYtJvHgRyMEitplsssbO11PTUqaGZxQlLyN0/aaRp/rRFvIl1bmDOktnRVfEcG4t8nnkHesmKR4WdUOMN+hqbdXa5PbgfZ332SaaCdWzzx2NRuLmS49Zwv4RQskxfMjnLHmTVMUolJKbqPm96yyz303mP2h7lCjZxtmqk3OSdqOuNIi83qPKgGBT6Vnpe1ni+oDkdqZGw37oqpFYrvsBQl5eCE6QRk7fSqk2jK6Lid/wCFA6IfO/lHsK5/1HY/lVlyy5ODqY8zVArWTTHLLa5MhtByPY1oQDas+JmYhScgcq0YeVRkvBeKnAc3SqPmBA/SoDlTQMBfW5Y4Acb1OPa8ugXDE1XgQ9FbNNxDe+l/9v8A9oou0j8PjF2v4PE/+4ULMjz8QaONdTu4VR74ArdzCOG2Nzxm8itYtlRd26Rr1Neg8K4RacKTTax/eH1Sn1NVHDrS0+HuEEzOsfzTSH5m7UGX4h8RDRDqseGMcNIdnlHtVE5n4ntpf8WubkqDDI/lYNnNY6nSRite5+HrxuITx2VlKYkYhGYdPrQC2rZ85x9KJjlbwLYo88r92NGxxiNMDn1NOkaoMKMU5rqw8frzWeWWzGo1I1fYwJK7zTnTbQDVKe/Zfzqsroo6H4dtksOHS3106xCXG7HGFFBcS+LsEx8MT28Vx/IVhcW4pNxSYNJ5YU2iiHpQf3rc+FOChtPEbpcqP2KHqfxVyXL2rWcLOD/DTTP9t4t5mc6hD392rp8BVCIoVRyUchUs96gzhAXbko1H6Cg3EfGNx4vFhCD5YVxj3oLgKauIh+iKTQd5cNdXc07HJkctUY9lJyRmok3TrqOGxabi8l/HLtWkOVBcLQpw+ANnJXUc0d0rmy7deHGKpqHl2FEtQk5pHQdwfIawCMpqPetydtsnlWLIN3QdGrbCcbc/kpww01fZXTwS6oyASMVC3t9aZY/lWrwOK2S8UzCPSFPrrebrD2kB3l1NOVLyFscq2fhuaVbSZVdh56t4ve2RSJYpYtvwir/h+7hKXA8QeoVWv9Tnnz0yfiSWQ3sRZyT4fWqeF3Dqko2O4rZ+IJYWmhyyHyHn9aBtEiIfSE59Kc45Rnl7TWgfFJyWjyOhp+FyqWlznkKvvrWJ9Gc9eVV2VqIzJpfOR1pZbyPx5TGB+J4aRFGCa6eyshZWUSxjzKMn3NcxxFHjmhfTshBz+ddhFKssSsvJhmufLiadWF3dgL12SIzI6LJyUtyzVME6PbBLsDxPmrSvOGxXsehzge1TjskijVNmCjAyKmRtcgMlxDHEvhvkjpmst0b7Y87XAKP8tbNzBEo/ZL+lZFzInieDGo1dT2p6T7HE6p6nBFRz4reQZ+lWW1rFqGVya14YFVfKAKNJ9mMbOdhkbfWqbm3eCB5GOSoziugkTArH4wSLR8VUibUIdPhKyrpyM1ZQvD5RLbgdVoutY51Y/wCMT/YaJocf8ZH/ALTRNJUNSp6VIzUqVKgOU8Gb/Sf9KkLW5blA/wCldmsCyID4LEnmCc1CTVAm8TBB2NZ+y9OUjieE6ZUKtzwavUrjlmpX9wtxfO6+nAUVFWPQVvj0irQ+48nzU/iEL6Pmpg0mdseqnJk0nl6qoIs5PieTauz+HOJfbrAQyn7+IYOeZHeuMYy5f6VdY3lxZXkNxHjyepfxDqKjPHcXhlqu8n8v1qp8MlTSaK8tlmhOUYZ+lVE6a5K6IzbqPnWXIvOt25TUCayZ057UjZ0grKv48Mrj6GtmRaCuog8bCqxuqWc3GTvmlvimxhjvvS6c63cpZ35U3QU++9NvtTBbb0qWedNSBU1KlQDUqVKg0ov2i0fHzoG3GqYYo+Ib0RpgKjq4VVHV4q2hCpCmFOKDTH5VIVAYqQoNKn6VGlQZ6Y0qR3FAQNQ06jirGAX3NM3lGkepuZoSbIyW6LsKy7w/fpn61pvhVA6dqxOIS6pwo6YqckZOm4Tw5IGSaUB5unZa5fiSaL659pDXbW4+7jbPyg/wrjLkiW6nfnqc1yePK3K2nnOE431IuDt2q62P3401m6jA+x8p6UbbS4kVlrWwY5N9JCedUymcNlBqH8qjHO7r5VFOboq2CMVK6kmX2d/DPfTViQI0gWS8wnUheVUi6DnY5qX2vTzRs/Sqn/iLP9aUMHC4BqaVp3HLO4/StiwvIZ4wqN5lG6kYrm4/tM7aI4tJPVjitnhVk6MZpZAzgaQF5CtMbWeUn7a1MSQNlzTgYFPVsmPxV841xBZOjA74rFuLkR+WMFn6AVrcRtL65nKxxDc/tCdgKFaCGyQwxtrmPrkPSssp+2+N1OGfFA90dV05Ef4AaNkmSGMKiqqKNsbYqgNlvDiUs3SmmsnlZVlb6io1te9LIIxcJ4x9PT3ppvMfDAq24mSGERx7BdgKzJJhAryyyFdRzikZrmcWsDu3y8hQIBkiDtpkR/Ny5UBe3bXT9o19IqMF3NAulGBX8LDNa4TTDPLaN3EiHVHnHvVAq2ed5iS+N+1VCnUrIfXWnDyrMi9dacHpFZ5NcFx5UNLs8Z+UOM0SeVK2RbiK/jOxWEOp7EGlj2rPonYLxS9cbawpH54/tRnwtAj8TuuJT4EFoC2o/iNBW/A+K3lv9rVMArldRwzCiuBtJfxjg8pSG2jkM87elnA+U/nW7nbthbPx66HEuIqTaof8rbn0n94iukUaiB05fSuP4x8VJAv2Tg+nyeUy4yFHZR/Wsu2/8R8TfMM922fmLaVpk7O34iLvh942cPAsiMvbY4rgF9IqdnxeaxmmB83iq0Uu/qztmqPHjVR5q6PHljEZSraaqvtKe9F8P+wTSZvbswRjoFyzVp+TH9p9alYcPn4jcCKEbfM3RRV3xQsdh9m4Vb7Rxr4sp/G56n8hXTWHFOCJEILO5iiQdDtn6nrXKfFrB+PyMrBlMaaSDkYxXN5M9tMZoJwThx4nxKOD/ljzSHstejKqoiogCoo0qB0FYPwXaCLhkl0R57h9Of3V/wD7roDUyAxrE+Kb/wCx8LeNT97ceRfYdTW0xVVLMdKqMk9hXnXHOIniXEHm/wCWvljHYUsjjOxkgCrwuplQdTiq4hlie1GcOj8XiEK9NWaJxjs+7p1cSaFVPwgCrTyqC1J+Vcdd06VOaAnbc0ZM2FoBzqanE0Dey+F4YPzNv+lZ7DTI5PUZqziUmu+RB8uB+pqM41XZA5AYrfHpy5/2VpO4UqpwKItLWaVteglPxNVllFDG2p9O3VqN/wASiP3MaFsHOrpV/D8UnvNq/wDC7i52QoNPetngXB7mBbjU0ZyRyNZQ4u9q2pIVbVtua1uA8daZ51eBBsDsTTiv+iY+/wDHoP8AEPCbtmt2SMNhSDv70BY8OvIll1W7jlW7xnjSRRws0DHcjnVHD+PW0jOrJIpxVY9ubP8AqxOI+NF4edac6lwy4kdpAzZwO1b13xOzfww0inn61oVltidUIi356KM7oYY7mmfxG4UIgZdz1FH8AvRLB4Bbzx8vcVVNw6O9GGdkK8iKEj4dc2F0lxA6yBNyBtkdRWd/lOGuM9a66F81fpyKEtXDhWXkd6O6VlGtAXSZrl7iFoOIPn0udSmuwlXOax+IWviLy8y7imA9q24ragGUrDtjgA1s2kgZaBVkq7VgcdOi0OBuzBa6F+Vc/wAfOLcZ/GKvHtN6Z3DMDA67itGsnhytLc+VtO/OtX7K/wD+pk/QVbCxE/8AGQ+4NFUC8Tx3kQ8ZmJBwWHKrtM3W4P5KKD6EUqHCSdbhz+Qp9DYx4z0FuLqVUCPvJKf/AHUqBuLze+Kg1tofOzLtUZp2lhIU+cjFVzGJZiWA8++MUJPKITrQ5QjK1lGtY2s+M+rnmiEY96EdvvmPc5q1GrbGoFjJ+frUip0nz/NVClepNSOjSdzzqwsZTl/P0pgDlPPUDo829Ovh603NAavBOLHhcxSZ9VtI3m/dPcV18ihlDKQVO4I615vPo8M6T1rpPhji+VTh9w3Mfcsf/trDyY/W2GXxsynbHWgJVBz3rQuIyDtQbKOvOudvGXKmKDmWtWePNAzLQGDeRaJdXRqo2xWrdReIhHXpWUdtiN63wu3Pnjql3pu29P3ptqtmVNSpUgamp6agypqemG5xQBVkuCXP0FGom+RVcKoEVVwQKJRBjanG2M4SjG9XCmRM1aFqlIipA+1PoNLSe1Cj5pxSA9ql+VBlilTinoCNN9KfTmkV0igI40As1QXJBc8zUJ5VQZlfSPwjmazbu8efEafdxn33IpbRllIuu7wbpEcnkW7VlSjEhGrJG5NFQ+HGyq64Xv1odsF3YbDOFqb0wttrrpbrwOC+P1MQUfU7VyqVt35aT4btWXkuNX8axUG1c2E01oe49QqdtIsQyXwc7Coziqa3nTPeq6GKeVfOoVh7UXFeQyjDrhveuYgupoGyjbdjWjHxSGVdM8eD+IVHrppM5W0DCW1q2k9xSkePGXkP61lG6sQu8rn2FUPxG3X9nCz/AO40+T3i24/viSg8v4mfArct+J8OsbdUnvotePNpOd686uJ2uJS5GkfhB2FVBR2q8eGWWW3pD/FfBk//ADLN/tSqj8ZcJHIy/wDTXnuKWKe0O+X4rtr9jb2oaN2B8zDkKx7y+W3JC+dvbrWBaFlnGg4JGKNdJWSJipA3Ctj1mlcdrxz1GjYcZRvureKTfm7kf2oie88JS7vv1Oa5oXTwPII1UBunaqpp5Jz942fapuKpnGrNxaMuTu2PSBWXc3Et1JrlP0HQVVSpzHSblaalT01UgxpCkaQ5VJpRnzita29NZKeta2bdfKKjNr4zybLVFnPGktwsrY8VAi+5zV1xstAwQPcSEIpZ2bSoH4qfjnI8lekB0gh1vskaZ/ICuCthbz3c17fwXLWTyHzQbYPv7Yoq7v8Ai8ltNwqVE126/fOp8xUUf8KcT8Lhz29zEjWQk0+Jj0M34h2Petu2DZ4PHwKeMHh0VuxHRh5/41rnUqkcgByrm+IfCcUr/aeFzm1m9QXPlP0PSqbfjPFeEH7Pxm3kliIKiYDJXbnnr/CmHP8AGLGC1uS1ndfaYnJOcYK/Ws2tM8yelaq/CU93w9Lq3uItTrqWPSRn2zV5+P1m4Uy2s4DwHg/FrASGa4+0L+1QOBpP0xyoub4ItCPub2dD+8oauUtrm64Ve+LCWinjOGVh/AivQuEcWg4vaeLENEi7SxE7qf7VE5Ny118F3qbwTQzjsfKaxr3hl5YY+1wNGpOkNzBr081mfENi3EeDyxJ+0T7xPyosG3K8I+Jrnh1uls9uk8CcsbMv510Fr8UcLudmkeBvwyD+tcpwG8jseLRSzgeCcpIGGdq0+OTcGuz4HDbNp7x/S0I0qPqOtKAT8Vcaj+yiys5FczDMjqeS9vzrjzR/EeEXfC0ia6RQsvLSc79qEt4vtF1FCP8AmOFqb2aaoUXDDDdq0+Axarp5eiDFX/ENmILpJkH3cqfxFFcGg8KzUkeZ/Mary3WCvFN5NJeVRdqnyFVOdq43YGuGoOeUQQtI3QVfKcvWJxm51MsC8hu1XjGWV0AEhe48RuZbNaN8q286LzZ11Gs620/aI9XpDZNaM9u73Ec0+cPuB7VvOnNew9tBNeXIjjGonvyFdHwv4ehMzC5d3Yfg2FZEV4lheKyprI+UHAqQ4le3FyWEzJn5Y9qc6VjLcnR3nAeHoq4jk/8A+lW8G4RZxzSlEcZX8VcpcyXWgFpJef4qP+G7i5+2SjxZSPD704PLjcby3+N8Ft5rePzSLhuhrLs+AIsr+Hcv6fmUVL4gurqK0iZZpF89Z3DeM3qzkGVWGnky1U7ZZz+K7ifBZ/IFkjbc+1U2HDLqCaTXDtp+U5oi+41MFjLwxsQ3cir+GcbjlkZXgdTp5hs0Zdlh0A4hJc2io8bOm+DtUbTjUwY+NHHIO48prfu76zeEB5AMn51rPhtLC4uGBVGVh8jYpRdaHBLpLqF9AKhGxg1tLuKxOH2EXD7o+DKzJKPSw5VtpyrLLtpj0g4oO4SjW5UPKNqSmFcjwJ8/K+/50RaTYb2qrjC/5MuOaHNB2U2rFI9umQ61rL4tai4hZD9RR1pJqQVO4j1LVRLk7aNYuJqiHY9K16Eu7MQcQS7BwoOGFGYq97ZXgLcf8ZB9DVlQuP8Ai7f86sqojI1NT0qaTUqelQA92yhdJ80fNGH8qCnQ+GyttldQHaj4G03ATSMNtVfEE8pYVzx0Vz8i4VW70kNSkOYwO1VitIkQrVPUuk7VShqwFulXCT1Lk7VJWXWnlqI1ZO3SpLq1LtVBXOwKnC4qK6sRMraWHI9qeUsVI96ShfCTPPNScd5wu/TidiGJHjR+WQe/eq510tXL8Lvv8NuzLg4xh17iuuZo7iJJomDRuNSsKwzx06cMthGUMKBuIsHatBlKGqrhMrtWTRiSruayb2PRICORrfuIsVk3yZibuN6vG8s85uM7vTflSH1p62cyNNT01BlTU9MaAVSjA1eblUKmF0sNXI70gkNZk8hI+lFQ3F0gBIVl96HjHmyNxyxnc0bpa2Uqygqw8p6selM92LE4g4YK8PPqDV4vMrqETYrPRGMR8QNpBxn3qep4VyCJVB5VU/0XPKdCxxRAMlG7VYnEUfHkYZ5VmpG7yl5B5dWp9Xlq9NIUk+VWYuE7D/50pbV75D/tcfVsfWnF7ByMi/rWbusepwCmThh/KhBhnyuFPSjavyVvfa4cftVpmvbZF1NMuKxJc76myBsdsZqJcJp22G+k0bH5a2H4rbL6A0h/ShbjiEzsQGVE/c50NYxeL4rEY0jO9PJHn69cdaO0XyU+c5klO+OXeoaAQNts7sRtTszN08gO2edSeTRDo3y++O1SSo6Srtkk50qKZRgFPLqHQ1bDksqEbKNzjlUZIwWcnmO1Wj627ZTL8M4VC7brj86w1XAPtXRfD5xwlfZmrn7hvv5COrE1yY/2sdF6iiceU0NV76mVj0FU1vGWRqWKelVaI2KfFPSo0CpUqVBFT01PQFtrJ4NzHIBnSeVbH2lmswoTeNh5+YXFYa+ofWipeIXCzSgYRH2ZMbVUugqvP+LkJGNR1frVFE3s5uGilKgN4YBx1xQ1IFSpUqQNSpU+M8hTCBp6RVsZwcUhU0zj1L9a3rdcoKwK6O1GYxWebXxBrwYU1pfB1nqeW9fkraYx79TQF6pKGuj+G4/A4DCTtqDv/E1XiLysbh4N3x7jA564nH/z9Ks+B2Vpb61kUMjxqSp64JFYVtK4upnR2Uszbg+5o/4YuVtPiGIucLJqjJ9zyrbXG2LsPDueFLqtw11ZD1Qn9pF7r+Ie1HRXEF/aObd0nRlIweYOOo6VcNjQVxwmznmE+hopgwbXEdOfrTAHh3wzbwYkvG8eTnpGyj+9bgAUAKAAOQFPS607be0605v4t4J9shN/bL/mIx94o+df71yPDL+bht2l1bnONmX8Q7V33GuOW3B4yG+9uSPLCP8A+XauI4Zwy543fP4SKiFi0kmPKmegqL3wp6DZXkPELSO6tzmNxyPNT1Bq8UNw+wh4bZrbW+dC7ljzY96JqkuR4/8AC8sl4LjhqhkmbEkZP7M/i+lbXDeFW/CLcRwgNKR55SNyf7Vq0NcbEUG5L42m1TWkP4VL1icF0Di9vrOBq2z3rY+KrO7uLxJ4oHkiSPSWXfH5Vg2tvJcSuseVljQuo65G9R9U7vidjHfcLKSNpKeZW7GhoE0ooA5Cns+JJxDgiOCPFJCSL2NWBcCsvLlvh0eGcbMaombStXmg7lulYtaBuphDC8jdK5p2Mjl29THNaXGp9UiwKdl8zVmVtjHNneRPDovHvokPp3LfQDNHcXvfH8LwRpRPLnvQPDyRO7DpE1TuBiNfatZ0z1u7WWkavfQeKPKWou3liju232yeQoFGMnhY55xRVhZtPdhNarnO9VjjbGmHk/HlsTeXMTQ4Bbn2or4YnjHEJMk7x9qH4jww29vr8YNv2qz4YtjJxF1Dgfd0eli/N5/yXbT+Jpo2sI/MP2nauftyni7EZx0rd+J7J4uHIcqR4lc/YRObnZc+Wnjjdsb5NYp3QDKM96t4VCDcPz9NVcRV1jTKkean4SzrJId+Qozl3wWOeNnQvi0R+zIAQfNWVHFL4oCBtX7prQ4rO4jiG3OhbO6EdwHZTgDpU47+qvrrgXw27uoOJ2yzvIYy+khveu4Q7Vw15fQvb5XUHVgwyO1dpbSCSJXHJwGpeSaowWtQ8nKiGoeSs1sviC67WZO61g2DYwO21b/EfLaTkcwprleHTEykMd+dMq63h7Z2rTIytY/DWy1bajy0gzbyAOhBHOhBy35itedMisuRdEn1qoWU2Duf+KtvzqyoXf8AxNt9TVlaRhkjSp6amkqVKlQAlxDLDL5QTj0tV0ys9v8AeDzld6LikMiZIqmceU1zx01yzj1r1BqoGr7pdF0/vvVB2ariUwxFS1mqxUgaolgdsn3qQdtvaqwacMMcqoHYnS29NlvDxnYU5Oc7UyAv1oC5IT6mO5Gd6P4Hxk2D/Z7g5tnPP8BoBsdW6UKanKKxy1XohVZFDqQykZBHWqnQnY1zXAeMmzYW1w2bdj5T+A/2rqbj0ZU7c6wyx06Mctsq7wuRWPcJqDjuK1bjzMaDlXepiry57SQSKWOVF30Ohta8jzoXtvW8u3LlNVGmqR5VGmRU1P0pjQCopx5o22xyNDKNTAURcYWNB1zU1U6TRghwArZ2BblVjx/Z9DgguOvOqgUKKoOW69lp1QszJucDIqpE7TilVJACzFCMEGmkjMZ0jO2+aiWj1jCDSBmiJ5MTlWbUe4FPRbUrqZS+5ToM86skURrhioOc4Bzn61B3SLA0AMMg+9NHnBdXblgtipVFczlyPlHbpV0Aijz4qMyHkwFNLG4K6yNOkYxyquRwFAVuvlHansaVyln2yNjyqAQE4G31qSKy6urMNqdwW3XzL1x0oLlfDrjidNBbIyv1pkRsNrOnbeoqNBDhJD2yOdKRyU0ldKjY+9MiSUaMAlW+lSt/vLgNIdIHM4zVjWrpGJGwoI69ahbkaS2QGXp+Kgzp4is6KuCT6jTn7tVV8MXbzYpo0bSBvpHToKg5BkKDP1NPe0tvh7NFwWUAEMC35ZxWTJaMwVlbJNH2kht+CS4OSX05PvVMD4hOr1JXNjP5VteoHe38Cyl141EVl1uvCrQuZfMWG/tWcbVCCVbTjqx2rbGbZXLQSlWnacNFxEJflbYfX+1FDg1uYQdZ19a1njtm2eXlxnbCpUfLw/wn3Ylc1f8A4UjNoi1M+NWPaj8dH5MWVSo2e1SMrpz70Xbx2KKC8eXO2CM5pzxUXySTbHpV0IsUlmXUBGhHpA3puIraW7aWhGojygCq/Fr6iebfEjBjGZF+orY/ycjSTTQ5fPlQcj7U8XD4JlR0GCTvRb2wAaMH7rnpxRPFRfNixb0CWaJIYzlYwpA6t1qiK3klZlUAFeeTW6IYbeQSepm5CqriCQQB1dRoySMdzTvi1yJ5pWaOHvtqdRV7cMjWMOHLZGe1F2Mcckkpd/EVNg/+oP8AtyoiWRG0q2dCbKO9PHHGzcic88pdArTh0TRsSupxvUEVFZ4dHqO57CpjWGYJIQDzqkrq1KOm/wBau4yQpu9q74r5AukDHprOo+VAYxnnmgnUo5U865fJ23w6RPKui4dk26H92udNdLZjTAo9qwz6dPi7Qu18p9635JBw/wCF8tzSAL+ZrGmXxFC+9W/GF3ohtuHod9Id/wCQp+PoeVztmPVUZWxPqQ4KkEH3qy12jY+9PHbvPAxjXUy5c4/DXVr+GnP9ei8E4gvE+FxXAPnHkkHZhR5rzXgfGJeEXfioNcMgxLH+Id/rXcw8c4ZPaNcrdxqiDLKxww9sVEp6aLukcbSSuqRoMszHAArkeM/F/OHhRwORnYc/9oqiV+J/Ft0UgBhsEPNvSPc9zXQ8L+H7DhoDKgmm/wBSQfyo7HTm+E/DF3xFvtXEGeGJ/N5v2j/2rsra2hs7dYLaMRxJyAq8786iaZBb69gsLczXDYXkqjmx7CuauPie9kY+AEgTp1NUfEt2bji0kefu7fyKPfqay66MMJrdTa2oPia/iIMpSZeoYYrSi+ILO8ZUYmCQ9H5frXJkgLk8hQNxNr2XlU+SYyDHddddfENlaSFVdp3HSPcfrWJe/ETyzCW3tY4n5Bzu1ZCRlvaui4VDYeB4sMZNwmza98H2rnsuttJ+lvAYGS3e4lXEk51EYxWv0quFdtzU251yW7rsxmppCR8A7UBcNoR5H2HOjmIzisfjs2izYA7ttThWuclkMszyH5jmq6emrZzD+H6fst6cebw1we3mp2jaSzDY6Ubw6BIvhy9uSV8SRlRQeekHeg4p8wFAOVa4ya5Z5Wo2mFGTzBq61u5IrkOmAar4VCLi+Eb50863eGW1n9vRXSLTv6jVY71wVzkvLOveITzwaHdSM55Vd8N3TxcTJXTuhG9bXFbexW0YokGrI5EZoHg0UP8AiS4ReRp6v7LPyT5BHxLevLw5FZFH3nMVhcPudFznT8tdFx2GJrEKyc32xWFb2kYlJXUNqc3E5ZSzRuIzq8SbH1GpcJkXMhJ22FRvYFZUXVjrT2NuY0Pmzk1Od9jwsxizjHhsYgNJ5mgI4l1Gr+IwySThlGQBiqIrecZIjf8AIUYax4q8spSmi+7O9dj8Oy+Lwm3z6lXSfyrjJ2kUAMrD6iui+EJXa1mXGVV9qXl1ejwrpjyqiQbVbq25VVJk8gax1Wu4zr4K0EgbOkrviuMjZYrzC+kHArt5k2JfATrmuIvFQXUpjxp1nTiqmPCbk6jhTZcV0KegVyvA5dbL9K6pPSKlSMg2rLu151qSVn3VAZl3+2tj+9VhoS6NwZocBCofyjr+dEabs/JGv/urSVhlE+lMaj4Vz3jFIwXH+qg/9tPafU9Km+zz9Z1/6aVGx6rkkjK4XCntVM0gbKpuasNoufMxNVsipJhRgYrnjorB4qmidCO2KAPqNanGN+Xy86yz0q4k9PUaeqJMU4ziq/zqWfemFuTvtTRY0HVUM+9IHnzpha5Go96oqQ5ZqO9Kg+3avQLO0MXCbZGZnbwwTk15+c869Fsp/H4XbOp9UYyajJt42XcxYPKgJhzrbuQFQlqxpRkE+9ZNQFxFrjZT1rJddDaW5it51zWdewahrXmKrDJnnjvkBUal0NRrViVNSpUBOAhZQW5CmkcyPqNPEhZjjoKr60j+D41xghgfL5h7U+kRToHG2QSD0FNGwyPu13HLvVz6Gik8NUKBg2rsP7UyRd4vEl1awg3APzexqLQ65NauW1fwpQtDo+9wXz5tXUVY00YjJzlVGF351ekb/SpB966+ojepDGdZfUBzWqljfaTVhy2M008pPNFVuRYczU6XLrpJpmkLFvKPlUUJzkq/Tpjyw3blVUKam2O9ICE04VIodTNyLCnjgYxl09XWiIFPmKuFcALv0FIE26+HJnAbUDjZhVSbTbpXFNo5PoONLZPOq8h8FzqI5mpXaxPqkTOo+/Omt4SzK3MZxgczReBOSMqtAQXYyHbSeX1pO7Omo4059I708zFRrGFLcu9QgwW7Ed6WlbEwL91pYYZDpqjSVuPvDvzz2ooQvqd0kXf1ZG35UO2ftDLqLHqTVXpE7aFuI34VLr9Ovb60OocYSPdsb1fApfhTBN9MhP1qNtgqdOee5Ncs7rfLqKZ5maDQRhycUOUOViY4Vj5jRF6fD0kDl5qF8XJZ2Ooda6sNa5c+W7Wk8ghjRELEdutPDOW9P6VFVeWGN1dt9wc8qlbwg3DKH1OD5sHeumcOWyXtG/BaHGdztmpWlwbeBolxq1bsOtDXRmjumDt4gifAUVbPHh2fQNLAc+9T3drk1NJ8RUylJCRrxiqQrmLUgxp5mpaHEYVvKO9PYv6o41aTnpHeq2XOk7eWQzqS2psddsUruKeJ2JdmjmGlo1XOo8wP1po5GtptMo8Rhu2kYK5+WrLx2k8NM+RmGrfBAqeM8S5xzgOCeJEGpyjjp+E1ZHc/eO4fXq23PWiplR1QRohkUjSGGRn3qlES3m++CnUSWwMCnPacHbjYnAkkx1ZGV/jTyyPLEY410tndj0q1riOMMsQDYPMUBPcyRSsS6rjcr1artknKccblRdsEWFgd5iSWZjuc0FIzLIN8+bepm4bxMNEQEx4hx6Qe9E3EXhSRqcEvlh9KiavGKrLLuhbsHxNRUKmnOc7mrJBGYYlQAM3NvapPFMZo5pDp07Ljb9KpuEVHXwlKr2o/lzsSziA5FI1AbhG2oW4z4uTzor/mEE86heRBYVde+Kxyx4b43VDQrrmRe7V09uvlrn+HJquh7V0yRjwQVPSuXN1+OB5ZEiYSHdVOTWFxG7a/vprp/wDmNkDsvQfpW3a263d19mkbZ33wd9NYV9Elve3EMbakjkKqT2zVYThPl7X+E8NuA4wXTWPoa3vg2HXfPIRlY4cb8jqqHH7Tw+FcPnVcfcCNv5j+dbnwxZ/ZOFqzqVlm8zZ7dK6t8Odjcc+FZopHuOGoZYW3MQ9SfT2rm5Ladc6reTUvdDtXq49udc7x/jjPcJwuxZpJHYeOynko3K/oKysU2uFtE3CrVoFVYzGMKvKiawPhXiNseHPbPOimKQhAxxla3RJG3pkRvo1USVN1p/zH61XLIkYzJIijuzUBwXF1KcYvFP8Aqk0JR/xPfWc/ERJZv4r6dMpHpyO1ZckumLUvzcq6Mc5pNx5VXMuttC+kVSi6mz0FIDJA6miGXQoUVhN53dV1wh1rb4FbZDXDdfKtYZ2FdVwsBbGADtmp811jpp4pvJoBOmKi/q2qwVA7k1yOrap9h71g8eQm1D9mzXQSemsXjp/8ub6inj2nLpzNNT0q1czoeC2xl4ZMrMAG209eVZqRJE5B+m9TsuLyWoZGGVbHp50JcSrLcl4ycMc+atNxnq/RMTN9rCRatTbYXrVsfDrrUHeBgmeZorhEkPDrhriZg+V8unciip+PW8y6FifJPqan8X45LlNs+SwncaY4ct2FFcE4fdJxHz27jCHpSHE4om1lCQO1aXBeNW0l8EELglTSxrb/AKZjMv4hfiC1uFt48RyevtWXYiYGTKyZHtXWcb4pbR2cZZXHn2xQPDOLWjLKWlZcnrVztyZ/1c7ezSrKvmYbUdZSP9nQn1UdecQs3uT96h2HMVQ1zbr65UFTnlpWGO4zp76XxnHlwDiroOIaVwyHfsae44hwsLhbZZm7hcUBcX6S/sLSKEe25pzKfR6QfLfwyMAdQA71rfDbRm4lKOuGHIVyGpiedbvwg5XijqTzSjHLnSbhI7gLtUHWnztyoeeSQZJKxIOvU1pbpOlF4mq3lQHGVIz2rjzwkow1yZB6rXVTSxzMxWXDAd9jXPyTsW0geVWI9x7VFu2mPB+Fj7JfeCx25iuwiOVGK4gOYr2GWQHAbfNd5bkNEp6EVMw3VZZ+vSLKaDuIWbtWkQKolAIq/wAeKPyZOcuUKXEIb/Uouq+Jp99Aw/GKsPOos1T7N1pqemNIFSpUqApinJfQ/XlTXDaV25mlLH4wJXyyLvtyNRldX0OxwCtYRtWXxJNNoe+d6xB2roOIANFjoawXGmQiriS6UqVKqI9PTZp870wcGnG5qOafNASbpvUQNudLbNIad6AZq7H4Un8Xg5j+aGQr+R3rjWPtWx8L3wteINC/7O4Gn/3DlU5NPHeXS33oOayyuqM96077071mF1RsVi30pPp3qiRNRNXswUd6qkYeGT1FB6YtxEIpCB6TVFGXzbqOtBmtp05cpqlTdKVKmSSO0ZJXrUR6qVIUgMtgGYJqw/RudW+mQMPIwGc8w35ULGyDHkLNR1ohaN841jv/ACpwrdGVmAJCL5juAu5FMUt9TFVAKjPepTSBNehsOOYocSZDax6h6vmqi/1en+YJZEVAn4qFlQBjuW6ZPWrQwDeeFnjbHlzjfvUZ21y4xgk/pSqkUGtT00jAqNvpT16t/wAPOr/CYRsyqAunfPeh4s+H4mRlD160tFtfbFPtOueQqMHpk0fKZIlCZB1DAboPesw6pWDIMFulHQTmW0KysCwOlfeqmyy0Gk0GRnKEHONjUi/MJpUcttsCnkibxM5CgA4z1NR8hl8jdfKp3pKiuTDuG0aV/dq1MrA5VF8OQ4B7VJ0Z49n1BW3wMGoZi8xJICjABPXvRsaX25ijQRSBtiw8TV5R+VDyARSseYxt1BqKqzRsXY6U+WkzatRHpVRT0n60LUsvCfKNJLY+lVgSRuNIwDz7UTZlf8Pyd1OTTSMqR+YHB7VzTutsuoDnJEsUjMCVOPrSSJZHTQ2gqc5pr0Zmh7kZ+tRijInRBk7/AMK7PHNxy59j9E1hb6YZFePOBqUZX6ULHE2oDW2Bk7HBJPvzoy5wsJyNxyAqtIHkh1srIOgzit/WdMZldbDNCQyrHt9elEzRSXFuseoKBjV71Urn7SQ/0271dh5ZDDG6L1w1IXfB54onQRJyHc1XCot7jy8mG/71K5t5YFZjJGw9qqjuA5QscKu1H0tXS6SXxbtpnU6hyFW3eieAOib5qktG8zENsFwrHlmr7aUsvhuPMObdKvjpOW+1MKFZCQjafw53oa9mF1PEEjZUB+bma1DNbIuuVj5BnKrkUBfm3S6hktwdLjWWPWoy/SsObuxbPYNbIJIJ9QyNcY8o/I1K0tYRDrlCsSMsTvmmQmdHic6NQ3PPakINLP4MgMQ+XT6fpR687+C5WzVPDaWyyysxbw228PUcGq7qKOJlaLVpwNj0po9STICfN82eVWXI8Vsatk9WP5U5JOhu75RuLtpLTUMs/LI+UVQZR9mA3Lj8XOppGkRkCtnUNloaRDA7BY9KYBJ1Z9s0srrlWMl4UbuSx+tSuVLWxZmy3MCrvC8LIc+Y1XPF/lzp55wKzvVXLyBt5TDMr9OtdOrf5LJ3rk+ldLw6cS8PUZ3Awa5Mnb4r8Q+GCDx/UfmyaxbhtdzM3eRj/wDVW98Npq46xI2VGNE8R+EclpuHy8zq8KT+hrTGcM8ryOnlh4n8J+KvJUG34WXArbtSFtImYhVWJSSem1cxJH/hUU1sdIgvLcPp1Z0SrjUPzrM4jxy64qsVpAhjgwqiJPU5x1q9o01eO/FLS6rPhZIDeVph6m9lrQ+G+BLYWxnulzdTqVOfkU8/zqHw98NLYst3egPc48kfyx+/ua2Z7+zgfTPdRI3YtvQO3n8/BZm41Nw62UTSR5K52yKT8C4rDzs5R/tNW33Epj8QPfQN4MjHAK9q1rP4qvImC3SLPH3XysKqYbFunPNZ8Sj9UN2Pzaqmtrp9nhnb/cCa9Ns+IwX8eu2n191PqH5VbI4Rcs6qO5IqbBuvMouFX8pAjs5f+nFRv7G54dIkF2mh2XWFznA/+CvR4r63mnMMVykkmM6VbO1cZ8aEn4gOeQhTH8aVmgyuH2s15eJDAmqQ5IX6VO7ikhmMcyMjjmrUZ8JuE+IrfV1Vl/hXScftI7wBZNnX0uOYq8MtTRWbrhn9Jrq+Fr/k7cfu1lXKcL4ehSQNcT/hzWzbDTbxnSEyowO1Y+a7beGcjlwGqsHOTmqvNyzUeWwO1YOjSzUDzrE4+D9jPbVtWlEfEkcA+k70BxyNnBUelVLGqx7Tl05ilS6Uq0cxqelSFALkMDlSpUqYKpJI8bao3ZWHVTimpYoC6S7uZUCSzu6g5AY5qMdxNGCEcqDzqunp7I7yO7ambLd6j196VOOdIz0qVPQDitr4UcrxkKB60INYoro/g21L3ktyR5UXSD71WPaMunUXUlzGo8BAw69xWRM9xIrS3GpnB0hORx3rosUvLzOM+4ra4/6iZfNOZS1kuAymJkXI0tQvHeEvGn22zZg6j70A8/eurk0kY51SyAqVYZDbEUeu+x7PN5LiaUeeZ2+pr0D4fuvtXCoXPMDSa4G8jWG8mjX0q5ArpPgu6OJ7Y8h5xWePGWlZ9Oqk16fu8aj1PSh5mjjj0SSknHMneqry9uIiyQxYI5MRzrLd28NHl5vyGeRqrZvWymN0IvIj4Y8+oKwIPWmagxLKFVkOqNzuDzovtU2q1outNSPOlSIqVNSoB3UK6t32oD7M0gLF9snSDRshLNnIVR1NMSAoC8q543rFn1LbkP0O1ZE28gI7VtcTISPYdaybkDKkczWkQppUqVUCp6VKgi2pdaemphI52pb70u29LvvQEW5VO0kaG8hkQamVwQO9VnlR3BLd5+JxFRlYjrcnoKmqx7dXxFzpGdiRnHask+Zwi/U0ZxC51ye1C2oJDyMQAfTWLr6VuNwo71G4XSunqanFmS7HZd6a7P3oHc0Exr8abnHtQpom9fXePjptQxradOXLs1LpSpUyLpSApUh6hSAmLUjK2Nwcj3oyFzF4qPhWY6hnrQjEhAilT1GOlaSMVtwWjLAb55/l9avFOQa6eFwSo87H/wCZqtYzIpkOrXqwi6edPI3mZiiE4+uas+8d9wxbGdjtillTxiR2yI9Oc7ebbHWhY11zElsDvU5M6mAAPv2po1JTSFBPQ+1I9LUcNC4lfDHOAB096DtwCSTjboatkJdW5ADn7mqoCM8gfr3pkvt01T+ByLHK77g04idA7IMr82ehppNPkkU6W5/96nFE0yFlbQjNjv8ArTm7xBdTmmjlYxsjL5ufmqQ0iNdBCk/MetWzRoEds4ZVyf7ULA0ka6GTWh+U0WFMvqbuy4RcZO7N3pMiya2VSQu29UyNqfIGnsO1Goo8ulGHl5nlntS1wdvIdApXS2xUHcnn7U+R9lYgac7b1K7iCAsfUNOANxy702CwDuQEA8q0yrStEDWITltTZcMit+vep22fsa9yuacHK1y491tl1AVxGBcRlsld81WNUj6/SR26VK6m1OulCCOpq1LV0RZnIKnmoO9d/h6cnk4poZhGzatcrdCaukucWORlmI/Sq7gKqIVyWOyqvOroNC25IYMO4rS96Y3XYOB1WU+dmQtqVmG/50UUhu77K/8ALXdl2zQASUZki3UnYN1/7UZYeKJJGOhceV985x2qMb8rTOcbiyRY1JIyTjqaCkZTqCptkZNWza5ZCEyFzSMSx6GXJOrdTV1GPHa2zj1ShShJxmrpYxE6ZUlD6t6lHdBWGnbFXalmOOvOrjLK3Yaa5ht4nxGWwvInA/71nPGsWULHyL1oniJaO4V0SN/CXUVf5s7bDrzoORXYhps5PM1lbvKxthjrGVoLCyWwcg6XGQanazpBtINutKzm1a7ed/LjBHenlQjJC5ToM7itcekZd6UPiaUlQVXoKrk1ICq+VDzPc1fBC92x0eTbmdsU8kbANDjz9MfzovSulEa+EQ0uPN8wqLgXV4q+mNd9Z6+2KjJO5VU0ZIOlc7b1D7SmAW8rKf41FuNmqcxs5RuGImPPHLNK4kU2/hq3n5/QVO4XDh3J361S2gsxVfKT2qb+lT9s9xhiByq21untnyu6HmtRnAEpxyquuXKfHTjfrZh4qbKX7VZ6DIw0lWHKqHvuKcTm0eNNK7ckTYUFBHrc55CjoXe3kV4GKOu4IrTDx2wssuRZ+HOILaSXNxIsYjXVpZizGuo+HP8AD7iwhuLW2jSRBpfbzK1Vm9W/+H5Z12bTpdezZFDyR/4FxaC9iBFleKsc6jkjY2P/AM96etF2P+KOJPw7hX3JxPO3hoe3c/8AzvXNcM+F7m+Vri9cwR6Swzu7bfwrt57eCZonljWQxHUhbpnrUHbyyE9Eb+VGg8wkDpIQ3qFMZJPxNUp3Ek5ccs1cbiL6/lTxk3eSqmO4mifXFK6P+JTg07S3Fw2GkmlY9NROasNxF+DP5VK34jJaXKT26KHQ5GqlcZ+z3Wv8K8N4hDxaK5+yukIBDM221XfHVsVvLW6Hpkj0E+4P/esi74/xO7Yl7plH4Y/KK624i/x/4SjYbzaNa/7l2NT2HEWVwbS+guB/ynDV2fHr6K3tftOoESLmMfiJrhT2IweRFKWaWRUV3ZljGEB+WlsyjSS4uRhS7M2pv1ruDoe2OnolY0gh4TwhGUAzSD82P9qv4fO11Zq6kbjDexrPONvFWhD54EcnmKpiZj4gY+l8D6UPaXOiHQ5wyHTVUt14MrS4JicYOOhrPTYXHL4d3Iq8nTVn3FVXLa4pw3NoiKAuLthiZMak6dxT3d0jW7vGxAK86qcJyu5pzw9IpU45U1W5jU4pqcUA9KlSpgqemp6AVKlTUAqVKmoCYp6YU9AWQxPNKkUS6nc6VFej8K4enDrFLdNyN2bu1c78IcPXV9ul5k6Yh/Wunkk0TK4kGnkUrXDjljldrUR1YkvlegpONqkZEzgOM1RPP4bBSNj1rTupInFZnFOKRWULMzDXjyr3qjjPGUsY9CYaY8l7VxtxcS3MpkmcsxpZZaXjj+0ZHMkjO3Njk1qfDErR8bhC8nBVv0rIroPg+1MvEmmx5Yl5+9YztWXTtxy/vVbWsMmS8Kn8qfxGDhTGd+tO5I5VvWUUPaxJvHGqmgp4SCWXlR5Y9aiQumlo9so0jULtpIpiscYZefOqfFuSNoox9WrO8LEUqGL3PTwh+tKgLbnzREHZaoFwmjrttirzE5jPmA36mhUQRM5Z11H351yx0UPxApJasVIOKxH8yk9gK0+IToy6VGCeeKyi3l09a0jNGlTU9WCzT5pqXSgj5pqemoM/an6mlvtS33phA8q6HhnhWFiDnMsw1P8A0rn6t+1TeEE1bDlUZS1eGUxu612Jnc4yE6mpPcqqaF59qAsnMqMZJ9OPl5VaLq3icKhDPWenRMpeRcB8EGSTYtQV7daX1qfMeVV3d7lsKQ59uQoEksdTbmqxxZ5564hDdiWOTUTUxz5VA1owNSpUqAkvI1EeoVJOZpDY5qfoW5UINOdXWjLC6EbGMqSr+/KgiMMKvhd0kUqN13Bq5BaKniRJ8PkKjblegql5Q3lDlW31N+IVZcyK0y+GMa0zjOcVWNCxqTlQd9QFF5E4PHGmCjswIXO3KonxEB043HblTPJpQRKfKfMT1qwlpd2HkC4B7fWloWqcfcM5zgbMPeh4wMeY4q+ZTEvMecZxVTDRIo9s0UCDh4gyHl07e9K32b9qyDBJA5k1BizemPSo8x+lXBNDh068qfJXSYt3cBTNqRtyOuP707+G0iRxDLrzGetVyOgwq610nOai5CMZEOTnI26VVKK5YWDYLAtjNECXxIVRn1OnpwKh90+lY/EI5MSuWqIARcMjGTPpqNq1DzaxIN2GRyI2qt2048u9TyRIqO2ogb+1NKmnSdWovnb2p6LbUt3xCn0q0Ch7b01Z5yDqOlK5se22Qe7j8WRBGoznc1MyvEQrjO24G9RncoEZUOnOw71YYDIEYEhj26V3eH+vDj8vfKUJiWBs8tJw3XPtVVpH902MA43FTWEGLA3AqqHyNGxONXIitbJvbKXjSuM+XwmXCcqIYi1A0rhW2A7Uwg85I3OaZoJzKzuJHCbaj6fypdHxUTdhfJjzZOGxhTQ0s5yMvvnYc6MWKF4GE6As+SM/LQlsIyHDE6gABq7f2pW2XSp69pj1al1as535Yo2O4jt1Bl1Lq5eXJahDIqRKFYBifNkekVcZzMkQWBlC5bUaqX5E5TfaqSVLjiCTy6VTHkQtuv8AuqN4h1KC5Jf0xgZOelSlWN18wGT1qz7HhVdiT296VwvQ9pLKpXWWjOQG5fnR8yK9q5mfGkZAB60EI08Qas6Q2rFaUVut1INJxpHPsKqTixOV5gS3aVRlUOlh5gP+We2evekJiZRkctg1WyMltpjyQOSKKhJAkcjO3Ic/rRJqaFu7sMlok0jvKTjOedPHYF7gKjr4KqV8w5ZppM6mMR1A8qVvreXA1OuN8Urjje4e8pztXdxupSKRw4RfKRVZKeGM7qTRM6F7hVAGPmPahG8P7R4bZ96V4XLtTxJNEy45YoSjb2PTCrDdQ2M0FXNn/Zth0ItPnq81Ta+lqtPOujx/1K9i7S6mt1lji3E4ClT3zsa7OEQ8X4QYpOTr4bj8DrXE2SeJfW6d5BXXXaXPDbp7+yiM0En/ABMC89uTrU59iAIuK8V4MPsfELGW5jj2jmj5kVaeMXt7BN9i4c8Q0NqkuDpCjG/1Na1pxexv4829ymrrG50sPyNQnDva3QUE5iYbfSoU84RTI2Fqf2aT2/WrDZzR81ZfqpFQ8KTPrH/VTmH7hbN9mk/d/WrILCa4mSGMKXc4G9Ti4bfzECK2mcnspqd1wridhGZri3khQbaywpWSfBsfL8MfZYWlvOJ2sSpzC+Y/pQMfF7y3sPsNvOUtw7NkDDHNAbnckn6miLOyub6XwrSF5n66Ry+pqP8AxXSg78+dWWlubq9hgXm7CteL4S4tIfPHHEO7yCnvvh++4S0d3A4uPDOpig3X8u1Gi2zOMXJub5gPRF5FFXcCkmEskSKWTGo+1Z8jGWZmxu7ZwO9dnwThH2Kw+9GJ5fM37vtS9dq9vWqbGAS3gSWLMcgw396ndcEnjDaJY3TorZBrXtoQsoON6r+JLtbThjKrATSjSg6/Wqxw+HfJduR45bvbWlsEA0b6mXvWU07tbRwkYRMke+a6GfjaCFIIIEkCoqsZOpx2rIv53un8WQKCFCgKMACqvjR7AKVKmrJRU4pqcUAqelSoBUqVKgFTU9NQCpqVKgJrVsEL3M6QRDMkjaVqoVq/DS549bEfIS38KcK9Owjg+y20NvCnmQBQc4p0uLd5jbhmaUbadB3960NSOPNihb5c27BWHm+brS8uGe9xONnVUyGF0WIlo9+a8jWdxvi/2NWQENI3oHaquK8UtrOFEjOqZenf3NcncXElzM0sranatJl6wpj9NLK80hkkYsx5moU1XW9rPcuEgiZz7Co7Wa3hkuZ0hiGp3OAK9B4ZYjhFmsSR6/mlf3rP4Pwr/DYlkMeq5bmfwitMzRuxjMyax6l1fxpTOY3VTZ7DtQxmqy9AmWREbS5bRyXrVTzNIqkNpZfUK3mW+WehzuKHknCg70FcXfhoznkKqLM5yxp+x6PI5kctUDT01SRUqalQSsodADHJFVS5/IUS27ULc7KcV58rvrKny2SOlDXMZRkb8S0eRp59aFusPBqX5GxW2NZWBKVKkK1SelSpUAs0qVLrQD9t6cj3pqR50wbpSpHlSpA3alilSoCW2aWeW9IcztTflQEuvOoGpbZqJ5UBCnpUqAnH6TTcmqUfI1FxlqkxGgtGNIzvgfWpo6hoxKgIHlcHbNVxatA08ydqsV1SZZsMy582elVCFwMlwpYxgENue1DBpIy6rjAPI9KvFyqaVIYe+nnUDG0kXiFgDI2w+tXYidhAPElwW5nmaNc6JFAfVtselDaMyBVUlhtj3q+N3yAQHPXf01O16+qJXZsKdJXOdulPcoPEjJ6jpTatco/OibtMQxP1U1H0IiPTqQuqsydeops6VCSsF20/X3FVqAzoW8uGGF5kDvRjkmDxI/vE5DatJU2AnXw2UsSy8hmroEcaXOrzglMb5/KqHVNZJyPpVyuoPlwi40j2pWqkXZRfIToPMbc6DZsTfdncdaJWYoj7rk7aDQqpqBd+WrkOdEHSbr5Qdxk5JPU0mVRJsmCcc+lW26pJdIi+nT15A1OVF1pg6sUsuina6FimAN6KUawCd6DB3UUVA+QQcDFc+LbJXeDVGU20EZah0kmQNE5APZTnaiJiHmRRyFD3sUMbl2RgAhLaDjfoa7cP44+zjyu8vUzAjIU/UCrFjJhG+3btU7O3DQF5sBwdJVe3eiEWNY9Cfr3raX2m2eV1dK4TMSpj8ueR508d5JKkkNxnxYmI1AbEVTNqt4s5OlT6c4p4pIYYvCkmRpVOfKc6s71O5MtDW8dqlk1OWY6l6rTrGlwxfQF0jbFEy248LK/tuqd6CVnhby/pV64Kf4XMjPbFF2zqFLnPl6GhocSTL4mdIOcDrVly8XjiLJDtzpS6PKb4WuifZ2mjUszbY7U6XJ8yN6wMKGpjFJEwRJSVxqFNPBFoLlsFebdavlnx0oWNhEqy5Hm0lv60ToktU1F0dOhVudUSS6pIxgBCeRohNEchyKmKt4V3eboeOkh8oxhe1V+LJIumdWjI+Vhg46GiQUy8cSYD+pqGvreNNMmlm8pyNXbkaWX8f5Q8LL/GoeKqRkaScttUAHXzaipPPFWsjvZ2yYJfJy34qkIGt3xLuDuvanjdw7wojlPkAXYdTzJoe4WVWOvLb6hjp3q+UhZtQXyg8xzJqNw2p0ZmyvOs8uV48BJ2DRkBW29qGrRdRKDucEcqzhWOe9tcK3OD8Jk4hw95YGUSJIRhjjUKKj+HLvBe4khgjXmzNVfCuMxcK4MEVPEuHdmC9APesq/4ldcQk13UpYdEHpX8qcz1NH6thb3hHCpFMGu+nU7yclX6VuWnxTwqVcvM0Lfvqaw/hjhNx9qS/li0wKCFDj1flXTycH4bd5M9nEW7gYNPdvY4Z3EJ/hi9y8s0PifjTIasWafhdrG0nD725a4Ugxrk6Sc9a6Q/DfCEGfsgP1Ncl8QR2sHEhb2kKxLGPPp6mlRHVt8U8P8A8OhuZss8nlaJRllPXNA/+KOE69QsXz+LQK5KEIbiISnEZdQ5/dzvXcv8K8JzgRvjvqolouk7f4r4VNhWmeD/APcTArnPiriw4hfCGCTVbQ7KynZ26mtDjPwzYWXDpruKaVfDGQrb5PauUClmCqMsdgBSuxGjwPhEnFropkpBH+0f+g969Cs7SCxt1gtYxHGO3M+5rjOA8e/wjNjeQFYwxJYLhlJ7128MiTxJLC4kjcZVl5GnAnXN/FPFo7OF7WJwbmQYIHyL1JqPxH8SfZmaz4e/3w2klHy+w964tyXYliWZuZPM0rT01eH8PvrWKLi8UCzIjZ8M+rT+LFdbw6/t+I2/jW7Z/Ep5qferLVdFrAoGNKCs294dJb3P+JcLULOu8sI5Sr1quktqHHijPKuIv7mS7u5JpWLEscewrrLO8ivrJ7iA+VkbI6qccq4z5B9K28f1OQJ4T4jMrb5pai0bBhuKhNIwmcA9ahrYgjmTWdykqpEKapMMEg1HrWCzVNajUloB6VKlQCpUqVANTGpGo0A1IU9KgHq+0uZLO6juITh0OR71RT0B10HxZbtGPGjZH6gDIoe8+KFeBkt42DnqeVczT1XvU6h5HeVy7sWY8yahTmmqVD+CWSX/ABBYZThMZNegWVpbcPh8OBAq151wy9NhepOBqHJh3FdOeLRuoeKYaD36VeNkRZt0bSIRQN54BUv4KPKPSxFZ0XEiwOkhqjJPJPtil5JjnBJYsaR9a6nGrmcUlViPNTRRaNzzq2nOJqALxAAWMmPapdqjxH/gZKfoPpTicipUqVUg1KkaVASOKDnXUcUbp6nbtVEib8q853gbiIeEQPWDWRKSIyOhati8ZwgwcdBWPJgxMxOTrxmtsGeSmnpqetkHpU1LNAPSpqfOxoBCnI351GnPqoBdKW1NT0A1KkeVKgJb5NNS2zS2oI++9RapbZqJ5UGjTUqekFkYwtJqdPSKZ+lSpZE2lHzgqeYNTwQodetQgUPJ95y51ch1W5B6HAq5E2io5W0sdOoc1bHL2qEzNJ4TY0YGVBGBVBlYxqFZv9o6U6Nrbwyc99RypqkmkdWw8QZdsHPfrU188ZCjQud+7VKUDwW0oAuNWrtUYDpgd2kwcYC96UUUa67xlUYGdqK4ih+w+bmrCqYFAdQDljvRfEB/5ew+lRex8ZKM7sNJweVGWTOJCjv93jLb/wAqDRcSIpGA+Bk0VAjRza1PobLHNafCRuIwy6k//qn8TQfu9Jf0jA6d6gyTG4LSLgk5GagEVi2rcileRjwkoLsNSsx61FF0kt6DnvVqjw2DSeVE3Gmq3kEys77dhS5q7wlE7LOXbc7ZHQ+1TYk3ch04X5dsbVXC5VkMSAkjkd9+9WDXt4hy1Tl/Usf7CEJ+Wr4tWjpgUOmUUmiIm0xAnnnNZRpkHnwJm0nTjFQMSmRZm+9IOfNvUZ0eSZwkerJHM/wqsGSNlRQA7tpWLt+dd2OUmMlcmU3eGjPJmEmNVA/d2qmNm1lGIznfFStomngfK/eK5VhSt1hM5TKgKcZPKtNzuMtfEuIEJao7KHGoDSfmqiO18K1Z8MC+5AOwqtovEBPis7ZOCxyMe1EW7zMDDJp042IqfXd3T/rjqFBOwfzc3HOqrrZxoQ5IzqAqdtGGlkITKxnGqmuPFlZAy4VSdhsPzNO264TNeyoKyPG3zU8+qKTTK+Udgyjse9JhlW826DO1Wx5nmUTbpo3FTZvhpvXJxJpUszaggqKa7hijHTj5qdUhRnUIcZ1FR0UczV6XESZEIXJHTfFaS7ZX/IouIvvEEoUhDucU0wZpDoPlHY0nnf7wgBiOeeS1UivoQRuc7kDT1NK98Kkv0ckfhw61bLdVNUzq1wUd8YX0r0qpZsx5d9JGx+tUrK+oEO2WzqDjCjHLFFzknImF2PuJfFQP5ta/wobxfEUK3mXVz96aCUkfesMSrldPykHrUjFEo1sBjPLNPG76FmuKV5JrWONvkOf+1VSESxjSvmWp3Bi0gI+ok8qrDaZDpbynv0pXRzpAI6htOzHtWe6lHKkYI71qmSTSfB2xyJFZczapWbvvWHkjXxmHKuo+H/h8EJeX67eqOJv/ALjWd8MWtvd8UAuMHQupEPJjW/8AE/Evsdl4KN9/cDH+1e9RP20CW3Em4h8XIUY+AiNGg6ED/vXVxcq4D4X247B/tau/i5VUKpSHSrMeSgn9K8vuJGuLyaU7l3LV6dcnFtMe0bfyrysHzfmaWQh6734WvPtXB0RmLSQHQ2Tv7VwVdB8IXP2fiz2zNhZ1wP8AcOVGIrX+NJSvCYowf2ku/wCVc98MWwueNxFt1iGs1qfGd5bzx20MMyyOjEsF6VkcF4g/DnneJFMjrpDN8tPW8tD47XiHC7bisZW6Qa/lm5Mv51xtpxW74P8Aa7K1lEsTsVB7HlqWo3N1c3Gt5p5HbHVqf4ahE/HrVWGQpL/pVZ46ErNdXRisisrddXOnhl8CdJtCvoOrS3I16ffWNrxGMpeQJL2YjzD6GuK478NvYRvcWrmWBeat6lqNDbq4n8WCOTlrUNUbm5is7drid9CJvn+1Qgljh4XDNK4WNIgWasu0jbjt2L25TFlCfuITyc9zVkFsru7hu7niCWDpw64H3ijoPxCskvHjyupHQ130ZzJ0I5e30oB/hThDN4nhSqM50LIdNVjlcSvLhJdOgvgEnrTQoCoY881PiMBteIXFt8scjKPp0qmMmMFiNulRvd5VrhCb9q1V1NjliT1qNZ3tRVJKjUkpBKlSpUAqanpqAXSmNPTUA1KlTUBKnqNSoB6anpUA1MaelQEafNKkBkgd9qA6XgEXh8P1nnI+a1KAhvrOCCOISehcbCp/4pbd2qppOqNpUF/ilv8AvVE8WgHytT3B61dxL/gJacelfoKAu+Jxz27xKhy3XNWf4lCFUebkKNwrjRdKgv8AE4uxqB4on4aftE+mQ+lWf/iadhSo9ofpk0GdvEOeh5VKaRAuXIX60BdXchGFVVP4utZsheRsyMWPvXHMHV7CLydHXSj5xyrLcsIwhGN9VE6apuExEr9SxFa4zTPJRSpUq0SempUqAelSzSFAOM9KffNMKfG/OgI09KmoBUqXSkOdAS68qb8qfPOmzyoB+p2pjypE0jyoCFNSNKkF6DC0z74qa7jFRJ07jnUqTjPhSHbUrDFFPGpPMxueeOVBxNhwzNuKMjkNxGYWBf5tRq5wm8h9eGUL6vxd6JClFRMKGjHTof60M+VbKnGrarizRjV688vY0URCQlk04Oc5btmouSdI0gHO/vU9OpNzhtvKBz+tVAHxMA5PSgUXbq63QLJgOfLRfFci3Ma9stVcKlJIPEwzgnJzsat4gcwyk4yRU5TVEu4xwdQGzHG3PlV0MXihiX0eYAgVSodl1DAA61dDoZtWg5CnbVtVz/Rf8Euyxxsc7KvPPOg08RSHXBLndTyNXiK3yvmfB3AaooVmbCBYwgzlqqpxiiRwchFKg8wTTxnADYLNnPKmljwzDUSF71ZbacYYMWx5Sp5VO1aSIw/iwSg4382xHtipJ3zn3pkjDxs4OxPqI3qce35Vnn1pWPYiLJOMb1aUd5OX0prfdSTVplbRqQb9RWc7VQsE6pI4K+bOanrguZR4y50+nFQgUyW7k771G3VfHUFlXTyJr0MZxpw5c20TPFDFGz25aJmO4U8xQixJqGcfnyo2ZvEjIhw5/hTC1xDmUrqJ6chV6iZldKmhGgKmz8sU4gEeHZ21cj2FVhXeTyMH0e9XStI9q0mFz1FGyu1X2hIyUjwBnO3erZZ0a3bYDQP1qUbv4CAW0Sg88ih5YSrlttLZ1DpRzocbUkHSx/EBU+pbUy+XYDqaqV2VdJAI9P0oy0AZCWGw2yamctLwGJDyedcBVxz51b9jR4DIGeOTBwE2H50Sj2ja0jXMoHmLD1D2ocysZdLY0enbnTkmuU+1+Gs7qOCMPhSzt51K8s+1WvMI7gyba26ioZh0PL4QVF2B51AqHyYjlOTZHKiccFeacGOS+YvkE778i2B/GjJWh8IppU7daGUi4IhkRcDryIqVxBofPML8p605NFebNpN4S2EkUCYGM6qzopVcKGOW5DNGRukcL5c6idlxQsURvHMQ8kerU4OAO21TlbOl4z9nSJ3XUqc/aiJoDoOdOfarJ7h4VRDjIXTkdaGWUtVFzVdwZBbnU2w51nzY2Yda0rtx4ehcayRtQV3FpjXBGOVYeTlr421eWUUXAbHiCTfZ7qONcY+f/vWJeXc99ctcXL6pGAGcY5Urq6lujH4jeSNAiL0UCo21vLdTrDAhd26Vk2anwtE7cV8cDyQIWY103w3xKW+a6jnbUyNqX/aelZkVtc8BtZrdgs0NwmfFQYKP2PtWfwi+bh17HPzQ+WQd1rbDHcRa7x/SfpXDcQSxM1zBw63BkKszSEk4xuQorY+IPiOGC3NtZESyypvJ0QH+tYfwohk+IbdZN1ZXBH1U0jZEa6nUVfceSRJF2+lSnjFpxKaH5UcrUpl1RsBuedVhP40reULkDwgRyzULXm1Iyq1voOdVNbHEhHcUblzlL4K+VvpRfwjn/wAQQ4/A1BTPojPc7VvfBNi3iTX7ghAPDj9z1P8AKn5e4MenS3N/BZzQRXDaPHyEc+nI6H9aheoHhkQ4KujD67VmfGsQfgscmM+FMP4iuZ4fx67sCqM/jW/Io+5A9jWVqmpxFXun4VwjUVikGqTHUCrfiPif+H26WFmfDdlwSvyL7VbI0acasLlv2S2sj/kBXJXt097dy3Enqds/QUWiNv4PvHTiTWzOxSVSQCc+au6A1KBXmXApPC45Zt/6oFekzTpa2sk8hwsSljRj0L28y4xN9o4tdyDYGVv51CVSYUUVRK5lleRti7Fv1OaeN9LZOTRjf2LEZQFfA6CoVZID5Xb56rqL2cNUlpqdaRpUqVKgFTU9NQCpqc1GgEeVNT0tNAIVLpUKmKAelSpUA1I0qVANU4hmQVCrbf1n6Uqc7EdKVKkKzbFSp6QoB1GWAqPWpJ+0FMdmP1oL6amqVRoMqVNSoDZuE3oMx1ozc6GK1WmYXRQ14NMCD98/0rRKVn8RGFj+rf0pwqCFPSpVaSpUqVAKkOtKkOVAOBUgNzTDnzpbb70A1KlS6UA1OKapCgH33pb7U3Q70/begGPOkeQpjTnkKArPOl1pHnTj1CkF42IppN1p6TDKmoUZAANTc+x60bbtgHWF0lTnH8KFLEw/LkfrRNtM58IJH83mbpWsQGDtnUVIxyqYGsa2Ybnl0oy6ZURgFDOxxmgkLRZVdLLz81FglSJLShdWexqQWTxA0eCQOdUxMDMC2460REhYyN15A9KP/Bf9ERKguEPiFm2GDyPuKlxOPUrNnkuaUaaHXI6gA1PiTaUbn0UVOXYjLjj1Icg52q2BkTIJwobnUixSAKB5+atnmOtRcaWR5FxrHUbfWqgpNMwm8wVgp542ps7a0QMo5gnnT6FlmKxj7kNlt+Q61NCiA74XfA6jtRboRVcuzDzIE2wFB9NSVyYNES6B8xJ3JqE4YyBdWtsc1FEQxHwGfWrDG4onB9llbd5YlbbTlfr1pot0Bp5ZEmtXYRYx7cj3pQDMajflUeQ8BkSHwfL6qslGm3YqDsKe2wV8vSnuFOnykjJwazxnKsrwzlYqpCOVzzFOqqV71KBY3uE1amBzlsYzjtRUiRRNriyqNsc7716ON3HHlwojneOJo1RVHXferryV3tcRxF0GNW+CRVVwpD6zHiNdjnZmP7ver/FH2fVHlgB1GKW97m035dAInEU7eFpXPm06shc9M9aukuGZUQlQoYaivM00UETxKZcZI7cqeGDwHSR0VcDAx/M+9TjuTSsrjbsTcTaM4+bkKDLtLpJzpzRJSKWRi7EdgdvzqqeSFYiqNtWnbOTShIy0rlM7HcGi4EQuwdmXHKhomEajGfMd60IVEi6hU4xWdDO0U0wZQFWJT52POrTaK0PiFtMrDVpxQXheJdSIX+7XUSunlVyXUhKFvSNtRpY2/Tyn6JIjqET5APNKT64ZXQBvMdRHPep3SnT4isuhTlmb+lK5KeAJnbUQPUNsmrvNTLUZFGRKj7tzxyFSkuJpQqyFccsgVCFAY/K+nIz5hins4xNJh3GkbkjfFEp6KSPy+Q7mqEkx8pBFHyRJa50PrRjs2OvagiuHIbGc1HmzuHMaeKTLcpSSeKBnVnvUUjC9M1ZoPSp4HKuTLzZVvPHjAFzCEt2ZdWe5POgdzzNbdxHrtZB7Vir6l+tTjbTskWQLHJMiTS+FGT5n06sflXe8KsrKztVaxxIrjPjcy39vpXN8c4C9mPtVqNVuRll6xn+1E/B11557Qt5SNaj+dazhLd4uM8KuMfhriy2mMt2FdtxP/wDDLnP4K4OaTyBRjBHOtsctSpsVx6d3c/8Aer+H8RmsL9LqBVLoCFDctxQyxs/Ibd6mmImDYzUTejK5lkuJZJpMtI5LEgda9E4XZW1vaQH7MgcoC+oZJrIt/iTglvaxxJZy+QcjGp3+uaHufjJjkWloF/elb+gpS6Gt9hrbgltJxniFnO7jwFZ4gvzVgEFWx1rW4fxWV/iGG8u2DF20SYGPKdqF4pbNa3s0ZG8UjIfyNGtwKIw9zJFCN2ZtIr062tktLaK3i2SJNOPfqa4P4eaGHjttNcFViOcM3IGvQTT/APSY/wAWnHw9Nn/UT+teftvXc/GkoTg8UfWWb+Q/71wxqclNni9wX4PwyRGI1I0bfTrWJWhd/wD4Hw//APck/pWdSoF8JUvxa0VeZlX+ddH8Y8W1N/hsB2U5mPc/hrA4RMlldC+kGrwN40/E/T8qGd3nmZ3JeWRtRxuSaN8A0cMs8gSGNpHPRRWoPh67gs3up9KlcaYh5mbNbXw1ZzWdk5uI/DeRtQB9QHvWjxFpk4fM9uuqYL5R71Ux+p3txPF4kt/s0KurSoh8XT8rE8qz6k+rU2vOvJ1Z71Goyu6qFTrzpqS86Rp0qVKgFTUjTGgEaanpqAQp6Qp6AanqcAzPH/uFTu4jDcOp+ooCqlTUqAVI0qVANVtufMRVVSiOmQHGaVOdi6VPSrJsVN1p6VAOvqFJ/WaYcxTv6jT+F9RpjT01IzUqVKmG9NVGKJm51RVs0cVmcU9cY+tatZHFD/mQvYUQqDp6VKrSVKlSoBjUhyqPWnoCQ50tsGkM5pb45UAxpUqagEakMVGpCgFtiltmlvikc5oCNSNNvT/lQEDST1Ck1OnqFI19KmqQBqTR8qjIbLdBiiLdpzH92oz6QM86qjJBZAgZuhPSpQciXOPmDVpiirvSQ9xgqvILSdkkjZ9O5OQuOVUmUMW2YknvV0VvjJL6l9QUUUBwgUtqOMdutFWhaMDUBom3XNUPj7QFZhz37UaIRJCqyOAEyMLz9jRjBkmUBZCpwY25d6s4iuqI9GDAg1U0WgozzavwjGM1ZflwiBAfNzI6UZz+RY9MlX8POMhj5WzU/EEiNH5t/TnpVZXTLpfOTzz3q4MwkBYYXlRo9lAzOuhdOAN9v50pGAZQpDEb7chTRMiPJtqxybsacnXqeUBS2SPc0lTlDDmQHPmPYURJsmhIysijDtnYfSnaIR6FJUSYBOk8h3qDvLCrIBsfNuN8dKAqnlHmCEhCfT2oq1I8JcdqBRSzppBOo0dEukMo2IO1TmeI+3OUzsPapsDKpVDhqHgickNnTRSDTsvTrWRqJIcIZMYZR+hoNLh9WjH5GthImdmZvSeQoa4tl16iK0xzyx6Rccb2FuLx3gWMrjDasiqDxBPB8PwWyOuaIeBZD5T6djQBj0SMG51U8uQ/Hj0dZ2ABCHUOuedTlv3eEx+CBnmc0goxUClH5clfixUu7vjP0pGZtsopx361dppmQGl70/SHjyy6A6uRg5FaEdylqml1bWRlUA9VZaN4Tdge1Gm8MoTaNdAPXet/Hnxpz+TDk1tOYJGyjSBzu2nFSnRVuANjrOTlsACqHkJU+behWd521OcmjLyTGanInituxU90C2mM6gOW21RFzIY9GhNHLFVIlXCOsb5Mt7bTx460m94ZQBLGNuWmpwTWyIcsyPy36iqilVOtOeXKXZZeLGj0mZlHpKn9R70zIGYmoxbAYFEioz8tz4ox8cw6DaZF6ZFPGCTluQorAIqQQa8kVmtWyhVC42I51gxxkXaR43D4xXQuuQTFs2dwazIYtXxFCn4pQavHsq7KwvLfiNrriIYY0yxnmp6g1y0UY4L8VBGOmHV5SfwtyrPW5n4fxKZ7dyjpKw+vm61pcWuYuM8MS+RdFzbnRMnseRrbaHVXzQrbMk5+7lIj265rlfiPg0PC0t5LbUY31K2o/NWgXe4+HeGzMc+HOoJ9txVvxmf/ACu295j/ACp0nKo4EIJq3hVk3FeILbK4jLKxVjy2GaEVC/0o/g96nDOJw3LoWRMqwXngjFVu2BfcfDXF4GI+yGUfijYMKqTgHFpGwLGRf9xA/rXYp8S8IkXP2wJ7OpBoeb4o4XEfLLJKf3FNTqDlyHEOF3nDGT7XGE17qytkUO80khJkcuW5luta/H+ORcWiijjgaPw2zqY86qHw9eScOgvbUCdJU1FF9S/l1qf/AAwEMqrHocbV2nA7zwoLZGl8W1nGmNycmKQc42/mK4Z1aNykiMjjmrDBq62uZbfWqMQr4yPccjVe16padf8AG8RbhltJ/pzEH8x/2riTzr0Cf/zz4YkAH32gEr1Dr/cV5+c532PWlkcGXR/8nsR2d/6UBR12f/LbBPZ2/lQ1vby3U6QwIXkc4AFTQs4fZTX94ltAPMx3PRR3NejcM4RZcPjAtoQX/wBRhljWRwu1tuBWjyXEqrtmSQ9fYVYH4xxtMQr/AIfYt87etx9KuTSRvjxzXdwkbB/COlmG41dqs+WsbikFxweK3bhUbPFCD4w5lvc1bZ/EFhdQoTL4UrHHhNzz7VQcpx5VXjV0E2GrP54FZ1aPHhjjd2P3/wCgrONZXtRU4501LrSNZSpqVAI01PTUAqalSoBxyp6QpUBba/8AFRf7hRnGUOuN8fu0Haf8XD31itu8tzcxGLbWT5frSvYjnqepSxSQSFJUKMOhqNMGpU9KgG3NXwW00pZo12Qaiav4feQWoInthKM5B/pVAd7i6aVskk5bHIUfBFwzjelT5HemzWLY9N1pZpUGQ51KX1moFwKRlV9+VNP0qRpZps56Uj2VKnCseQpUxtvy86pApUqtBYrG4n/xp/2ilSpwsgtKlSqkFSpUqDNT0qVASXO9I5xSpUA1NSpUAqkKVKgG6c6R50qVAKn3pUqAgatjiIGptu1KlU04nVke1KlSM8SsZ2PMDmKdPUvhHJ9JBpUquJKFFZipOlk9I96vdk1sWVmC5Oc75pUqKFNoMyeIya87nbOKun0yzCSNSmEDEHpSpVUC9pYX1AxmPJBRj81X3ZURqGfSTggilSqL2dkZUia3wpIO5y3OnSWRnZlQM2nGMcjSpVU5qfiEqaPPpxkcqJjbXGGRFlwOXWlSp6Eqh3H2hmJyc8yKsYOdZk1FmOdRpUqL0X1VEfDk0tnPNKsjm8KMazuGOc0qVRemkGQXsUqlUfUasjl8M4wdJpUqzNoxMF35iozyD8J0nrSpUEH1RRtpBUDNZlyoExZTkNvSpUHDLypGlSpNDAUiKVKmSHgGY7RlgO3Spi0IOPJGOpJzSpUbRe1ht4QvNnPcUJGlKlSl2rWhCjanpUqZnqmU8qVKgVNLhlxtVou8jBBpUqkSbXLcHAyDim+2g7HVyxSpUtn6w4u0C4GrNNw4CX4js3A65NKlV43lOUkjJvW1X9yw5GVv/uNFcEdPtrW8pxHcxmM579KVKtWTQ4POy8Mv+Gzeu3bxVB9jg0d8WTa+DWJ6yPq/+n/vSpVXwnMRbRMfeiOD2a8T4mtqzaNaNpbsQMilSq7/AFhfVt9wHiVix8S2d0/HGNQNZ5jkU+aKQfVTSpVFg2bS2MlGx3xXffDrZ+H7P2TH8aVKjEUdc2VtfxlLqFZR3I3H51x3Hvh6Thg8eAtLaE4z8yfWlSqrBFvAeNPayLqyxVdLr/qIOR+q/wAjVPxLYRxzrxGzIezut9S/K3alSqfhsq4cNBaIu5VCD7HNdDA1n8PcNEislzeXA20HOfb6UqVEFi7hnDZ766W84v5mHmjg6L9RXWIcrk0qVVEsnivEoOGuj3GoK5wNIzXHcRu7G54jFPZQvEdYLk7BvfFKlStVoJxGX7TeXM4GQ8vqoTpSpVnTNTUqVAWeEfBWTUu5xpzuKhSpUAqVKlSBURaWkt1IFRTp6t0FKlQIVzbm2mKHlzU96pNKlTF4W2m13CRz1iuiB++Rz+KlSqacGXFrHcJ94iv9aBbgdpJuupD7GlSqdt/WUy/DUbf85qn/AOG7ZR5pHNKlS3U+sVjg9omrKFu2TUJokSEoihR7UqVGzmMZZU550se9KlQkqWPbalSo2NEVTqDT6IuhYflSpUySGhTtTnDc8ClSoGjZH4hSpUqB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 name="Рисунок 8"/>
          <p:cNvPicPr>
            <a:picLocks noChangeAspect="1"/>
          </p:cNvPicPr>
          <p:nvPr/>
        </p:nvPicPr>
        <p:blipFill>
          <a:blip r:embed="rId4"/>
          <a:stretch>
            <a:fillRect/>
          </a:stretch>
        </p:blipFill>
        <p:spPr>
          <a:xfrm>
            <a:off x="682797" y="2092411"/>
            <a:ext cx="4054560" cy="2703040"/>
          </a:xfrm>
          <a:prstGeom prst="rect">
            <a:avLst/>
          </a:prstGeom>
        </p:spPr>
      </p:pic>
      <p:sp>
        <p:nvSpPr>
          <p:cNvPr id="10" name="AutoShape 4"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BALDA4MChAODQ4SERATGCgaGBYWGDEjJR0oOjM9PDkzODdASFxOQERXRTc4UG1RV19iZ2hnPk1xeXBkeFxlZ2P/2wBDARESEhgVGC8aGi9jQjhCY2NjY2NjY2NjY2NjY2NjY2NjY2NjY2NjY2NjY2NjY2NjY2NjY2NjY2NjY2NjY2NjY2P/wAARCANbBQADASIAAhEBAxEB/8QAGwAAAgMBAQEAAAAAAAAAAAAAAQIAAwQFBgf/xAA+EAACAgEEAQMDAgUDAwMEAAcAAQIRAwQSITFBBSJRE2FxMoEGFCNCkaGxwTNS0RViciTh8PElQ6KyNDVj/8QAGQEBAQEBAQEAAAAAAAAAAAAAAAECAwQF/8QAJBEBAQEBAAMBAQEBAAIDAQAAAAERAhIhMUEDUWEicQQTQjL/2gAMAwEAAhEDEQA/AO2ANEKiEIQCBIQAkIQCBIQCBIGgIiBogECSg0AAolBSAlEoYlACiUNRAFoFD0SgEoFD0CgAQNBoBaJQ1BoBRW0h2uDBqs6x83TAvyTvpmPVe5ff7GWWqlOXHRfuUMduXP3Jow7Z48j9/Z0sE/p493lnPyZfem0hdRqZpJ1tJ8V0XqXKV/6GqGbhI5ugX1lul0WZsrWZQhwvsJf1HVg7imNRVplLYmy+jQWiDUSgAQNEoABJQaAASBKJQUQIEGQAoBkiJqyeCptxkQXlWT9RZF2rKsv6wLYfpQxXGaSRZYBICyAQhCAQNgIBANBAAADAAgGEBRi1sZyhUVZxo6TKskp+6vJ6SUVIzZMT6iiWDzuvgoRalbk/g4Lcnm8r4s9nrPT98W5Lj7HB/wDTJZNSopNRT7MdRWLDDNkyLZffk9Z6VizRgt3JXo/S1hdtX+TqJrGkqovPOIvXCKMz/qFincLMspt5jQ2Q/Sggh+lC5JbY/coy6lzhO74M89Ysa5ZdqMi2Ns89qsjy5XGKdfJm3B2Mmf62O678ofQzlbsz6WUVpUXaXJTa+SjfPUxhxJlEcrzTs5uvlKUmsbsv0KyKrjJsaOzBVFIYrhe3kcoIRQgEICAEIAgEhCEBIAIBIAgEIQABIQgBMuox5IXOLtLwakRq1TA5kNbjlJqfa8M34M2OaWxoqy6HFNN1z8nMyYculk3ilf2Y9juzxxyRakkzi6/0DHnuUVT+xbp/UpRqOZVI3LWxlG0T1fprxU/T82j18Gm5xT8+D0eCeWeFJJ15fwZ9VkU9apeF3ZZqfUIYcdQTTfwSSRWXVaDJnck5yki70zBHTZtk4V9/k0+m6yE5Lc1fwdN4cWSSmqsuIuio7VS4GAlSoJVQhCAQhCAQhCAENihICEWyWASEIBABIACEIACBABCEIBABIACBABABIACBoAEIEAEAEgAIEhQCBABABIACBABABIACBIBxSUElBAIGiAQgSAQlBCAKCQIADRAgQgSAQKAMBAoAQCiBCACUENALQaGogC0ShiUAlEoegUAKJQ1EoBHG0c7XaRSi3Lk6lFOoxfUg0B5PUZFglUfBdpZ/WipTdr7lnqGhjvvacyG7HNwulfCOXuVW2eXEs7j0l5M2s1Cyzjjg7+5fk0ylibSukU6bBskpNRv7lu0bdPneHCkuZeaNvp+N5JfUm+WLo8Cy+7hHRxaend0akGiKVcDESpBNIlEoIUAKBQ5KASiUNRKAFBoNBoAUShqK1bkA9BDRAIhckbVjkAqhLa6BndciZ24u0ZNRqG6iuwL8Ut018I2x/SrMmjhUFKRssCBAQAkAECEIQCAIQCACQAECAAFGbL9Ps0GXWw3Y2lywgwzQywabM2NQjm8dnIjmy6fM43cWatNkc57iaruOUVGyjNlhtMmeeRpRRRPHlWN35LqLZa9RlsT5Hx5VKbkcWMnDUVl4+GdH6sOEpWjOq7GOacUVye+RlhmuKUeTZgg9u59mguTTqcaZi1Xp8IwuC5+x0HkqVDScWuQjyeeOow7qXtKMOq1E+IW68nofUXh+k6ow+nxwRdyRnParfTsUstPLZ2IYIxquCnDmxNpQo1xdo1EFKg0QJQCBIBCECBCEIAQgCQQIAhUIQgEIEgAIElAAKIQAZG9vBkemnklcujaFAcTW3hXthurwTRavT5XslFwkvDOvlx4pL3pHPy4dNGdxpP5J7GXWafHmzxUWy7L6RHJgTu2vBjz54YdQpRk5V4OlpvVsMoqLkk/hj0OJHQZ46pRql4Z3dJp88KuXBqhLDlpqrL0q6GCR65CQBVEBCBECAgEIQgVAgIQEgCAMgioZAQhCAQASACiBAACBIACBIACEIBCEIBABIACEIBCEIACBABABIBAEIUQhCAQhCAAgQAcchAhAIQgECQgECAIECAIECAgBCAgDEAQBgihAYYQNgMEWw2AxAWQAhAQAkAEAkAEAEatBIBy/UYY4xbkcjHpFnlaXng6/qeLfB30c7Dk/ln3aM0JqoZMMajG0TR6T69Tar8l2o1uOUadXQmHUSjjqPP4HpXQw7cclFcM6EKceDiwk17nJ7mdTSTcocliNFBJQSiJBSIEAEoaiUAtEoag0AqQaGonQFWR7UzPiy3Pk0ZZLYzDiSebsg3qdscXGorosKEnwilTakWzjJ9GTK9jvyBpkozXJjzY4Rnu4Flqo7eJUzNnm2nK+PkmjdDLaSsux5b4Ts4cdVyoqVL/VnS02aMMd3cmNG9zUewxlZlxqWV34+TTGKiqRQxAEAayWKQBiAsgBIAgBCAIEoyaqSjF2bCjPh+rwBwNRBZp+1VXkz45/y839R18M7v8AIwh4s5et0rlJxiv8kwa9DqYZZJd/c36lwhiujzmOM9FlTcnT+DXm131YbU/3EoxatwyZm+oomRqEI1K0T6Htcly2Z8mOTmpRdr4MVXS9OnNyW87+PInFHD0cpLEqS3fc1QztZFa4NxGzUS2+5Lg5up1klH2tp/B0c0oPBf2PP58i3y/tryy1BnGWeLeRv8IOHFFuMN1L4Mj1k4prda+UYlqMzzrZJ8mNV7DR4cUFwdBdcHH9KUnGO+Vs67aSRuILdKyRlZny503tTLcMfbYFpCEAJABAgQBAJABCiQAQCQAQIQhAIEAQIQhAIgvohAOfqMOfI3tfBghocik5Td/k9AU6iMfpSfTJg80ob/UPpzaao6Gq9MxfQ3Rqzg6zNPT+pqcebVGjL6lqPpdbVXkzsVo07zafNsxScku0z0elnKWNOR5T0jUSyZ7k7b+D1uJ+xUXlFjIQBoEgCAQhCAEBCAQhCAEgCBTETKss9kHI4Oq/iDHgzfTcufgiPSWE4Wm9cxZErlX5Onp9XDP+mSYGogLDYVCEABCEIBCEABCEIBABABCEIBCEAASAIASAIAQEABAEAVBIAgBICyWASAsgHIIEAEIQgBIQgECAIECAIEIQgBAQgBCKEAhAQBgihANhsBAGsIobANhFsIBCKEAhsUIBIAIGbWY3KDrg4GaLhJ+134PTzSa5OXqowU+VZKOH/L5JZoylH2ndwaeCwJtJfBkyajEqrok9a/pbcatkmRQyyl9WlXB1dEnsRw8MpzyW1wv9Tq6TPJy21+wlHTolEXQTSIEVySCnaAZBAECBoAQIUaibgrRfZk1eWMYuwEhP6ifgqjjrL3TFwajHTaZkza2Mcv6jOju40kuBzi4/Uk0owTf3NumyyyvyXdG0y6rDvjw6NK4RGUec1Ohyp7rZkyvPHG7ukd/XZdi56+xzZ6nDKNdGcg4+DFqM2S4pr7s7Gk02SEl9Rtlmm1Gnxxb4NWHPHLLiq+STmK24X7EqosFglXAxtACQAEIQgBIQgECAIBCAjdJsASlTBPKlC7OdrvUI4Vy6o5b9Y+pLYuUyXqRHVyavbJ2+Pkwz1+N5XGbQrf8AScm1R5zW5WtTuUvJnrrFdn1LVxlH2tV9jDizb5qKbv4DoHjyv+o9z8WbsukgqlGt32J7vtTYsPtW5v7m76EPop8WYFknsUKf7DPLmWPlNUaR09HijTlNITWZMadQXJn0+bJkhtj2/I2bTKMdzb3fJRl1GvlDF114MUJrMm+7+S7UaRzi3JtnMw78Wocd62/DM7RZq8kcUf7bMeiyuWZpU235Olq9NCeG3TZT6PoVklvSumSy6O96bvVc0b9TqVCFXyY/qfQSS+OhIRlmmtytGxp0kJZMm98o60VUUZ9NihGKpUaSohCEAgRQgEhCBRIQgBIQgBIQgBIAIECAgBIAIBEnkUHyNdGPXz9lp9APl1cYw9vLME8mpzy9qaiJgyRyZGndI1ZtbjwQqPDIOBr8EsGdZJc0+irUa7B9Cupf6D+qZc+qyKOP57MGs9O1H0d1r7mLb+K0+mavDDJeOlZ34eoZW4qMW0eW9E0b+tc3T+D1eFwx0ppfkvO4jp4JucE3wWmWOrxRjwyzFqI5OjYtISyAQgLCBAgIBG+BIztgyz2p/grwS3UwNJAC7+QJkjvg0eK/iD0+SyvLFVJHtpdHH9YxKUJEqx5fSRyT2wauz0no2lnhu77Od6ZjTzr7HqdPBKC4JItq9PgIoSoYgLJYBAQlgQgCAEBCAQhAAQICFEIQTI6oByCRkpIYIhAAANkACwCQBAIQBAIQBLKDZLBYLA5xABIAQJAAQhAIEAQIEhAIAYgAIQIACQIACQgBCAIEIQgBIAIBIAgDBFCAQiklLarAYJRDMnJouTsAtWqMufTpxbbs1GfWS242wPP+oQUHa5+yM+DMlBra1IOfUwnNxbfY+DY3+nk5btVbgzTp+w6Xp6bluap+QaTT7opnSxYY410bkFy6K8uRQiyTyxjF8nE1fqG7Nsgy24jYs855uOjo43aRy9Hljw5R5OpjmpLhCCwIpChrCKSwGOfr4OUajE1Zcv04tmCWthLJTJRhnpsqhtXF/BRD073Oc23+Tp5tTFJbVZhy6jJNtfpRmyK26fFgx1FtG7FkxxSppI8vkyTjkSlJ/ajTg1E8rUbJOvwemhmjPosMGjjtS3dm6+DaMmtjFwZxM8cMIN8I6+tlu4d19jia7DHbu4/dko5jneotfpvhHovTYpwT6/c5Om0+Ny/TwdONYo+zivuZ5me1duFKKoJzcWtUYq3y/BfhzSyy4XHydEawBRAAEgQAQIs3UQCmEqxu2WgEE+YsJOgPOes6aUoykjzWBvDqlu+T23qb3Y2qPOZfTJzm3XL8nPrn2Lnk+rDZDh/NnO1Ojlut8/dHX0fpM8Ud3L/IJ4Zzz/TqkXN+qy49HHHiT6+5t9Lmm3GT6NEvTpvCtraX3ME4y0k1JL8oZiOxkWFNdV9htRjxvArpr5OV/PxlG4pc9phyayLx7d/Bdg04ckMbk14K/wCcebNsSdLyU4J41j7uzbp4YVjcnQ+hct5YbINUcnVel5H7lHn5O9pJYdz6o3Swwyq1TLmjw8sGoUXGVtL4N/pKeBOnUTr6zDDHF0q+TlYnltvHFNfcmYNGTUP6yVWjq6aEcsU0qMHpuleTLuyq22d/HhjjS2osAx4ti7HGAUAgSAAhCAQIAgEgCAEICAEgCWEEItksKYgLIAxAWSwBNXF06ZxddlyQTUuUdPPmcEzjaieXNL2pV5slCaLURbrp+RNbJp71dIolF4M2640+6OnDLgniW9psn/B5/Nrssciax18s1rNm1WNY4xXK7G9Tnhim4pc/APSY5Meb3dNGf1VGLFPSZt2R1fwblnjlyRi8jaZ0v5aOoa3R4Gh6ZCE+jWIGn0y4uzoQxRhG4qg44RgkgZc0McG2zQyy1v05NSfQq9Tg3Sds4eu1DyauoS48m3SRxbU5dmdHX085ZHfg1GbTTi4qjQaBIAgFWo/T+xXppXRbn/QZ9NKuwNjaXZUmnIoyZnKfHQcUubYGuTOZ6p/02b3Ozn+qP+mwRxtFJw1Crps9TppXjR5bS854nqNL/wBNEi1oIAJQQEIQQhCAQhCAQhCFEIAgEIAgQspbWinVTrGqLsiuLObk1H9ZY5cUBs017eS+yrC4qC5LACAgLAICAAJAAsA2QACgkAAAksBAMCCBBIqACQIBCEAhCBIIQhACEAQAEhAIQhAIEBACQBAGIAhQQihAJAEAIRQgEr1D/ptDgnHcgOM80seS3wdLR6r6xl1mH2t0rM2kzfRmo+TPwd+zLr+cLHxZouCbYmpyQeN2yjxmvk4ZmunZs9KudNpsr9RwKWaU30Xem6hY8fsVtHD501+PR6bivBoyZowhy+Tk6bUZMjd8B1m9xbbo7ayp9R1rUZU6dHM9Pi8uVzn232yxYpame1vnydfRaBY6M5t1WnTaeLimjfCKhGkDHFRikkMbQxAEKCQBAK82P6iOTqdPKErh2dp8orcIXciWaOIpuK98WzPmyK3Uefg62r+krdqzlQcMuoq+DKsf0Mupz9NRO1ovT3BW1ybNNp8KSpWbUkukJxJ7NZXF4lxyUy1/03TNuVRStqzheoScp1CLv5LfSNmXOskd0XTOHrW5y911fSNDnkUKXL+5U9PPJFybabJfYpx/ptTbKpa3IszgnaHho8kHshLj5Nei9Lr3T5d9szlVq9Pxb6nkZ28CxxilE58NPGLShI36fHtjy7Ok9I0EAEoAQEfQBK836GRT5KdVKWx7QKIauMMjV9GzHnjNLns8zq8k1N/P2Nfp2SdpzdmdHoSFGPJuRejQqy44PloSODHLpDalvY67Obj1rx5ts+AOsoJR2o52bGoanczfizRyRtM5/qMts7ugNizwcKON6zLHFbqM+q1zxU91/g5Ot108/DbSOfXYpnmjGTdcfJVPPLI0k+CuS47sSMqdHJW+cpRh318Fun1uacdjdJGeEHKNU/sGGHNjmpbOPJtHShlnKljk7+x09NrcmBKM07B6XghOKk6bOlLRRlzX7nST9GfJlhnxu3QdDhxzf6eA5MaxwapMr0eohjnyzQ6McCxz4XBpXRgyeowTpMvwZ/qRvwEXkBZLCiAFksAkBZLAJAEsA2SwWCwGslgslgGyWCyWAbDYtksBrJYobCGJYthsAThGadozvTRqkkaH0Y3mlDLtYVg13p05NuKRzcGjzfVpppLxZ6xSjOF9nMyZFj1HC7Zm8w1yNbp9k43dXzZ1tKsaxxklyhNelkcbRt0mnh9JWi57DR1GOC6KNRr2n7FZoz6WDj7VyZpadYnurgow6j1TNjkk4un5Gk8mqw2pUUerZsbwyVJUZ/THlkn9Oba+GZ/Rs9N9Oam3klubfbOxDQ44+EYdFPJDJtkuDrxdoskgEMUYfpLAEKCQBHygFyNOLVnOTf1El0X6j6kHa5+xg/mUpUB0o4L93kzqE1krxZfp86nC0VS1KWSvlgaYxrlmD1V+xm36qfTOb6lO4sEc/R/9eJ6bTf8ATR5nR/8AXiem0/8A00SLV5AEKgkAECEIQKhCEAhCACIQgu/kBhXNJ0SctsbObqdQlO06p8gbcmaO1qzzmt1Tx6qy/WaiULnF8rwcTWayGWVrteH4Md9LI9P6dqJZkmzoqRxvRskfoJp+DpvNGD5ZqX0jRuIUY573dlxRLII5e4YA2CyAAICEAgCEKIQBAMIRQkUSWCyBBIAhAQgIASAIAQihAJAEAYBCAQhCAEgCAEgAgQICFBIAgBCKEAhFCBVqYr6baXJwZY8v1m1HyejktyoRYYLwSzRxcctSnT4RoW6SqTv5NueMYx4RzMjnjk5Ne0nwYfU9PkadPhlOgnBR207Xgv1ur3RcIxd12zPoLhFykk78nP8A/Xpp0sU3HmSpfYXUZ5ZGoRTbMmTLqJTaxxqJ0fT9NJ1KfLfZv76RXpMGXE2+12zs6abdWi3HhjGNUWKEY9I1JiGCKQoayWCyAGyWQgBKssJNOiwjdIDkajRTzS5bM8PT1iy3upnYk9zqJl1cWuW+jORWrS41GK5s02cbBq3cV8nUwttWyoslFSXJmz6WLj7eDUCXKKOFm0slJ3Y0cWRYnXR1XhTlcuhM+WEMclwTFcDBlcNU4zX4Ok1OaTgZIYfr6jelwdnBhexJ8USDPp8Mm7n/AIOjHhIWENo5pEIQgECAICTj5RXKnBpqy8ryQ4bCuDqoQjkt8CYW96a/ShfU4ZHlShaVluDTt4+3Zj9Gxa6OP2rmRs0mWWRJtUYNJoYxnc3Z1scYwVRNTUHKlsbZxtRjhkyVxH7nU1GaMYtWeX9U1GXFlTxvi+ydXB1cOo+g9rZRr9Q599fJxsevnGe7I7X2DqfUfb7IN38mfKYKdfkarbyjJFSy8+Bp5ZaiVUkvgsjB44cM533VUShLdtS/YDwTircWjtem6SOR/UmatXpcai12anGir0PR/VUZSXXydfV6HHHG+OzNos8NNgVeDPqfWPrOUYHT1IhNNOeLUbYP2p8neWqjHD7n4PMQzShNydW/JdPPkywpu39hKOlm1mKadSPParVtZm8c2vwVavVxhxXKOfDM5W35OfXWj0PpcvrzTm2+fJ6nTxjGKpnhfTM8oZlTpM9loXKWNORri+hvsALFnKkdAZyqLKscnJmbNqUnV8F+nyKStAaLJYLJYBslgslgGyWKEA2QBACQgACEUIBIAgDWQUIElbjx2c7VYMs3uXDRszzcI2ujmZvVfptqX7MX/ou0uqcZfTm6ZoeGEsm+7POT18c2fdCVM3Y9Xl6j7jMujb6gknFI26R/0kcLPmyyyQ3qlZ3NG/6SNDSJmhuxtUMQI8d6vgm8zUejd6Jp5Y8Fvh0dTU6FZJuSVhw41hi4pfsTPbSabnJTRulOMODlQ1Khk47s0wcs0rKjbGVhFhHbEYCPoreaMe2WPlHL1qkpOrTXIGjU5VKPBzMWH6uRt/Jjza+WFW+VdGn0/UfV9/Sszui+ed6SW19eGYs+vi8tpc/Y062UJxafZyf5Zz1DUVx8ol38V1tLrJZpJJcC+pb/AKbNPp2i+nFS8+bK/VGkmi/hHO0F/wAyr+D1Wn/6aPM6LnOvwemwfoRYVcQASohCAAJCEAhCBAgAkABTk9sr+S8zamDcHX+UBJ5FPGzgepuWKUq6ZshlnFyjO+zm+pSc73Ol0Zt9K5ef1Gbi4vvrk58+ZX8jaq02vJmc3fwee21p3/T9VLT4Yq7Rqn6hLMvbyzi6bdOMVJ14OnodPLDJJ8tnTm35GXY9OzZWvcrOjPOowXPLKNPGOLFddIw59RuzpJ8PwdfkR08eRSfBoXKM2khUVz2bFHgoQgzQKABA0SgFANRKAQg1AoowEAQiiQhAgkAEgJAEAJABAgQEAICEAJAEAYgAgQhAgAJCFAIEABIAIECAIECAIEM+fM8ZoM2ow/VVAVR1cJ/qZl1Mo5b+3Rm1uGWFex0/BjjqcsVUlf3MeX+qteH6k230NptK56hJL2rpAw51y5eejZoNRH6l/A9DpY9BCMeVyy/FgjjSSEjqoeWJ/OwcqTNI2EKI6mMnSZcuSghAQAkAEAkARugGFmm48CfWjdXyPuuNoDmavUvTJtnGz+sSzS2xR0PV8WXKmo8I83LE8GoTnycu7Vj0XpSlOSlI9BBJLg816TmUmlHk9Jj/AEo3z8DkAE0hciuLOPrVJPno7Tark5Hqs1jxyaVv4JRztLrvpanZLt9HpNPP6mNM+f8A81J65Tl4Z7T0rUfUwxMcdarpEoSWVR7YYZFLo6IaiBIAKCC6KcmZQ58AXizdRZTHVQfkZyjJMaMmTHDJK2uSic3jmoxpj55ON7XycnUaqWPI3PhGbcVvyZ547fQ+n1k8j22cSet+txzRo0euhiyqE0kvDJqNPqOfLjd7W0cXV58mfqDR6T+nqzNrNNDBG0kSzR5mLcckY5FSs2Z5Yfoumn8Iy6t/UyVBfuzNPfHh9HP4qOe12i5aluNNIyt8Ei2ZHZ9P1eWNq0l8su1msltVtN/JytPlnHpdjZ1OfL/wanWTBYtbJxUX2NGNrjtmByqXXJowzfcnwS3/AEXyjk28q6+5MeWbtNbfloKzKSqMW6KJ5ZY8lrv4NagarFSTfKMaikadRqd65XJmUWyWxWvQSX1lfXwex0WpjGKTfJ4jHjkncVbO7oPq5Er4aN8VHqHnjstGHVa6MVakI5PFhuUjjZt2fO1F8M6WjZiyvUZeHSvydrTY1GK5s5ej0tJccnVwQlFciC+yWAhQbJYCAMQBAGIAIECAgBDREggAFDUQAUQIAK8zqD4s4Wr0MtQ26Z6FxTVMVY4rwSzR5CPo+THkc7aR0fTMS31J8rg7s8UXF8HGTWn1jvyZnMgs9VxqEbguSrR63Jjit8ePku1+ZT2jvDH+Wc0vHJobsOpjNLkv3L5POYnKKeyXXgOLXZpSlHuho7888IdsozZ8TjcuPuc/BvyZF9R9mvNgj9JpPn7gZcTxPI3KXNnT084P9JxdNpHPM/z0djFg+jC+xBrIZXqkm4+RseW+2UaDPq8W+Da7LVli/Izar7AeM9S0mZZXUvvQfTsmWGPbtfPn4Ov6pSvjnwY/T8mJQknwzGe1FafJkzbpyo06fHixNtu3ZX/MN5KikzNq8klbjw/gvwd/FqIbeGjj+qZN06s52HXyWRR3WPmy/UbkxOtF2jlWaNHp9M7gjyugmpahfY9Vp/8AposSrg2AhQSAIAQgIASEIBCN0QTJ+m/gBpP22hNyadkjNJUzNmyKMeHT6Axa/IsU965RwfUddCm002zt6uG+LTPLarSb5yp8HPrfxXOzahvJufJU5ptVyHUYnibTdlUHyc8xXW0+SLxx29nT0ms/qJvmuDkaHFGcXz7vCOvpNBLHuk32rNc6jfqfUUsaguyjTY8mbNGXizBqW1qIxTfPg73pklFRtG/tR19NhccaNFUiY2nFAyS8I2DVkcSQ6CAu0DQ4AEolDEASgND0BoDlBIQKhCBABAhoIBA0QghCEAhCBABAkABAgAIRQgEgAgQICAEhCAQJCAQgSAQhAgQjXBAlHO1WNSfKs5mfDBXXLfR2NTBtPb/g5eo02R3fZmq5mVuKaTLvTZRUHb5srzaecY3JMwQlNZ9sW0cbcqujrtbOGRRxyq/gGny5JU7dkx6B5pJ2dfSenKFNqzUlt0WenYZXum+TrJUirFiUEi46yYyhAOSXYFJMoYhCAEo1M9sHRcJkxqaA4r1M1kt8I6Wl1KnFFWXQxlcqM8GsEuPkz7iupmxxnF8HmfWdPGCbar4O9DVJwds4Pq03lyUnZOvhGb0rJPHN0rR6PS65ye1nC9Nio+1+Xyd/TaaF7ukOfi1vhkTQ9nP1eT6MbizPj10nj7dmtZb9RkcVwcjX5fqQavkrz66U75pHNy6mck0uvkxeouMODA8mrVrjceu0jjp8PHB53Qzild8p+TqPUrLCkOfQu1Wuc5VHs3+nZnKKtHFxYW53KXB3tDijGC5NRG5CZZOEbG3JeSjVZ4Rxvk0Mc9fJSa7Zh1utnL2w7ZbDH9ZuSXHyV49K5Z264MexRp3ntOfR2dPm3Qrr7C/y0di2iQwyxTvpCTFPlSrno4vqaioy4Tvo7GXURUKdWZFplqsj9toUeTg80crpPn4Ox6d6dLUtPIq88nbXpGGCtxK3qseinRmc59F8NF/KQuPJk1OaOT2y6Hy+sY8qUIvlmLLjea5R7Nf+kOtBjljc+OTia/DHHm2+DpZc+fTRp8xOXrZvJy+zFVS8MWvuW6fBFyS7v5M+OU0XRy7WmnyjI7Gn02Lbu4bMusWOEqVJmZaubvbx+DNmyuUub/cts/BXlr6nBNz6QK3SOppfT8c4Rclf3M5aMmmlGKe90/k14tNDUe99B1OlhjXtN2j0jhp01zZuT3g4us0scc+DNdI6ms0OoyTco9HM+nKOXZJcmeoNGjzwUoxnxyd/Bnx41ujXXZ5+Wkm1aXJ0dD6fmkvdJ0b42I3amU88Kg+C/wBN00ZQ2zXPyWafTuOJpov0eNxyHQaMWn+mzRQ9EooQg1EoBSDUSgFCGiUBAkoNAAZAoZICBIQCECQAUAYgCkCSgB4OLrMW/Vqvk7dHNypLVCjLrsaxxi/IstW46Zq+a6LfWf8Aorb2cqCyZMS3Ph8Mn6qnBmlJzlGXb6Zp9NdaiW59+CjR6TfqJQfD+x2l6YscE4rmjMhVWTNGGSO19M1LL9TFK1aMb0eVzuRoWOWOD4tfKNIo02bZqHG/J0supqNLpnAanLW3FtnWWCeXGrdfgSgwgskrTt+TTPFKOHgzYtPlhk56OmoXjplHnnrcuLNKL6TOj/O/0vtRNX6bGTeRdnOywyQk0viqM/Bk9Q9Rt7Z/s0cj+al9VqLZu1mmtU4/uYMeJR9z5aZy63WnTxZ0sSbb3JHO1etnKTjutFefUuNqPDM365V5ZLd9I1aDG9Rnu3wbNTeKHfBlhjnpqnHiSKdRrZ6hqL45LPUHU9LnKWpTXR7LTO8aPIej41Ftvvg9dpXcF+DryjQQhDQhCEAgQEAJAEAJVlbSfwWiz5iwOYszeXa+/kp1WV42nJ2LrHLFkc40vsc3VZsmoTS4fyZtV05r62nuL5Z53WKeHI5J14a+TqaDUOOFQm+inPpJZ5trp80T7B5bVZXkyVJUUJUdX1D02eKTmuuzlSlUqMWK0Yczx07rk7mL1hPAm+X0eacmadPNKtxJ6R0v5qU8rnXCfHB6L0p/Valto85p5QnFJ9p2men9KlD6briS8G+fdHa+tHFFXwJjzLLPjs4+szSlNLdSs3+nw4uzaOn4ITwAohCAAhAEAhAEA5YQBCoEBCAkIQIhCEAgQEAJCEAJKIEAUShiALRBqJQCkGolAKElBoAEDQaAAQ0SgJRKDQUgElwrKf5mKk0zTKNxZxtfjnGVx+RR1Y5YyRXLOukc/RZnKL3Pomf2ybsmq3wyRlbMWpzLc0itaj6cO7MUsuSTlKcWkS0TVZt1qv3OfihD6yfkvzZ4T6fKOeouWa9zOfVWPSYM2PGldI6eLPCUbs8i1JNe5yZ1NHknKKTlRude8R3lng3Q0skYxs52ODh7m7F1eoe329Ub1CazXP6ijA2aLI5QV9nIxYpzalLtnZ0eKSjbJFayEohUElgFyOosBMmVJUc3PG5P7lm5/VuT4Dw5ccpEVmeCaTafZztRHbO5cvo6ubNK9iVmDV6bI1vqjHU9eli307TObUlz5OtkhOCpGD0vOoJR6Z1VL6j56N8/Ec7WQnLDb7MGBzmnA7mtx/0Xt+Dl+nY5LO4tcWS/RU/TJyb75Bm9OcMT46R6aOOO1cCZ8cPpScqSSHjDXgGpLP8ATqpN9HTw6XUQxbkzbLRYlrHmlSpdh1HrGlw4I7Wn2nX4J4rqabHOMFv7NcM8sceHycTWetxhDHLHzujZyJer56/UzXxHrp6rM1x2PGGTNBb5dnko+vZt1poj9b1KcWsvEfAMe70WDZCpGiWOPaVHz9fxFrVH/qtKqsux/wAS66K2/UTVeRpj3LT2uuzJlzTppo8nj/ijVQSTkpIef8TZMqdRSbA7kUsk/f8AJ0tKoR4ijzMfU8UcijLJFuk24u0dr0/1PS5JKH1EnVttmYroarJJY3s7POavHPJJ7uG/J6hyxSVKSfByvU5Y4RtJWXpGLQ+kp/1Ju34NUcaxZOejHi9Uai4riiv+f2pu22yTqDVr8UM9Qq13wcvV6GEMTaXRrjm+otzk0zJrM8nw5WvgWwY4YHOFpFE4bXTRs0+ZN7X2TVYY7N0WYyUN6dHF9Nttbr8mXXrH9b2fuUbZxdx/0L46Wco7pPn4J9mCjCo/UVukdD60scfbKvgmj0cMkNzV89DZPT39VKEq+UXLIq7FD60VKfuOlpZ00n0ZceBYMauVorzZYqL2Np/JuTEeiS08sVOrOHm0mB6tzpdnPhqs0JL+q2hMmqlu3OTsXpHZyQwwceEXw1GLHHiuTzk9RPK1He22P7sbUnOTrwPL/B7DTKOSPPRfGMIy4PLYvWJRiowUmzp+n5s+aSc00n8mp0O2B9Bj+lWDI6g2aCp2MZPr1JI045blYDEoJABRKCQCUGiEAgSEAElcXRlhmayVI1nM1+aOKW5EHTTTQTBoM7yQVs3plBJRAgSiUQgEo4PqWV4c+47zaRyvWMMZ4XJKyUcjXaic4xfhcsz/AF90XGD+5Xn1UHcL46Oe8kscrg+Uc7007PpknHV7pO93B6uCUoI8Z6O559QpNcJ8ntMKrGjXF1KjUIrlIoySxeGlZbmW5cOjnZ9BKabjJrz2aQuDDjnqG+Ls6sYxgjhaOGXFllG27fZ0JxzuuXQlG5NMYzY90Ie58l0JWrKGmricbXP6OR7o2n5R2rRmz4o5otAeeuOeD+z6ONq9POOesd0+eDu5/T8mHK3i6fgpx46b+ouX8nOzfquC9NKS5TcvIdJhvO1LhLz8HYzrGpuPTXNnI1mT6c3KHb7M5IOhngni/Y5kdMlkT7EjrsrSUlwPjz23u4L11Fjq6aX05JHqPTp7sa/B43S5FkyX5R6r0tyUEma5upXVIJv5obwbQbJYAANZLAQA2QBAGsj6FI+gOV6pVOkmcFZ9k2pKn4+52vU4ZeWuUcWeknknulwou2jNUmTN9NyriXaK8frX05pTi+PKF1+N/Tkt1/BxJpxbs59WwdnX+q4s2Nqrs89le7I2jRjcXFrz8Fcorc6G0TFFO2/gsxq+EVRnttfJr02nzTW6MLSINei0WXLco8V8HUjmy6SldySB6dqY6WDxZltf3LMsZajInCmn/qbmI1aJS1clvXZ39Lg+lFJnL9M08scl3Xg7cejcDEAAoICWCwIQgAJZLAADnEAQKIQEICEUIQQgCBABIBAgCBAgCFQICAEgAgEgCBBCAgUQgIAQgCAQihAJm1WFTi+LNIQOGtHPFK4834KdVKUI0+W+z0EoJro5mvwKm3wl4+SYORpsinnqT6OlqZYfo0u6ORmhHG9ydSXZXjyZJ5O7vw/BjcGzT6GE22/Jk9QwQwTWzyacUsilxP29FOvkoyTnK2LPQs0eJOKlPg2wjGL9tWc7HmUsdQt0atO7fu/csxWqedt0uS3FhUqlJW2V4scPqJs62DHFxVGkVYtJGlwa1BRVDJUglC7QUOSgE2mfNkUbTNdGfUYNy+4HMz8puIMPHfRrlpnsfwYaeOXV8kG3BgUpOTVIOuWOOF0g6eUtlsz62TlBrso4en1H09U0+mzuw1UVFUziZdNUpNd/BdDFliotX9zntivQYZLLDnotxaeEZWuzlPUvFjSRXk9aWmSU338m9R2s+px4Ut0qON656vHHpZQxy5a7R5r1L1DJn1TlGb2XdXwc/Jmllk7bS+40xbqfU8+WUv6j2sxyzSknbsE8fL5VEjF9JJhSfUk0k26XBG7fPRY4ra65bJDG5Kq4AqpbuOydPkteNw4rkGySvdwANz/S3aXgEpu+P9ATTUmlyNBSlFyuKrm/IC3f/wBxVKnwRzl1LkG2+VwBp0ufDDI3qYSnBppKLp34FjnnGVxbXJS40v1WBJtcMDtaT1jUYZr32vv8HQ/9ShqpbHLbau2eXTlH7/gsxZlzdp+OTN50eoy6WUEpRnaNGHHC4qZwdDr545OOSdxZ6bT6LHn02+M7tX2Z8c+DHrciw4Xta+yOVk1Ll2uTR6jieDK426OfI523UaMCbluTLtTllS91or01KHH7kyNNuyy4F+otvVMGX1CW2oxqXyUt+4SdOSLKPQehYHkw73KpM0atPDkdfuzl6DWZMMVjgr+DZmhqMq3vryje+hVlyyk1bW0z6nfCDcYtpmjDpXlmpTdRi+jfqY4ceDu1RPdHmvqTk+P9CZFNK5cD4leeoK7lwatXhlCLk1xRnBz45HHlPk1YcmfUyUUrXyUKG5pJWzs+lQjhklkjV+Sye0bfTPTo7k5rk9FiwQxR6OdDPjxdULl9RpVZ1npXSUm5A1E1HGzDg124zeoaxrHL3F1DTyr6qrs6eldwPK6PVrNqE27PU6SaeNUSXRoIEhoAhCAQICAEICAE4vrGmbi2jsydKzjeq6vZFprgzfhGb0nWVH6TdSjxydNalwlyzxmTPKOpU8XDXJsn6rN46kufk5zvJ7XHsFqotdlsc0JK7PDR9XlKKi7v5RfD1LUpf8mv/shj2Tz41/cUz1+KP9yPLzy6yWPdKTVln8vOWHdKTbovlb8MdfV+qQ23CSswZvVIZMDUpUziwxSyTmk26fZl1OLJDJT6MXuhdTJSyylHpsTDJSnTYsuOB4YGpcs5426fpurWlbd07PQab1lThdcHAxaSOTEtqvjk6GmjCGlUZ1a4OvOxmtGp9Wk37JCQ9YnTvn8HJz5YKco/D4K9PB5nLZwvJPK6ZHZ03qScm38+TvabURzQu0eFzRyYJ8u76Z0NL6llx4+ePuJ/T3lLHqdTljGDaZzM2vngUk+vByJerTWf38xfZfqNZiy4t1p8dGvOVMX4PXfqZNjfP+529JmjlxqfyeElHbPffPZ2/TNftaV3FmeP6bcpjvZdRCEmpHF1+bG09tdmv1DJF4nJPweWyZ5yk+eDXffiQur1ElkaT4Mk5OQ+ZbnZU34OG6p5NVaKoPdKho8tbiyKjHlmvo6XpUYrNUuOT1Kyww4k12jzHpkoyzbX+zOtNzlFJO6O3PqM10dLq1kl+50k7RwtFp5qe5/4O3jVRNQOAhCiEIQCBAECEIEBMmKM4tNGDUaRxTcYm3NmWNqyjNqUo2uQPN6vRy33KPF+Dh6/A4SftpnscmrxTTTq/Jydd9J7k6+zMWSq8nOFK+mxINuzRrPble3orwJNtPjzZkHHill/SrPQaPPDDp4rIqaX+Tj4M0cMpRkri/JZPK89qCbG4N+XLi1c6g7+x3/SMSdKuF0eX9P0ueWRSUWe09JxNY05dl5+6jpY8aguEWEKc2ZY+GdBY5IRTtmbPm9ntfIdM5PsDUCwgYEslgIBCAIBzSAIFMQBCAhsBAhrCKSwGsgLJYBCAgUxABAgQEAJCEAgQEAJAEAYgCAMgihAIRbDYDWGzm6zWfRXYNHrfqy5ZN/EdQzanD9WJZLKkiRl9SJVcbLpIudbb5Bk0cccbjSN2pisb3XyZZy3xpfuT0OTleaLqEbSMGWWTJnSmmn9z1OHBjeLdKvsc3U6eD1DfwZvIOiwR2x44Ovj0CUFJLszYlDFjUvJsx6xbUujWSDNk0k/qLl0dTSwccasOOpxtliLgJAWEAkAECEasgQFlBONFK0kN1tGgDdICmeKKjSXBl1EIQxfc1uTZh1zUY8u2BzXBzybq4s3p4seO5pKyrFkxqMpNpcHL9T9Qi4fTSTIJrdfh3NQtrxXaOBqc08k3uk2vuPkydvdz9jJKpPhEUkpU1STYq3tt/5ZdtqNLmuWJHHOV8UUCGOL/u57C8btJKvuW+1Rrv8ABZCFy+W/AFeLG1S7QVjjjyKNt0rb+5plGOKvMn4K8i/qJLl2BR3x880I/cmtvtTo0YsTe6V21/sVwxNW1F3uTQFcYWmyiUVy3waMsZwlt7b8Aji3SqrfwUZnGnwSUeKXJr+lBY90+fDXwU5IcpxXi7Ao2tdojTfI7g1XP4RE7jVcgGcYxktk93tTfHnyiZVBOLxybtLda6ZIq3XSJFK3zXx9wJG/yzpem+q5NJkcU3tfaOX+m38Bi7laqyDu6nUPUy3toxyju4RmxameKW2ST+Tf9SL2zhy/Jx65z2E+jkxr7Ae6jTly3H2xps16fSY5wjv7fJM1HHb+RUnuR1NVgi7jBK10YZ4ZQa3F+DRgyfS2zXaOzg1K1GN1cTz03URsGuyYF7H/AJNaOlqdRk0k/Y7T+TFn1eTNzKXHwU5dRk1ErmVMxaNmgzQx51Kfg363W4skNkOXI4SbvgeDalbL5YOzp4Y8W1tL7mjUZ8cMT2tNHGlmlxXNBeT6ntSfJZ0Hnrss5VBssjrp0oNfuwafFGN7lT8GmeHEoKVJ/cslqOn6XKEsW6XZg9dz0qj5+BNPkmpVjlcPguz4PqQe6m/ub/MC+i6PelLyeq02D6cVycH0zFODjx/g9FgvbyWKtAEBUQhCFEIQgBIAIE7OfrtJCacmjoleaG+DIPGarDFZWoq2vBXDQy1FtrbFf6nYno080215H08YxUrMeOtPPQ0ax6iMZdWdiOHDGnxXwZpRjm9UcPKRteltfdEkRVrtXjx4OKvwJg1MsulTXDoyeo4YppX2avQnCeN45/2vyPfkF9LxZMufInH22H1rTfSxuW2qPS4NPixe+NcnB/iTUQeOUfJcyDykp3NHVeKLxJvtrs4yjc0vud2Onl/L7VL2pGZGvlbPTFGWK17uOUJrN0JVCLX2B6NOGCUo5JU74N2dwy5GoctlnuJfrz2fdue5UzR6Xm+nkfVP5Og9Cs82qtoyanR/yuaPFQl2Z8c9or9UzKVUqZmw5n9PjleUyzVpODurXRXpsO+Lav8AYzZ71VOTJU22PD6kvdHz0U6pbMji+zX6XLc4xlG0iTnfrX4OHT5szp2l8gyqelacZWmz1Gh0kMkIyfDOR67gji5XFOzd4yM/WOWt1OTG1KLSrsxyyc/c9FpHgz6RONN1yjiarBDHq+FUWTrn0MmSTKeZM1aiNRfBk5sxJirlVEhyPi02XJG4w4EkpQlTVM2jq6BJRTXDvs62mm/qJbbT7OL6duyVCPDPS6HSyjJSZ15+Munp4LamkXEhGohb5o2IAJAAQJAAEgJcKwCQSOReWFZIvyBzPVcjWN/KOVpfUFJuM3yeg1WnhqE0+WeZ1/p09Plc4pr8GOt+xW7LgxSjuTq0cj1HFBwdd0I/UJ48exu/yc3Jqpzb93fgxe5VZMsUn8i4+ba4LpK4/LM6lsbVcEgab557On6LzKUXHvyct+5rg6uiyvTdpOL7Rf1HrNFDDGKjx82dL62PHC1Vs8jptfF5motpNcWbZaicpwt1fg35f4j0K1cUm2+jleo66Mupcoy6zV7MDd1Jcfk4mDNPUainbXgXr8V3o6ieSUWujvaVf0kcT0/FcluX+Dv41tiixDsVhAzQAAgAhCAA5pAECiEBCAkIQIJABAJABAJABAJABCiQBACEUIBIAgBCKEAkAEAkAEA2LkdRCSX6WBwfUW22mVaTfjp35NHqGPdLizPhlzta4MWexsyat1V8l2n18eI2Yc8ax7ujmQyy+vbdLpEvWD0Ws1MJRu0YY5Z5nwuCjI4zivdddmrRY9se7LttFOq1MsGPu0vBz5695JKnyzo+oYvqKmqs4+TSfTp2Z62Ud7Tz34lbVUaNPj3ZE1yzzuLVKEa5O16frFtX+5Z1o7+JbYpBnNQ7MH8/Bf3GfXa6KxN7q4N6OhPVwTqy7FkUork8Zj9QnkyHd0WfJJK12ZnejtIJVCa28sKyxbqzYtJYFJBAR5VF8kWSE+LMuvTWNuPZwsOtz4s/v5VktweonUYnJ17k4tRX5Y2H1D6nDfJV6jqYRwt9y+AONrNVPHjcYyr7Wceblktvc3+S/UZHkm2+r8FMslLiNMjRFji+Ol5bKZpJ7cffyyy3J15FbSdJ/llQYY1zzYspVFxVJfJHJvhcIrb3SqKpIB0l+5qi1gj935KMS2pzq2ur+RpRcml2RTYJOeR5HzXQ6jcXXbfLCobVtXwFJwX3Jq4EEoyUXwvKBKahBr+5kjG90m6ooyW+F3P/AGNMnc7mpduuAYk3k4fTtv8AAslXtTpJctfAfqqMLXC8Iopy5Kbj4uxHkTxd8izUnK3x8EW0BU/7qv8AIMf6na4YcjtLbwC3QAl30Kv8llra77oWVUkuEAWrrj8oWS2vjihlKuFySXK77+QJfXJp003iyKMun5RTgrHKM5wjNcpxl0RTqaTdV00SjqymmuED+ayQhtUuCjTZN1xc+S2cO/g4dTKDj1DUrlbBmzb2klSFxbYt339xM+ROSp2yyBpLchFjoCnQ0pcDpAbroj5KuWxnKjOC6EFxxYJvbKqG0uSKtSdMOocW01ya/AcS30jVp4Rx5bmzHgzKD5LcmfdGkIjoZ6cbTRytRmmnsg3yOtRkcUttv5LNLppZJOclbvo2NnpOWMY7MvfydCclkkuKryZY44Qkt0UkzfUPpWuUaVp0eSKaXSOxinFx4PNaWGSef7HoMWKUcXJZRdOaS+4IOzI5y+rXg24/0lBIGiUACBJQAIGiAQgSAZ8mnW2To5c9PNbqXk7gv04/AHntN6ZJat5muWhs7cJST4O+oRXSOZ6hpk7aV2TMHlfVHOWaMY27DoMepwZuuJdnSnijFqUlyiqWtx4sqdf4MZPtXfToPVZceH3t8I816rqHmnds36/1NTxbYcyOFllKTtmeupfUIrg6mmet9K0082mcmrtdHkmqPV+i6qePTRUl44ZrktDJ6PKeRz5X2RZptPPTSaab+GdXR6mGWEtz5Dg25cko9o1kRysWta1jik/vwWaxfzPF8GvPoFj1H1IqrK8mnn+rErrwPY816hpZ4Wne5G/0LCp6ed92D1COSXtnGl9ijR6iWjk4TTSbtMzklX8V+r6WtXFxX24NnoGkkss1KDp/IuXPDJNTl4Z29Fq9PGCalHosk1NacmP+XxJwdUeO9a1WXNncL4s9D6h6opQcYOzzWpbnmc2idVY6vo2FRxe50yr1eMY88X8mTF6i8XFWU6nUyz2S2Zh+s85Cxjukl8sEbbofa49nIdrBlxY8O2ftaXZy9XlhLJ7RZ557NrkZN1s3er8Hp/4cxxnLdVs9hCEYxXB5D+HMkIxjXD8nr4STimdePjJm0kZZ5U8jSZXr9T9LG+aOXpNVPLL5V9mtHoIO4hKsDbiWlEAQIAEyy2wbLBZx3RoDz2p108Wfar2+BtPrpW7fRp9Q0ClG1wzkQjOEnGUX+THuVXTh6ltyK7LdbqMWbT+LOTicW2nw0wyxtuSTvgvsef1y/rz29WYrW/k6euhtnXnyczJGmefMrS1wW1fJRKI/uUEVbrZcQ0VbVG2D3NKvcV/TjGCcfgt08Ht3vtGvaEyOWKafwzYtfWPy/K+xlz7Z39ipeET58VqyaqWqajJUn/qdL0rSJZIuS2mLTafHaVWu0zven6WU6lT4Nyf6js6XTxjFNI19FeCLjBJlh1QCEABABAACEA+UwOaREYE+SKaiUEgEIQIQAkIBAkIBAgCFQhAgAJCAQhCAQJCAQhCAEhCAEhAgQjVoNBAyZtPuXJino3utdI6ea1HozLI6cXwgjDmqEKn/AJONnabtfJ1fUY7o1HycrNpcsMTl2cu9ag6fLd3ykbsOr2T23Vrs4mL6qbpNF6y7HcvBmWjqajLOS9vK8s5+s1HsaapUaMWqjPFwjmaxb8j8L4N0Lpv6s6fSOvHHtxqmzh4ZSjNbezvadXhW6XgnMFS+pkk1dV0U6hZZe1yst/mYYm12/kz5NbGTqqS/1GRB0qjjyreddeo4cWNJS93wjiYl/M5qT4OgvS3JRdck538G6PqM5xqN2zTps81JORNB6fUfcjXn0nt9vg3JRFqVa56NsM0XFcnns2/DIXHrMjlwx5YPRZorJGrONrNPGKdKvuWQ18kmmVzm9TKn0y7KE02nqG7x8mD1DMm3CP7nVzv6OllzXHB5jUZnJvm+bbJ8ajPPIt22K4RU4yk/keK2rd/qLKTYAk0rUevkqbp/cafC+CpJ3dGhZ3x0PCK6RXFPsuxquSCyMFxbtF+DFb3MXHjcmlHhG/Dj/wBDNrcij6NPc/8ABXLG5Lg6Dxp1fXZU8ba+7dmdbxhyx249vSfkyuaqUvNUbtVBvhI57V2alc+orm3JOvkSbdpMu2qP7CyhdN/k2zijlcvtiNNSv4NDi5Pcv8vpFcscvPQTFTXb5K/7vsaHuSaUf3Ao1wo8fICuVtcWRxoKTV2uyO3G0UK5JNSiqHyTjKKpJNLx5YKVJeQOC5+4E/Vh+5IbW2pNr4bDGCUU+afZbnx4sctuOTnCk1JqvHIDYpOLT28+Ub21ONx7+DnQvhx5+DqaaanHb4fkx1NgxzTk6K9jizTkxuE35Qjpo5e4ioPfRHRbigmFKocC/TcmbsOmeV8G5elyx49zLJUcVY2uwSfg0an2Ta+DN2zIVRdl+PtWW4MEpro1w9NnNWkbnOhMU8SjSqzfoofVkqiYF6fKM2+TtelYluV8NG4inW4Ppx3LimUx1eKMe6+xv9YcVia8nDwab6sm23RLcvpXY0GpU5+3o7+PLuikeX9PisGartHptPKLimzXIvWKLe4sSoRTQ9mgSFbyLdQ65QBIQgEIQgEM+TNsnTfJdO9ro4vqEs0Xu+BR24yUo2E4Wg9VTTjPhr5N0PUcc8iimTYN5RqINrgs+pGrbKdRmgsbaZRiyenxyJyPO+paRYZNR8s6uX1DKpOK6+xz9S55W5SvjlWY6yjFDRyliuXDFz+nSUW/3OvoMkJxrjd5st12SChSp+OCTmYryGTHXHR3PTckseneOXMY9MzazDtjbVLwd30n0xT06b8os+o5MdRmjrEsbpS8Hd9JlP6j+oqY2L0uGPUbpR6OjHFjxtOPFlkRdlSnD7lWKNfqKsmoisySl+SvWapY8ap8mtVk9UUFktfuU4dHizx93ImnyfzOeX1H+Ey/UY5YUp4pU14M/wDRy/VtDHDFuDpI4sck4dSZ0fVdZOVxl5OVHk49Xb6GvBkm73coXNO5VQMOVQi00V5MlzUiBo46fuJkaUXYXmTT+TNOZVFT91otlkUkZUyzG7kgBJNipUzVkjUejMwO76TjlHEpp8nodPrmsai+/Jx/Q4S+lBT/AEtcG3Wr6Vyg+V4O3PqMj6hqVOFXaY/o+NdP/JyZ48ueS22lds9B6Zp3ijTVCe6OpFJLgYCIbBIAgBARugJpgLkipR5MGpwQqTaLfUNT9DG+TPpdTHV4r7Jb7xWB4IxTa5kUYsyUpRfzTNurj9K1dHGy48km3G0m7TRKM3qrX1bh+GcnJJP7G/U48suZnOzJp0cb7qi5+2n4Ko82Bi8l9i9OSXfA61DiqXD6/JnU+CzTpTypS6CC80m7vk0aaEsniyqeG5KlX2Ox6Zppwe2cPHDLINHpukvLFN20z1umwRhFPyYdFotqUqOpH2xOsmIYVyQks0Irs5Wf1KOPNtb4LuDrb0ExafN9WpfPRsXQBAQDdAQgFJMIHMYifuLWqRSv1EVagkQ6iAgGyxxKp8BDJjCQ5LNoUCBaBQBIShkgAShkhtoFYR9oKAWiUPRKAUg1EoBaDQaDQC0GhqJQAorllUZdlpz9bFq5IDaskX5HXJ56OrnGavk6WDWxaqySje0muSjNhtPaiueVykqNcXtgrKOS9NJ5k5K6Lc+mTgoqP3ZuhslL7jZYJJsmDzmqwQwQ5/JxvpfUm5Pz4PQ+oaeea2ul4OZHRyhk2XSfZjqKwpqEtqvjwivNuUbkuTsvRY8cVL/Uy67Tw+i+evJMuDn4It8xRr3zrZ1S7E0UY7Hb5RoWJzl3SEmDBkUkq7Gx4nOqjyzrQ0UZySfk2w9M2xXBfGo5mg0GaGRTrg9TpMHsW5FekxxxxW5Gr+Yxx4uqNSYLoxUVwSTpGd6zHdWXxanFM0OH6nilkl7UHSaF7U2dbLgUmuB8WNRhVGfH3o5UtMt1VSHeP6atcLwdGeFcvyUSxXbfSLg4Xq2d/T+ndHn8st8nFcRXbR0PVcv1M80uKdHIc/c4r/JlpY5X2lS6Qium/Iqt8X+Rr9vHPwgFfLrtkStj8Jfd+RXOuF2URpKiyFbk+0Ue6TqjThxvdz0SrG3TK+fH+50sWK1S8mPS4nfP+p1cCSRzrrE+hu7BPCoq/JpVFeTlojTka2O2EpfFo5ixVFXwdn1CP/0+RV4tHO1a2Y966cWyxLHPUrky+GK11yzPpI/WzJVwuTvafTpJcGrU55/WGOlk4/ppCPS7fH7nWzOEE7dV38I5Wo1ayy+nifHz4JKWRmnCEXyVzl4jE0OEa/7pfIHjb6ia1i8sbxXbfLfkryNwVJGucKfYm1Ph9f7m9Ysxlg10+PwVu+zXlxqMbrn5Kfpy2uYQsbUe+PgsVVTfCdCtNQthUai5PzwkUWJf1lb46Nmk+nKT2z28XTMWGH08zU3aNGOMb3RaT6IOpnhvw24+6raMH0nK6o2aDM80JYstOXRnzp4Mrhtddrk52exlnjalRbgi0K25O6Gi3H7EtiNulyzxZFStHWy6p/Q65ro4OPUOM7L8uv3xrbySXBl1Mt838tlWOG6aSHl7ufIsJfTyKXwQdvSaaUYqTj0dKWrw48XaTSOXj9VxPDtapmHNm+pO10b3J6HWx6nHkbfXJoWqjhvZVHBjjzOO6CdCLJOErk3x4ZPOjtxn/Nz9/KL5aDbG8XDOTpdUk/8AtZ29J6hjlFRcuTUy/RRotK1lcsn+p0Jz+n7YszZ9RG/azJk1Moyt8ovwd7TTk12WTyNKl2cnTa5NfBd/PQfZqUbMUnkyt+DcujBpcik/bHg2Ofiih7CVNzXCpfkRzpNSmwNBDPHNB9Sv7iz1uDG6nkS/LA0t0jma7Lb2uNm6GfFkXtmmSeGE3yuwPK672Rc0qf2OXg1uXDn+o7aPWep6SH0ntiedh6ZkySlJ+2NnLqext/8AUs2XGnFNFL1+SXtc/cNujhxKMlyuDMsH1IufVuxdVui4uK5TZdl2Swvp8HIwuf8AMbO/udPFp5tXTo1LqKsOzCrSr7mb+bhPWJOto/qUlji0nychRyuSltZm3PSur6nLG8Ptds7XomuxvTRV80eUzuSjUjoek5Fhpt8Ncosvsr1Gr1UIR3Lk5OX1KLTUZ1Xgyeo6rdjag2mYMeOeeDklVcNlvX+I1ZfUJqanFlktVPPUZNriznyksdxl2Vz1L7hIzqujCVScoyproafqMr2y+OTiSzzbu2Vuc926+TPkN2urJyndlOPTyUX8lTyykkmdLSQ+phju5J9qMEcT5bTKsipnd1Kx48b6po4E5XN18izFBJ0/krabkXx6+5ZggnK/CEoX+XUYW+wYMe7NGPVkz5XuaXQmObU4u6Jo9A/T8S06fbo4Oox/TyyiujdLX5/pbVX5MixTzyb8+Tdu/EdjQ6yOPTwj5SJl1k8jurVnKlDLp1z14Zu9MzY8mSprl+C7vpHV9NyfVlt28fg9HgjtgjHotLCMU6RryZo46VnWehcQTHNTVocCEIQqky/oZy36h9HPsmzrPlHI9R0EcknMl38E9QitThbT4aOZ6XkeDU/TvhFkcuXDj+nJ7q6ZzJ5ckdR9SKqmY6/0dj1jK1itck0WTDLTxum0vJytR6nDPBxdpvh2Yo6v6eRVKl5M+c1cdfU4YzbpJnB9Q02zJ1R0Xr0oqV2/t5OZrNSssqV1d8ltgx5cbjYmnxzzT2QjbN+KMMm/d3XH3NvosMOPJk3UpdoRHKehyxfuRtjpIRXw3G0zo+p58ME0qp/6HFepk5JJ8Fvob9NpHJbpvg9Bo8eObivMUcCOrUcSfmi70/1HLDKm+myeUiPa4qx4/sVanOlje18o58tbL6X+hydV6hPFK+/Bu0LrvVJ4sjhf4Zz8eeWp1a3PhGbWZf5ia2mnQaOeXIpRfCOV21XsPToL6UWjekZdBjcMST4NZ2iAU521FtFxl1b4ZRXps6lLaXyzKMqbONpk4aiUrdfBfr8141KD5SIL8jpGaUtrL5KzNm7CtGOVxTL4STRghN7aLoTaaA1PozZJe4tcvaZM06YGnEzQuTDhyXRrhIB5LgRdjTfBVF+4C5INEiwgQICAEgAgQICWAQECACBIBCBIACnUYnki0XkA4mo0G2La7Odi+os/HEUz1WTGpRZxNbGOC3XRjqB8Wd7kpdnQlnj9Ll80efxai5cdmuTnKPD6QlFuPVtZ3zwjRl9QUkq6OXJ/Tl8s0YlHa7plg0ZdZCGJtnAy+obsrlBXydLXKDxNcVRwkoxbMdWjRn9RnJJdJdIxanU5s2Pb1EaUd8uFYcsaXtXNGdVq9PwOUfjjk3/S2RT7OVp9U8S6/JsesbiuOjUsGqGScJW0dbS66DglI84tZvXEbZVDNk3VuZJ1nwem1OthGL2vg5GTWZZv2/JX9PJmgn0jdo/T7SbVl90V6OOoyZlPJyj0eLIo418mfBplCHRVNzjJo3JiOhDKpOiy0czDN3bNE9Ql0yi/I+DJq9VHFp5tumkLPWxjjds4Hqmq3Y5c/Ylo4+qy7nKT7syWlEfLJOdeEVpOU78EaPBOm2g8+FX/AAPBpc1dfJXKVrvyFMuO+/AtpN/PyFtR57Yqi2+QLcVd8GvDw/uVafDKbXB0tNplHl8mbXSQ2Jv4Ohi6Ejjio/pLP0ow2tToDVvkRSG3cBVGoxb4yXyqOTq8OT+RrbcoradzhglFS7RUef8ASNLKMXKUeW/J2JLbAuWOMelQatcgcLPiy6nKoOT2+Uuv3NEdHjxQ2wgvyzpLDBNtKmyTxLaFcuWGGNW+PkyZdTFpqDSj/wBw+rw6nNkkm0o/HgXF6Wm08knIembrJu3uoJt/PkZafJ54Ovi0sMaSSDOC6jG38l8k8Y4/8s3L3t0GUNz6pf8ABv8ApLI2ou0ny/n7FOeKjx8FnTN5Y8sU4quqszY4vbcukzesTlBy8FGXH7YwS47ZvWPFTJ1m+yNH075j00uELPGvq9dL/UtUXjUfz/wVlZp1tyuavlWzbq4vJihOrbRnhtWRpPuO3/wa8F5NLtlzSM9TYrmdMWcvgWfE2B5EuzigxfySRFJS6A02+FYwFSI/cNDHu74JOGw1mo06XRPLHcXR0OT6lJFWi1csS2NWmdHBroJuyyQaMSjGCg1UqMuq9Obi8ia/BVqNZ/VjLGm6Jl9X349myma9X0MD9smvKGxZJxlwxKUm5vt8l+LHKcbgZxDvWbXV8jxeTKrcXtXyVY8OLDk3ZGpS8J+C+Wr2vb2/CDc5XQtNNNpjpSclUq+bMzztXdRXyUy1e6VRdoRrHodLrMeJe+f5ofVeuwxqsKd/MjzWTUOEOHy+TJLK505G5azkdfP63nm3eSTfjbwZp6/I4+6cru7+Tmzz7HS7+wn1JS+yB6dCfqMoXKxFr5SV75fiznSi8n4/IXBtJS9q8JFwdfD6pLE41N8fB2/T/wCIYL+nnbf/ALvg8ljxxS8t/I6hNpODpfYnw+voscuHVYd0ZJxfmzna3NHTxbUeEeX0mozYJJxzNfg7mLXQ1EFHMk38oupjFi+pqpzlGLp9WNnxzwY6fZ6DRYsEMVpIy+pxhkg9itk8fSOZ6djipb/PlnYjmi47Io4eHHli2o9fB2McJY8anL46HPwc7Xad5MqdWmzoY/T4OCdKqK8MnqZ0lwmdOc/o4ufBZIPK+saZY4KvknpVNKMlyvI/rGb6ia+5T6fkgo89oz+q6Wt0mP6L5tvkmihF4VjSHUcmrjti+PkfHosume7tFz3qObrvTJ5JPJFnHy4nik4tco9nPLB4GpJJnmtfslnk10Z6n+K5wUrLsOB5ZtJ8IsnpnCn2jngyT9rNGl1rx+1q0yrPFtUgYcbvk1JiLdXl+oqTZhprk6MMKk0myvJguVRFmqypukaoyWPFz2yfyssaUuynLLdwTMRVklbsbT7fqx39WLKNBWObXQHRz7PpuKr7NDaGLc7Sv5Rj0ibyVN99Hc0eBrbOK56f3OnM1FeXT7k7ja7QNBoIy1EZJV9jsfy6lFPoOHT/AEcu/wAHS8joJ/QxJ/CMGoyyz5EoPhst12o/puPnwzP6dJTyU+1yT/g6+ii44lZpFgqiMUQhCAQy6tS2trlGoTIrg0UeV1WX6c9r8vspUfqQa8p9m7X6P+rJv9kYcmaOGC3L/BhXM1WD+szO9LkcXOmkbFmhk1Mefan5O/DDglpvD4MTmWrrxrc4+1ivq2dD1DHCGaW3hHOkznfqo5tVTJHLkjLcpNMS+yJmp6RMmaeSTcnYsZU/sM0jp6D0+OfDv8vhGvqMOOTbSvg248kYQjzTRoj6V9LK97TVXRk1OHZK1wvgllg6MvU1LD17kY9RqPqx45sy7vZwuTV6fCOaXv4SZfd9A6TQ5JtN9HoPR9JLHP3q0HS4ItqPTXTR3MGKMYrjk3OcRbCO2KGIA2IYPUIz23A3leaKcHYHmnmnHL3zZvx4Vmxe/oy59q1DaStMvWqhDHW7ldkF27goyF6RTlVhSY3yXR4ZTiVMuAtm/aYcr3SNGSfFFE+FYD4OEa8UuTDjkasTA0t2itOmGxZLkC6MrHsqjwhoytgOQBAGIAgBIAgBCAgBCAgBCAIBIAIBMGt0iypm8jVoDyep0v8ALPclyJi1620zq+qwUlJVyzz+XFKEqjHg5WZfQ3vKpJzf+B8Uk4d9mGEqi7/U0JLLNR2wfFdllVflk8j2rlmTLo8kI7/k0aDG4tSmy7WZlKGyC5Geto5WN3Jro0TUYwXPRmpxm5V5BmyzkuqMC7bBRb+xS5Tca8E08JZZJc0d7Senxlj5VsTnRi0GOH07lwy/+UWSdwpDZ9Fkxy9nBfpIzS5TZuT8RMOOSdPmjs6OOyHuMkMbj2gvPLqjU9DdPV48dps5+q9RxJvlGDW4s0t0oSaMWPR5ssrm2/kzer+DoP1BKPtKsWuc5ttjR9MdL4Y3/pM2/Zx92zF8mpNJqM+6NXycvX5FHHt7fZ083puaHLlGUV8M4uqr+YePyWbb7XMZHC4/dhS/ZD25SS8BmldGgcEFklT4Xf7CzUXke3iPhFkfZhlLzPhfgfR6f6kuULcWTVcMDydRNeLQN+DpYdNGKXBoUEjGusmMWHS7TVCG0tSQCNGXQH9yAAIbFYIsCxMgEMUAiDQGgCR0+wUBgVTxxfgV4uOOCx9hVBGeUaVtf5KZwnl4ftj5rtm9xTKMipMisuXbgxcKl0kjC4PLmUf3l9i3LklmyKEF119vuFNY7x4fdkl3LwvuVMDLG6wQdPz9kVTjFSqPNGjFhSi1CTk3zKbK9Qowgox/VLr/AMl1LGS+fyCKbl7uUW6eP1HKS/THhfcD/wCo146Na53n9O4++Uk3w/8Ag2aZVDnnyZocSlfk0Ypf1E/g0xjmauOzNJLoyTi2b/Uo7dS678mVLlWc76Slwp2djS4d0F1bOdHbHwb9LqIxqTQz2gajA8Mr4qzNmdrk1avVRm9q6+TLklHaLf8AAcNNItclHxSsWGBqKlYspXa8kG6OSDx1asw5sM5ZLhCxsUadyfC8mpNyvb7YVd/JZdWRmwYHfvrj/BpnJYsfttN/PgSeRLiC4KMj3LmXHZW8xN+1bkrfzIEsiir8/wCrKsubbGm7b6ixYKm7lcm+zWJotzn358EnkWOo4n7nxbBkyRhGT/yZcUt8nkaRU1flmm+XxRXubiqXIXJvx9hlGT5k6QFMYyt2rf8AsXTxfT/uUuLvwRTr2w5QVNu7S5+wCKCq2Wbowj8/kreVP9fP48FOWpy5m39gL5amnxJP8EWp+zf2ozLH/j7F8dsI3Fc/LGGtSzRSSkqfxfRZDLCa9rr/AGMHfyx4xu6T+/3GGvSaH1OSisWZJt1UzsxwLJiTUrb5PD48s48JOj1HoHqsZr6GZ1Lw35EK6WLRxjHrmyZ8kdkoVz0jepQa4ZleCOSd+bKyq9P07xNuvuX6z3Qp+TTCMYLkx6/IlC0+Sjg+rY4QxSfBw4OUXadHR9SySluj9x/TtFDPj3Pl+TF9q0+haqUc2yfKfTPRZckJwS+Tj6T09Y8jh47TOrj0zqNu6LNRyfUoShjlKFo4P0ss2212e4y6SOWLUl2UL0vEq9vROudo8ZCctPPldmmephkgvCNvruhWLHcV5POzcocMx75azW1wTo1YsMN7i+KXZiwZk8VdtCxz5JZai6CNOqhJcw8GSE5yyr5Ongwzz47bpIyajE8GXnpmr6mo6P8AKfUwJt06OLnwvFlcWdDD6lKGJ45K14Zh1OV5J7jHXUs9ClRuSvqztabT4smHimcVSZZp9fPBk+zHNyjp5NCotOK8mvS5Hi7Rmj6hCcUx1rcVeDtLPwdjHnTQr1DUurT4Odi1MXFteDVpckXNSk+y+Wo248P1Yq3x9y2OLHgknwLnzQxYuK5Rws/qcp5VFOvBm2RXqoamH07sbFmWR8Hn9Llm4qM21X+p2tFi2xv5LLo2BAQqIBuiN0jm5tZc5QTprkfBZrYRyqlVnn9Z6VnnzGTo2ZNTlWe0m0/g24ddB8TVP7k9VXll6blw3u5a8EebNhTjGbSXg9Tn+jkT20pPycT1DTQ5cX7vLM3kcDUZJSncpWzPJ8NmzUwjzSVfJkbTj+Dn4qpt2OnTQlqyL7lFv6jp6LUzww9nKT6OXFpNGzTZ4Re2fCb7LKjqy1M9Tj3RhJSXkw/Ty5cjjNXLwdfT58P0WlVNFEZRy52oq0bA03p0Zyg58WujUtHjwRlsVSvoujpsv0Y9uumadHgnlklkX5KhfSceRZXudx8X4O8uEU4cEcXXZcWTBCEIUQqzy9jQymm2gZMayKmFeT9SnPDnc9raKFGeWO5WrXFnotbpYU93gxwjjUHBVZnBoUgTVi9JD2nEoSEeyNjQXDC40uQM822VytovcbK5IBIGrE6RRGNl8FSAuUibrkKkL1IC2UuCY2Jdss6AuTsIkBwIQhAIQNEAgQEAIQBAgQBAKCKMgCR9BURnC0BxfUMiU6aMu3HJcq2zr6jRxm7fJy9Vj2y2xXP2IEejx5FfCMGtxY8MX4Rr1OWeDGqjycjU5Z5PdN2/gx1ZBowZlTXRdcZy8Js5eKXvVvg2wlt9yrdfFmebqt8PTceVqRXr/TY4tM5JdDx1zhVdLtg1XqeOeB+5VXRv0geg6KGSCk1ydxYoYeDzPp3qi08X4XZbm9YnllUP9RLJB6KcMc1x2Z3BYrORg9Tmn7jVn9Q3Y+Oy+UHUwOOVJsXPjim6ORh1uSCtqkXrWTySobB0PpRmlZdj0sI9LsxQ1O2Kt8l0dekuWUassYYcMskuoqzzOp9drNX9t+Dr+p62MvS8yi+WqPFfTlly7Vy2zn3fyPb/APG/nLL1XqceqWXGmnakczVem7tV9aHFp2iaOD06WKUr8nRu8TXmqMavcjzjilN1+BJLktypRUn5srqkl+7NvNQTeWaj2lwdzQabbBNo52hwp5E2j0GKO2KJW+Ym2iUMxXKmZbB8ES46ImmHvoqBVhoZRDVAV7QbaLKQkmvJcA6YUC0BNWQWph22IqLE6XBVDaK4lloO0DPsfkm00ONFco0RCXQk47lQ77IuyKxz0i2yri+6KVpoQVJcfHydKdUUONsKyZZLHDq/iKMeZS3KC5zZPH/ajoZcNNzhG5+LK8OleJOcnuyS5lIJWbLt0+BQj4/3MeKcVunLqPL+7H1+Xl123tj/AMsp02myahqEeMceXL5ZqMX76acUnN1227Zrxx96/wABxaOGKK8vyDLcWq4X2LKzeWH1Rv8Amf2Mq5NfqKe6Mu1+DErYrlUl32X4otL9RRKLXIv1Jp8ERdku+yu38g3tvkarINuLUuUKa6QMUHOVPhLkXGo7UmaMq2QSi/1GbVwF78iX9q44Re8myKpcL5QkYLHj9393+pW5x3Lwa5jcCckrff28GfJOvd58JDze6XLqNiucbcmqXg6RLVTjU/qTdz7f2J9RRT+/+4JS3eeF2Be5pRVuyoTJFyioXXljQjxUY8Iv2WuePlifUiuIc/cgiX0//l/sJNb3zLgTLmjB8vn4RQ5TydR4KL3lUaUFZnnlf/6D9LJ/dJRXwiKMYdRcn9yoEHOfKXAyilzOXPwgt5JdKkK4Sb5YDvNGPCjZFkk3aiv8CxhFPrn7ljj/AN3AVN2R8OX+B415cn+4i2p0WLJS9sa+99EFsYNq0tq+5dilPHJTjkSrm0ZVkiuXK2H66jzy/igPS6X1OGaFZFBZFwnXZv0eruNv/RnktK8maSljgoq+26X+TvemyjnjKE5RjlXjimPY6Gf1CSvZdnP1Gpzzg2+jRLSyhkUp8Jvn4KddKGHE0qJ7RxNRlk5vd2zoelZHjg6f5Rys0t2RvpWbdKpKCl18CDsQ9SjDNG3Xhnf0+WOSCaPC51Jycn2jpejeqThNYsvK8MzO8uJXrhZzUeyvHqIyinZRrZ3je10ddRzfV8sMicezz2tjjUVtqqOi0555b5WjH6hpobbTOfVacNT2yfwX4sji1JAlhVixW056OrpPUfppxcbTKtTqP5ifEeF0irAk4p9ByOMZF8vXtCPhfBQ8nuLJyTM7TbMRVt8cFe1OQyVLkjNI2/yyWLj4uzA24zas2QzuOLbuMeV7ptoqu1oKyRiounXJ1I4FHH7eUcP0rIsX6n2b5+orG3Fuvublme0XzjOUXGcm0Y8ejaz3V0x8WreXIow5Uj0Wl0sJ4k2uaEk6GPTYLknfPwdjHNY4pHOyp4ZRpU0yvLqZz4Vp9G/iOxDPGd0+iw4UHkwLdu47OlpdZHMu+S6rVP8ASzzPqMp4dS5rnwemfMTlepaX6kXKKtk6mwjL6dlx5qbq12mX6zFj+mmqXk4EvraXM5RtUHUepznjfzVHPzz1Vw882STcMU2tvNmPU6jOv6cmmn5G9MzKWV73y+Gi31RQaTikqEuzUYs2j24rcnZyslqTR0Mutmsbhw/uc5vdK2PSlSth3Wxk0kytK2BZTobEnKX4Gxu4tefksxY/fx5Kj0fpWnw5ccb5TR0//TsWGpQ4l2cT0uMt8VCW35R1smqmqTd1wamYOhp88Xj5VL7mmDxx9ypM5ssm7F1XBZpE80e+i6Ohjzb5NIuKceOMEM8i5Vmg9owa3XxwJ8mfWeprDxfBw8maet1C91RTM3pHb9O1jz5nVtHSy5fp8voyenaOODGn5NefGsuNxZZozaqcc2Ls8zqHkx5pbZdM6Wulk0d8+34ZwMuvc9RbSS8mOqr0TyrgO/gz44uVF7jS/BsX4X7RssvaVwftJK2wAuimTpmhFUoXIA4ui0EIpIk3yBdDlCyXJMb4JLsBbplkPcytouxKkBdBBfCBFgyOkBIytlhmxv3Gm/aBA0IpcjgCg0S0HgAUGgh4AXwUyzqEqZe+jj+oqUG5J9EvoblqE5Kmat1Rs8th1+3LUurOrL1CMsPfgzOpR08edNlqyJ+TiaTK5c3dlv8AMtZFGzUo6z9xnlpYOW59lmGe6CY83wUcX1TSucNsPJ5zVabJi/Vykel1uqWKTUjh63UxyWlwvucu8o5kbUi5Srmylu5NryWQjuXL4Oc9KOTUNxUVwiqeKcsbl+9F0cS3c9WX6mcYaeSSp0dJ7GLQYXmk0vk68PTWnu7KPQoJpyrtnWz6mOP2msg57xRxySa4NGOWG/Bi1uX6luLOd9TJGXEmjNuI9JOeHa1wUPJGKtHGWomq5ZdiyynRnz1W6OeU5vng6GHA8kTBpsVuzs6Wo0b5/wCrXL9Vh/L4FjvmXJj9N023FLUTXL4j/wCTb65/W1scSfwhcuWGOKxx/TBUjHX17v5+v5yRklGcs8ZJVTNccnO0zy12CEbfYcU1kcZR6fJlnrWD1HHsz14bsoXMjoeqw/qxl8IwaeEsmZL7nT8efPbraHA+GdWK4KdPj2wRoXBl1I4iOKfmxpt/kRt1aCBSQfqRjGzPkm/JRLK0xpi/Nq3H9LSMs/UcsXzJNfKKckpdlM4RnylUvt5KWL36nlq3dCL1DJLnuP3Ms8bXKZnnNwvgrF9O5j1kZLllyyp9M8z/ADTjdD4fUZxf6nRcTyemWTktjk8HH0+tjkS9/P3NsMyfky3K3rKixZDFCauy3fdUw01bk0VTYFKyS6CF7AmQKRFRqxdl+C+MbH2JoYMqjwJKPFGqeMqca8EHPlocU82+avikn4LoY4Y/bBJL7F0lSErmyKLh7bMepXH4NzftOT6jmqW1Fn1jr4zaualp4trlt8mOHBsnJfyiT+eDNSRrp5wlyK4jqVDwjuMahcOllk58Frw7JJM0YZrHGqBKSm3LwhevXoK4xxx57L4RWTa+opFU8f1Nqd3+DTHG8WBfLuhI3FOV7o30vBQ413z5tFk5P8/uCUZOXW79zpFUST81XnkDgpLfJ1Ff6l6gnJ8Ny/HA8tNf6nSXKSLp4skcUZxc5cR+CyOxR38RXj5LJ4ournwvCM+TBPLkT3cdJKI0zEntkuZpRXgzzcpOsXMflMfLppriNOvzyIsORVUY/sipVcYr9SVv7h9zXMkv9Rv5TNSk47f3F+lKEfe6T6ZUCop/qk/xwNFJ3sVibHHja/3DG06tR/egHt/9wW0u6r8ifSXe9B+jS5t/hgRyXiUfwhHNPinJjexf2tsZyio8UgK3Ka/tSfwTblfLdL4G+rFJ8C/VbdJW3/oVCyi1SfLZojGKwt3+l9Iq3KL55nXYIZJJNyffgDTiySVRuo9GnFqYY08itTUtq48GBN1H5fI820opflges9P9ailHFnW/G1Vlmo0qlnTjLdhfMTzWCbcH80dDQepS0+WMckt2N8KL8Ev+Vc/xb6jhhgipKKsfS43kwxfdrg6v/pun12P3TnFy5TvozrR5vTnsyq8f9s10PH9TXKencs+x/Jsl6VjhjU42pd2LmmlkbT5+UGWulHHTOfr9MUP1DPp24W+PJH6xlaqXJnzThkblXLMk2l0Z6tnwxpy61uW6PBTk1U8ypsyzbYsJbWZ90aPp8iuHJZjluQJtInsNCoIozyvyScvgqnbRYow5LFFFEG4jxyclsZWTRS3RbOS28FP6hAJZLQItyYXHkaEdpoacaaiaMekllW6TfRnxybaR1tJSr8coczQNJpJY3F2eh0GpSj9OXaOfFqMIuhZZ4KSalR1kwdLXZI3fYmBQlFVy+zDLPu/U7Xyb9NtSVFFsqnjaqzmNzwaxOD9tdGrPmWKdp0jma7UqElkXJKO9DXwSim+zS3HJj3Hgs3qMpzik6SZ6DR+rx/lkpSVpEnSE9Vgk5KPLs4OeO3cvg7z1OLUSk+LOP6m1ue3z8GO5+tRzYycZ3F0WZck8keZWZ3aGjJ9GAk7fZS4tvg11FzTfQJ7Y3fk3BkaAuGPka8FVmkXY5Jd9F2PJKDtPgyptluN1SA3YdZPFNSh4Opp9XLUZE3Hrs5WmxxyWn2dPQKOOSTXEuGSbR3NBOGTdjn2ujTilHBlkk+Pg5Ki4ZN+N8oy6rXZPqLmmuzfwem1OpUIbk7OJk9Sksj93BRLWylgbb8HD1Opf1XXnwLR0NXq/5jMoyXHk2aOKg4VFNHBwbnk3UdPSZ/6iTTMxm69jimvorxwUPWxhkcWzmS1rhh9r8HE1euyzydmr1jWOr63rIZcbqmeWauRonklk5k+TPN0zleto9TiyJUXvIpI56kPHL7qOyupijaQcntRlhqdvkr1GpclSKiz6/PYVltmGMuS6MgNTzbUVPO2ynJOxNyA2xzv5H+vyc+OTks3WB0cc1Iug+TlwzuI61VPgDsQBkVo58NZS5YstdfkDXe2RZPLUezlvUtu7I9RuA2vPRYtRwc76lhWTgDcs7bD/ADHJhWQiycgdFZ+CPOzB9UDz15A6CzmTWP6kWipZrBPJaA4esjsm6BglO9rk9pvz4FPwYZ4njf8AqcrMqujj1CxY+HXgGPV3NNs5WTPJumV487UkzPmPXYNXSSb4Na1KcLs8h/6i40rNMPVPbVnTziL/AFfK3JbeTh5JNvk6UtRHN+pmbLGFNo59TbqslpFuNuuCuMN0mW8QXBJBW5yjKm7BOTyLsk1ulYyhUeTW4LtBqvoRcS3JqvqT3dGXElb+Q5GnLgltsGjfFrky5qb4A5ffgXszofDj3yOlg08YpGDHLZRrw53JmucV0ItQQ61ahzfBztRncUZXmlJdmr1g6eSf1Nb9XtKLZztRkbk3ZswO4LzcKMOphtfKOd9vocfIyyW9nU9Hxznaf6YPsz4cO+Ka4vg7ulxxwwWKK/Srb+WSJ/S+sUa/SPOvbVmXQ6KeHI98ebOuTybeeRFH20RrgiadhDRNtCyRa0JJAZc0OLOdmltZ15xtHP1WncrpEpGF5V5YryLq7Ks+kyc8GHNps8H1S+SyFuOn9T90VSxRmct/UhJqOZsMNXni63KVG/GufnL9asukTj8MxzxSh2aMfqF8TiXOWPMuGhth4y/HPhllF9m/T62cHH3cMz5NPXQqTgi7Kzljv4tUnJRTvi2zXjy2++DzmLM4vvo6em1DaV9sxY6y67MZjqZihkLI5fuRcabHj0UKSH3gaE6+5amqMf1Qxy8jTGxrgonQY5LXYmSYFOQruhpy4KJTszVNOXDZwNbl36lo7Gomo4m/seccnPO397Ncuf8AT425H/RUFz5so5QZ5KkPFprkXdcCKLdcGjHFrwLFJdDqVGLRG/HkNOT2rpfHkMZLmT8AT2crsyrXgxex+6n/ALfYrytuLiuOKofFbxRS7l7mTIlFX5vydOfTUjNDHTRcqXSpeXQmScIwcpTV/wDaZMup3UvBv3WvUbXn9tRd/h8sq+o3y7RhU5TnxwmNLJt4hy/kYnk2bo1707Fc02oxi6MmPdOSV/ubMyx6eUlCayRj/ev7i4miqirfHyK8jSXDSfXyzN9V5Jbp9Lmv+B8Un7pyfPSKmrcknwnL/IIrelVfko3bpV/qWY26tuolAcaTaj0UTw71biXvJJ9cDYku3b+4Rhnpr/RdlbjPFLpp/KOrGSk31S+CnJFTlTj+40xgU3Py0/uI3T5fPwb1p4bmp2lT6V8+BJaaMo9c0NMZG18E+q0qjEeWKkr6K54nHntfJUGMqab5kMuZc8iQhfutMsUkk67+Si5Vdv8AwM474uSlSXDM+63zyXLI3j2rhJ3+4GjTy2J334LMsG8e6HEk+TPB1G2i9TqSf9skYrUdf0P1bJHbgyS4bpN+D1sEs2JxyNST7R82nN4dRubpeGe19D1z1Wnjuf8AUiu/+43xfxnqF1nok3NvTTi497W+TmZtNPG3HNBxkvDOx6p6jDTSX03eRrpeCjS6uHquKWm1NLMl7JrizHc530st/Xnsq28JmeUbNOpw5NPqJ4sv6ounRRJo89t1VdKhYwTkFy5GRfxEa2iu2M7aE5sgFUBrgs4ZGlQQiSaE+lU7LVB9ktl1CyhwLsQzdhoaEcPIo8pUVOVs1IrXgpSXyb1lUY3dM52PiKbFnmfSZqXB0P56Te27DGEsltMwYISnNHe0umnsRZtRVp8cr9z4+Dp45KC7KHiceiuUpJ1Z0wXaiSlGzha+c1a8HTm5fJz9XC7b7M9LjjSck7GhmlG7bLXFbqK5QXg5aNOHUTVVJosyTu3LsxJOPIXNstEm1uImI+QkwWX8CZISasaLHckxPSMco8CKDZdPlhhx2b0VqNFsY+QS5LoJV9yBsLcZJrs34JyUrkzFClLkslnpcdj4Ootbtjyc7U6j6mQy/UlOfLHpdvsXqqd5Zte19gxaVylunyLGXuVHS0yUic32g4NNGK+UW/SjDksjUeCvUP28HRS5s1Ro5Ooye7g1zybsfPZzppykznfYtxTUuyZ0l0VJOKDN2kTEdrdQ+N2xGPBHdRv3BEt2NdhAT9xanwZ2/caMatBQfYr6LJqipuyhY3Zoj0UxpFsXwQAlsDkRc9FBuhJSC2JJkFifA0RcfKHiiKdBTJGNhceS6YNgvk0afTfUas2/+mwasI5TkVOXJv1mjeLmPRzX2KRapDJ2VdIeLAfwUZMO+2aEDJljCP7Ev/RxNUoxlXTMrjzaNWpipycl3ZTGLs4imSYVupG2Oni47mUZEoui2egsLS7DKTbpsVS4K3L3DBa5beh4PeiqrI3sQgsckpAnkVUVwe62LPsuCOVBUyrlk5UjIvbDGSRUmwtAWOdstxZdhnSpBsaLsubeVOf3IscpFcoSi+TX0dbRzf8ALRkv7HRe8cNXx0ZPSYy90ZdSO3ptHHDc3w30jOPX/Pr/AMWF4P5ZJN8I36fmDl8lWtX1YuK5LsMXDTwi+0gvR2wWLZPBWVkWhhIjp8AShWvgeweCqqkinJE1NIRxIrnZYfYp2wkmpK0zozx2ZM+B9oMuXq/ToT5xqmcrJpXgm90eTuTnkxumrK8kseT9S5NTpm8b8c/BpE8TlNfq8GWUHiyOKf4Z0Z4o1xJr9zHnwz7Tui7rPjYfFPcqfaHcLK8K3RU1+GXwizDf36zbKlfJs07ppg+m3Y0IuI1ZzjdDJwPGdvsyqVIaMiNtscg/1fuYfq7SuWqp02ErorJyNHLT5OS9Yo2Ba1OSuRcZ8o7kMv3LG7XZzMWeFKpWaceZPzaGJpsrK1yWz9ysrbSRmtRh9Ty7MLS88HGwK9zZr9UyOeZQRRCNJG56jh3do33wRJhUSyMXImuZ8fQG+SzbUSuvcvuZsgsk9sF8kjHpPt9jOoT3NXXQZxWKClk4cuV9yY1jS5rEl4aXBgz6rdJtdvz8FWp1DnKr4KIe534XZ155W08m5Pl8fIWowitytvwLKSj7pP3eF8CKbpyn+rwbZWSnSaX71/sBXkpLhFFuX2iacK/ZAaKWLHUf1MzZJbp7fCHnlbk3dJKymNpK+32BY3tx8cykx5/04Rgu6tlP6pwj4vsDm5Tc323x+ALoxdJ1w/PyRz9t/wCBV+j88AvdK/C6AePDrz5+wbc210gQjudLz2WOO110TWpC31zSLcT3SsX6bf4GitkZL9iLh4U+W7JkglJqq8oT9PBdalV/FFRkml/cvNX8COKcaRsy4rin5Zgm5Y2wVTPGlLqn8oRuu1dfBoe2avwymUUpKyshGmvjyWxcYxSSt9ib0n+lDb03ymiotm/ZHw2y/F78L+zMzSco+5cF+F7Yv7slWGyR+pjbaujX6HqXhl7Zuoypxfw+zNi7aDin9HUJ0nCXDMtY9D6ti+pUsUU4KO5tdo5EZShLdFtNeV2dz0rMs0FB1JNc2rM3r+lxYMmPJiWzeqcUuPyTvjf/ACib+OdPJLO3PLJyl8szSq+wKbSqyucuTj9Q8oqrAnQFLwyxRUov7CCJ2AH6WG0EDhMLElyxlwkwHi1RRklzwRzq0H9SsYBH5GjbETrgm+ihci5EjDkaTsVS5NzRbvrgXa2MlZdHZFCQWaTdBrg9DpNVHYrOFiyx7Q71Ka9rpo3PSO7l1GNrgwZtRG+DmSzT73MoeWTlyyXtXXWS1ZXmqcWVQl/S+5mlmaZL0rPljskylumXZpbjO/gxEPuTRNqqxEOuioplwK5lk0UmoqyMxm3SfgqrpDOVy46XBcQxPIFItxVvv4VmVVPgshMqk90hkqKi+CuaGyqihZPgtVtqwpYoM7aLtiUbKZv3UiVEx8O2bcGfZwUwhUb8klwrM30NT1LWQteZSjycuU+eSxZeEalqpnyf2iY+eRcnLL8UeEgjNl4kK5cF+eHL8mZpouDvNdF+JLaVykrLcS3HVpTOkTctrG1OParRmdqPYQVO5mvHKkYYL3GrlQsBc+fmhIS3GLNk97L8E+DI0Lsuj0Upl0OiiKPmQWm/FIbEt8+TYsSa5KObLgXs16jEqMtUyLFmPoZS5FhZHFkXWiM0kGM7kUQUmaMcK7Lia2Yc/wBOqNS16S5ObuSElkXyVlr1Wp+quDlzTUm2Xqca7Muqy0rRKs9BOT28FmnjOSsxxzLbydPSZYbO+EjMsoaEH0zJ6gmoOu30bvqJ2zLlX1JNjr/FjjNTj+oWLuRtz42+ELDS8OXgx4or3SpJdMrnFNWxsr2S/BnyZW5IqHeOkvlkeFJX5FWTgWeZuO0u6pVOmRvcI+CKRBrxQjRVnioRBjyV0+AZpb1yWivE1u5HytNcGdPkd8ogikOpcFfRE+SehZbZbihb5K10PilUlYHTw4YqJm1UYpl0c6WMw5sjnNm99DpelTi80V8cnYyS47ts896evpaqE3wujt/zEO7Rl6f5fBhjcpK+i6b8FWHKsmXavCtlkiNX6VkTARBFkfyGxbFcqCrd3gO7xRRbYdxRa3ZBEyX9woyXwVyjZYlwLKmBlzYYyXKsw5tIuWuDqSRVKFhn440tPNddFaxPdyrOy8N+BXgXdA1zYYFGPCrkuWFfBs+lX4DDFyQZlgT8EnpuOEb1itFixqgONLFtKpvadHVxUbZxcuXlhdHJkb6M85SuwS1EI98i/wA3j+GajnbFWScm34Kt0r7N0Z4cvlX9xv5OElx/oa1i878ZceecP7jVi1c0+GxHoW8kYryxJwayy2L2p8D1U9x6LS5vrYuPAupmseNyfCSMPp2f6eWn0+Gh/U575Rxr8sxXTyyOa7lOWSXch1T4FariXQvMX8r5JfbjfbTGKLFKMUZVk4AnOXSb/BnxqNDyKUq8AXuyR+LKvpuMLlLn4XYYOUmuKRcWL8rSk3LhJ9fJgyZpZcrr9KLPUMtWr5M8ajj+7N8z9W0G+aGctsVXYke3f5EnO3X+ToyZSt32/Azdu5fpQiVK2CT3e0CzHJyzRlSaXNPo0zyKOO/nhIzxklCkCcnL8LoC2KuKt9+5iylcn9iXSX4JBEU+NUk/hMFpc/4HXEJCR/WvhckVbJbaiua4Ao1wiR5bb6LsWPfNKIWRfpMPt3VyGeLfnrtJ0zY08GOMY85JcJfBatNtgortK2zGusimWCvHaMk4cOXhPo7csabi/FcmGGHdg6/VZNX65rX+wz5aa45HljqHPadEhBuFpd8mpWbFqSli+xhz46v5N+Cnjp8oozx8l1ixym3jl/7WFvjhl2WBn21aXNeDTAra+uxFu3V/uBkUmnfdFRZOl0+ei7HKlFfBnTjJptUy1NLb5A0wl7x8vP7lO73JoO7hW+/Jityu3/D2orOoSfm0av4kmnkxbXbSbo4eg1ChnUocNPizTrMuTLneSbvdx+Bev/HCz3rGmnJp8Mm125fAyhckFv2teTkyqS5Hk9saRW+GRytjERtthVhvgkeSArojlSA4uwPkCtu5Dx4E2c2PB1wy0SToSrLMiTK4unyAa4A4ofsWapFgEV8F0Mc5eOCrE/ejpw2JI0EwaZrsXNi2uzX9eKgmZsuVZLM+SqZNONC7Kd0TqX2HTt/YS6hoZOK8lWSDdtFrwNKy2MbirLgwNNdlU0bssK8GaceTJjOTfTGmqKn2antFr90SpwoeHgty1ur4Q+DFJsKdFs4IoaaNzKBudl2PK4p/fgpImUWbuS6C3Izx5L4JqmZotji5TNMElEoU6X3CsnFHP2p5z4+5SlcrJuDZRbv4FlLjgROxl2RFMk7LMf3LJRVFT9rLBphhUo7hdzi6GxZKiGbT6NATkmqfkzTVvgtUXNumlSvkqtKdFHZfLRp0/HJmfBbilwdGjZ5qTrwirapcIqyze58i4sji+RqL/o1VFklWFiLMmuR5yvDL8CjiZXc3+S7TyoqlH3MsxcGUdCD4LU/aJpYb/wAF84VaNGkxZUpGqGe/Jjhgvks2bAq7LO0Z+HIE8tiKfIGvGkkN7SiOS4kUnuJqtC2ok5fAIJUCdIqEak+RU2uy5TjRnzTS6Akp0Zs+Tv7kllM2V2ZojVxGx53Di+Cvd7AY47pHO+htWqNOHNGS5OXli4vgOLI4Pl0Zlu6uurLGpy4JkWyNJFGDUpvljZcqfk6+UxHP1MW5X5Mzia80k3wZpcnO0VuhGvI00wLosFWRibuB5oqo1EWQurI5OXAIzpEi6KElcZDqboFJytjOiVS7m2OmCEbYziQRTLIOwKKoaPZm0WxtliirtladFc8jJKNc8m1JI24NNl1GljlU0m30ziqTkz1mlxbNLix+VFGnX+dsvomgwSw45ObuUn2i9odpLgV1Qdd0hAkaADdITdyNJlbAdMiasrsKZVWuhP7r5aBa2/cilQVbfkgm7/BNz6QBbRNqoW/8huwJtBtsZOhr+AmEWPjoZY0iyK4GfJEVqI22kOkFquyq5PqCpM4OXG3CTSt+D0OtW6VHMnhdOifqVxJ4ZRg7i7KpJpKopnXnBxlyhXpoZFwqZvyc7/P/ABypRfDSp/Y048uXTSW63A0x0Thk3U5JeBdXDJKFbKRdlZnNjdpskcsZTj4iUyxX4MekyTxexdN2dWC3xRK3PcVafH9OW+S4XLKJ5d85SfbZp18voYI4l3Pl/g5yZjpz6/w83ZWrT4LFTEyOuhGDWlHxf3RRJzb74/I10gxW418AjfHuou3VBtcVwJs9y+CamWzDGPl8sn1YxyvJkt8pDSlUTVghH6MFX6rnNvpJcIxy5kl4OiI3UPuyuPMhpuwLiLZQZyuRELFW7HroAp9Bl3XwKv1FlcWFNXKRZFUmytfqV/BdGPC/JmtcwsuMYsfL/YfIk1QIJVFeX/5C4u21CKfb5N+gxU97X3Mc1eRJK/COmouONQj3L2ozWuZ7adLD6+V5a46Ru+nzLjjoXTQWPCorpItT3X8GW1T4w7peEZ8cf/pcf/xRfl4xZI/ZiY+dPjr/ALV/sQczUY/e18i4Y3g/Bp1Mf6i+SnHzLYv+6v2EKTGtsWinKu7NTjSb8Sb5M2aNfg1Gaw5Y8WjO37r6Nk0ZskbteTccrFOSHlFfK7Rcm/0vv5Fa/wAGmVfMvsyxXFoG2l/+URS56A0RkpV4BlbjQkOK+Cy/a4zjafRFLgyLely/udfG1kxVXg48YPHl468HexaWcsUsmFWorlIxY1L6ZJLb55KpPkvzNNv5M7XJyQLT7JKKI0RK0ECuAwVAk64JCVhlc2qK3Vglx0JbbEDiUNLhCNmvqjbJGHIMfJfKkkREUVRXkVsaMmx6M/BTjjtaLt4kpRsMaky+6ptza7Fi2pEmmugw+4QWy3FtkZpzoSOVxlwzfI7GNLrsLxpfgw4tRT5GyaqlRrWtW5XGzLnrwVZM7k7sCnuasxamqplNOzZOMWjO0WBE6avqxpZFKbZVNgimzWItuybVQuxgdpckFc48ixVl1X2RJGtUYQLU6srUgbjP0O5cA3cCXyMojA8bYyssx4vaCcNpKituh8K3yrwLVl8IOGJy+eBgeEb/AALkxpMbFLbVkzPcBRKVdAU7JKP+CmcqfBfo0RkqKZq3wJCdsvg1JlHXl2i3F0GelyX0WY8E0uUzorFkac3+SmX6jVLSz3t15M2aE4y6Mg3SLXkvE/uZ/dXKLcUb4ZBkkmGDo2uMfgixR/7S4Jps21VZrhPe2yiGOK8GjG4pdFRbDhdC5VaG3x4RYtjiUc6URVikzfKMAVBIKy40+mHJNQZZsTldiZMKk+yKWGeT4Gnkk0CGCn2PLFa7C+lDm67EcrLJ42vJTN7eAeidspzxa5LbpiZpXEiVQpcHQ0eD22zBghvyJHchHZhMdHLFnx2zJli0zdKa3FOVRk3RnFrNCbiGWZryJPhlM2xjK76iaE3FKbLPBA1WJNUh4ySFySsQVbbCoIiZZGjQomlFld2i/JC0VqFI1BQ5PcNGQsk9zBz0jSNeBps0yjHaYcVoueRmap5IkE2wRlfZbGSRzoMlwUuLsulJUHT6fPq57cGKWR/ZdFwDR4t+pxw+ZJHroLlvwkcf0/0rVafVRzZ4RjGP/uTdnYTrGxln114+EbtivoF8hK6RF0FrgBGwquXAknQ02VSlYB6F7I3aJur7hTOQN/iytsm6kFWud8E3KK4KVJJdglNLyVVyn3z2NvSM29V3QHkpEGp5UvIYZdz4OdPI3KkbtLB7UwjZB/IyERZFcFIZIkv02FR45JKPtZVrm5+chSoW2uy/PH3/AAHHEyyx5dMpJ8GZ6WUHa5R2fppiPGvBU1y4toM0pRqjovTxl45EenSIu6460jeTo6OHCoK5cJctmiOFLmjP6rk+jpGlw5+3/wAhLcjh6vM8+pnPxfC+xWmGrJVB5jJiS7GSffgDQiFmvaTE6Y0ugQVcs3RdGm++TJqG55VH9jTCqk6MU/dk/cnP1fxsyNx02aUX8Qf4/wD3/sYfl/sb8kWvTNy/S5rn7/H/AOfJhnwkjoit9hfwDuQatgNGNRGS4bGaqC/JJf8ATX5I1ivGt0y9qoleFclzV40SrCpd/KL2qqvBTDmU15otT3X/APElaivK6yNeEHEryr4Qk3eaX5LNN/1vwrCNWmW7U/jk6ulh9TNGT6ir/wAnJ9P90py+XR2tFzByXCk+PwYrpz8b48JgXF/kCa+Qx7ZFU6qVY5v5i6FxO9Nif/sX+xPUGlpXL4DjhWKP/tVAUZIuWUqjGMNZKXHEN6X+5pXOWXmkkZtTFbck06kpJfs1yBbjw/VwqD4e2/3MmXHcWupI6mBUr8rhor1OCpfUX6Wql/wwjz+RO2q5KJ/D4fhnU1GmdtrsxZMXBqVm8sT9rv8A0Fa5uL4fgummuJc/DKqp/KNxzsI3XyiJJrpDSdvlA2rx/qVDQaTvlfuaIOMv1L9yiKrtF0F5Iq7FiTycdfNnpfTU8KuD8Vwjy0J7XaO36Vroy9jai66b7E9Uvxu9T9LjnUtTpo2+5wXH7o4UoKNqmer02VppptGb1X0tZ4vU6aNzX64Lz90O+N9xnXmXFfLBHgskldU+HymDa1Lg4qSUFIq2beS/KnCTjJU12ihyb4EQN1g3cj0kKkmwJKXgEWn+R3AixVKxoi4LOWuQ0khkl0Zq4RVEinudDygitw28ofULkx27Q0I0FS4oXmyi6xa54K3Oi3FK5IIqy4mkZatnWyRi4fcwygk+DpFJG1zYs8l8BknQIY7dsIWxkxcy2lSky4NDm3wK+iuM+Rt6bJgrnwW4I2gOKkWwjtiLfSnilf7CZoKrRG6f2HSUlyY+DDKVDQfBflwqrRm64o6SyodtUIrbJTLIJJ8lAcGmXY48jJxaDuS6M2i6DpUVZZXwRTbEb5Io4otyN0lF44xRkx8MvTr9iahJKmLY83ZSnzyN9C5pbSieJOPBbd0JKTRkZvpu6L8ePau+QqO5tgTlv+yNW6PYfViMssCpqD8Ff04t9noGpyg14M2THjk+kOsS/wC4EsL8SAplp8T8AWmxhniyeGVv6sX8kQJ6RN2mL/KSrsjzSjJJpl8cjkugqiOml8mnFpZVyGLZcstRoDnanHKE1T8mnBhnKCJlTnJNo04MijExz9auYzz080ZskJo6sssWjPOUZS6Nsue96XRE5/BuewMIwYGNbkuhU5X0b5qHSFWOIwYJqTM08M278HZ+jFsXLihGAwcKa28FMmas9PJL4Mqxuc6ijLTZ6fht7vk6W15HtiU6WH08fPfRoxP6TbZj7WvkYtVos2O5Lk56m1JpnpJajHmVL4OTqdJ/W3JcFvP+MaybdysonjlKVJcnQUUvsy/Bjh9aO6uiYOK8E4/2sjjKK5R6148Lx3tVnF9Rxw+pUUOucHJ5EnJml40lYsoxszPQoim0RtovajGPBTJlAUrQ6orQyAWcU2BY0kRzpkch7BSSIV7i/TaeepnthwvLfguAKRHLng05seDSra1vl8szQzKclGGJNt0klyzc/nU1u9K0Gb1TWR0+Phdyl4ivk9Nr9Rh9KwvR6aO1QXjuT+WdT+HfTI+m6CO6KWbJ7p/+Dz38X/0NfHJ4nH/VHTxyLzZpvT8080Jym75pGtv2HP8ASL/kIyfcnuNt+04X69P4W+QpiWSyB2wNugCyZFLNldpvjsZsDaXgqlkxG6JPIvgWUqQEl+RXLjgXdfYG+AqXXYspWCm2PDE2RS22NtbRbHDQ0oe1oGsuJXko6+BxUUjib/pZ2maP55RXdFXHY3RXkZZIrycT+fjJ+2af4Y0dY/kamO19RDKZyYaqy+GoLofWcc/DK8bcq5Jqcm/C+RcMqRKjXCmiOIsZFqaZUwm3gXamr6LWytsi4FcHB9eybtTDEuoR5/LO9Z5XWz+tqsmT5fH4Dj/Ss6dBjy7fS7F2tyLJ1t2x6DiLyp8eBZPgqcWFWiosir/BKthUkoibmBb+nHL8GBunZsm2sLbMT5ki8NfjZPPJ6LHgkvbCe6/kyT5kPkd8fcrk7kbAXCbDBcoD4iNj8AX5P0KhJfpivyNL/pi1c/tRI1TYUWNVjf5JjVSoskuJL9yVYpT25peLX/A8fbkl8ONiTX9RPx0HI5Rkr7Sa/IWEtfUl+UXadr+Yl9kzK3UpOuC3HLbknL/2sJGzQX9F13KVI7+njtikukjhek3NL/28nexJ7UYv11nxeuEG/gCfyEgzeoO9Fkv7f7otx+6P7sr1yT0rT8tL/UtwSSlOL8ALGP8AUn/8kZoR+rqHCr2yc6fnwjUssYvI76d/6FWjjtyPJdp+2/wMVo0qVPE+J4+PyvDL3D2uL5TKc8JRnHUYuXH9S+UasUoZsSnB2mVGGeBdP/Jh1Olq3XB2p401/wAFE8TprtEweaz6ftNHPyQcJO0el1Gn7Vco4+swtNui81nqawqpqvIvui+/2ZHFxYy93J0cjQlu4ar8GmCgu+SnFit9l88Mox3Wq+xmt8wZRxd9WWww45JSU65+DK/dB7laXJq02XHLD9Np3TSYntevVdbQ6jLpJKGR/Vwvq/H3R29Plp7oSuPfB5fBlrB1coeb4a8nX9LyblKKdpU6N82ufUP6z6X/ADEXq9JH39zgvP3RwsEvcoyXN+T2GKbxzXNXyc31r0j616zSL3d5IL/dDvjfcY38ef1vOon+WZVG2W5Lfb5KlcW15RwaO48FTjT4C5v8E3ccgPFcBsClwLvpmVNfI7dKxe+SLkIDm2G7QnyG+CoNAboVyaElKyodU2Wr2LoTSwc8ivpcsvn7puxRU5znwg48M32X4sai+SyUlFpk81Z5YKoM8KUeAzzpugynxfg15KxTwuTK54HGN0bZSSSK8klJGp0jE4VH7i06LsqK4U3TNahNziXxbcSZMaaRbFJQMdUV8tBjIj8iRfJBoj7uGVZcSXI26irJNvgk3QjpRQEMo2gcI6A7qBvC42SGJvkBoyosxwlJgx46lyalKMImbQFFRRXLJQJ5HLoVY5N2yC2/ZZU/1FqjSSEkq77IgKaUuQye8r4ci1KogCtiBCVyYXulFCNbGyK9Z9N+GI4ziypZpx7TGWo+T07BbFz+BlN+RI6hUPHLFlCyyUJ9VNl8vptFX0YN8AK3BtWjRjWOkYtTicFcZclWPJlrsI7ChjaCsMPk5sc+RFkdTL4Ct0sEX5J/LKuzKtSx46lkFz033K56VpBWpfyLk1iS7KjLlxST4FjDIi3+Zi3yPHNBhVLxzqyRU0avrQoaMsbCMe7ImUaieRxaOnJY2jPnhDayK8/kbTafZo0EVJ2/kt/lVkyNp8F+PT/SV2Sz1qy/hss9j48CfzCypxRP1y2tmzBpoQhe1GeZq9X8cye/DK74Hnqk41fgt1ii5NVRjniSjb5M3fxlTlz0/sPDUJ0+VRlyK514LdqWPvkzKrZ/NNJveynLkTj3deTIpV3yJObbovkJkyiJt8jQxb3yWPCoouDO5CSY8oclc4VyIImGU6QliyuhgRy5GuytrkeKdrybxFmOMpyUYq2+Ejt4MS02FR7k+Zfkr0GkWmx/Vyr+o1wn/aNkk2a5g5vq7aywfhqjv/wT6N9bMvUdRH2Y3/TT8v5OW9L/AD+TFhlJRua5fg+h+n4cel0uPBiVQhGkdeYnxss8t/HOjln0OLPDvFOpfh//AIj09mbW4I6nTZMUupqi2ekn15bRVHTQiv7VRe5cMzYYyw5JYZr3QdFjZ479ez8HcSxL5InyCLFJME2BfIsvuGgbFcgN2wVYUk1afgr56LnwI02/gBKGULI3XAVKiBowS+5auuCl5V4YVlpd2yo0JWgSXjyV4skpL3djObT+xRi1uHf1w1yczLhnNbZM7c2pOvJTPEuQuuC9Ls6bTN2mlLZU3bXn5LM2JFCcoWkrCZjWsngthlp9nLlnnHpJfkbE885pudr4XQXddpTUsUhsbSXZmx2oJMsi0SrG6MrLVIxwl1zwWblYVr3WhJP7lW5L9JHIITVZfp4JyXhUjzzhXZ0vVdRTjhXfcjnTfBmvL/TraSgZOEGPLLXDciawyrkiqw5FsdEjjcuTYWdAx+6S+BpwaQkfb+S/gtzU8bSML4aNm/hmOf8Asa5X8Hd77+4r5kRO2F9s0gS5QYcMHkbbyFi9cxoWKqaT/A+PlEmuU/gjVMuJJ/BfPtfD4/yZ27Rdf1MCa7RKsUTT28dofUP6mKM6V14EyTtt+Hz/AOR1H+lKN3XKCxkvhpjt3b+UxZr/AAC6j+xUdn0WKWm3fLOxCSSOT6V7dLD7/wDk6O+lRyv12k9NSnaCn9zFLMoRbZj1OunK44+F8liX02eoZ4Rw1u53R/3RQtfeZ7edxznjnlW5t8tcv8m/BihhafbXNsUns0nmyvbFO5SOhjwzhjUeaKdLOP1JTfF9Gt6iC8pkCwzZMXD9yDgyPBllLHzily4fD+UI88X8CLLXivuNHWhKGWClBpp+UDb8mLA5KW6D2t8teGdCDUlz2XUZs2Hcujla7S7oNpHekjLmxJ38MivG5sLTfHK8C4MVzOvrtPU7MX09rtI1L6YvPs0MW3ppP4ZpjkhJbZwaT83ZnmnNJrpExzafwZdJElhSlkj8LgxafM4yW6jsSSyxjLzVNo4M173VOn4Ncs/09Y2PI45Z7XUX4Z2f4fyy+sqvwvyea3NquTsei6uODKt6dLyu0blyuV9vZzgpJNcfA2KbhIr0moxZsacZqUZdMtcNzfyjvHKuJ6/6O5KWs0kbT5yQXj7o81J27+T6FiybG0+vJ5r+IfRfoSlrNLG8UuZxX9py/p/P9izr8eefZGFEfKPOupGXYGvIFSDu4JhpoSpchU0U82MolxFjd8gQl0HcMFrx3EqWNtl+Kd8MM2ovgmhsKWOD/wC5jJpy7M8sjJHITLVaXP4KMuV1QFnp8gm1ISISErkXvIkqM/TB3I3gM58gjK/AZUoitVD8jAMvRntxZbvBJJo1AqyNj/UdFe2iWXJQ+8EZ8i3ZH4GCxzG4opaGuokwSUq4QtWxRlwawW4/uXRaTKI8cjJkotbp2JKbkJOXJIqyYHh2aoK+jLFNGnFkolQ02o9lE2pIGebk2Vx6ARtqRfhnujyZ8ipgxzplzYrTPIolcpb0SS3KyuLpkkHrPqwavgpc4SnRijk/pdlKm4yuzpaz5Y7H0YNWVZf6b4Zmhqpbe7KZ55ZHyynk3RyTmuC2H1I+DDp9RtlTN/8AMR2iEqjVZm1XRTGdJcg1GTc78B022XDGmrFmoeOZFOdRX6SnG+ey7ia6KyoKzRMmxvlMrnKUXwZncvpr43PLEVw+ozA800asOZpLca1Na46NOPYs9K4riRHqpRjdcFX88mNUs8eSPTFjLMi9aiM/IVOK7CqHmyxKNTqMmw3SnB/BVkhCaCMWj1EnxTNksknHofTafHD4NqxY2hdHDWWUMttG9a1OCW7kbV6aG1tKjkTWyT56OW3lWucp5Ml9oXO57Oh9PKO1WNcJS7tGvo5ssUtt0Rbq5R0siiu+jLqKS4M+MisGV0Vp8lmVN26KVZBasrj0CWd0VsG0oLyCTyDbORMsaLKE3UHdwKo2PjwzyzUIRbk+kjWIRRlkyKME23wkjt6PQLTJZMtPJ4XiI2i0UdHH6k6llf8A/SWZMjbZuQDLO+zNOXI05WVt0zQiyODTTpo916PrFq9FjyX7qqX5PAt82db+HvUv5TVfRyP+lkdfhm+ale5sj6EhK0NZthxPWtI4y/msa64mvt8nLlK4nq8sFODjJWmqZ5TV4npNTLDL9PcX8o839uM9x6f5db6pN1P8jJ2UOdJ8PgbFPccY6r7qqFnKuSN8fcrm+AsC/cxl2VJ32WJ9UFNQJUkHorySXkCqcq5MubUqC+C7K7XBmeleXlkFWPVxySqMjbim6MM/TnH3Y3UkSGfLhdThdfBr/wBE/wCuxjba+xclfZy8XqUFw+PszZj1+KS7DWLmolUlyyxZsORKmTJBSVrkhjDkVvgqeOzS8TV2TZwFY3pVOXPRs0+njBKuCY17vsao8RDJZQpFNUy9ytFEuyEWQlTLE02Zk2WRl4RWl6kyTyLFjc30vAkTna7WKc/pwftj2/lhy76yM+XflyyySdtuwNEWSwXZj28wL2jxy+CvI+BILkuIulFSdjxVREXQd+0ygSS8meUUpFrbkwOPyanpSSXHBkyL3M3ximZMseb+TfNanxmQzYr4Yz8M6on9xo2e1Mprk1YvdCiVYEY+UGT6fhhjwxpwuNrsy2o6/A+LJtlXhiyfHu4sqknHldFT4tzx2Sf/AGv/AELMD3JJ/FFcckcsNk/2FwScMrg3+CNfqSj2ilO4tM2ziuJePJleP+tS53ciFjr6JuGnxxlwq4Zqlk2mfT+7Gl9qoM4NcPrw/g5us+Jkk58CrGv7h4wa8Bm67GmBKUaUelZXm1eOFq+TDq9Q2/b+ODHmxZIpSlzZqc6x13nx0X6tGHEVZVL1bK+kYMe7dSjbZ0NLoXle2T5fL+Ea8eYx59U+H1OcnydPTaqc69jb+yLdF6dgx03FNr5R18OOCqkl+DFk/HSW/qrSwnJLdaXwjp44+3hJIrhSLEximcSnJGy67EkuOewOTrsNpnNeLvg7WpXtZzttSMjJ9H6dSXMJCTgmk1+5rlHanBvjtFeLBLJkl8dlWBjW2F+DzeZJZ8lOnbPTTfO2K9seTzeaLlmk21yzfDP9QUna5s0Y5SirXDRQ8coKEnVS5VOy1e2Kd2/g1jjroab1LLgneOW1S4a8Wel9K9cjqEseWo5F58M8SntTNWlzKGohKL4kWbD6+iyW+O+C5+A45pxcJq4vtM5Po/qW+X8vN/1Erjf9y+Dqzha3w/dHbm7HKzHkf4h9HehyPPgjenm/H9v2OGpM+lVjz4ZYssVKElTTPEetekz9N1HCbwzfsl/wcf6cZ7i65TkwbyzaBY7ZyVZBWhmnEC9iBPLZn6uLNilG/JXKO1gjN0FuxA0X8E5lyJuon1OOhge+KFUeeAQlbGlNJDKA4cWBOit5fAHPg1Ii1uxebEg35NLSjjjH92W1FTtknxwNQJKnyRVEuGJuofIV1ZvAzlcSvcFrgVxKDuImxWNBoCyDtj8WVPjoibsgscVuRFzOgbndhxK52AZccAi+SS5Y+OPK+CCVuZbGNIdwSQj6M0MlaFtpgjOrBuRAwq4F3jJ8BEnC4ifSuqG+pXYv10pfYs0PFNcCySUg/V46FXuYVsjNtVfASuA/wbcqshLiiR7Ej2FPkEFOpF7ye1IzXyWLwE/V7VwKsU3Bui5/9Iy37mD9Wym5S5ApUxIdhIlbMeRbCqUt0myuMntoaJmcyXWvO2YSZZgl7lfIkyQ6NJuNmoyr6NLsxeAt3YLLulurNPL3pNm7JtWK7OXF1Itlmk41fAlalHdJyqzVDHN400YXLbyadNropJNla5v+roxyJ+Rvq5I/JctTjcL4M71EJ5a4ozbkdJhpznkjyznZ4SUra4O5ijCcVwV6rSQcHS5M3aXHGjl2qrIsux2NPSuLb5ZVKFr4M3UGepcmKsql2UNU6Ak15LKNTUKZkyUmM51Hso92SdRTb+Ea+g2hd3uNmL0vU5OZR+nH5kaYekYYc5cspfZcG5yjmqaBKEsvGOEpfhWdlafSYXccUW/mXJJ6qSjUKivsWcGuTD07VT//AJe1fMnR19Lp8ejx1HmfmTKY5pSzQ3N9lmSbN4DlyXZnlPkkm75E7/JUBsRjNiNALIW65XgZiPyB7v0DXrW6GLb98PbI61nz70T1GXp+si3/ANKfE1/ye9xzUopp2n5O3N2M075OZ6xolqdPuiv6kOYv/g6Vgkk0OudmLLl14q7X3XaK725FJPg6vrOheDI9RjX9OT9y+H8nJbtUeHrm816+evKNd3GxW7KtPktOD7Qzfu5IsGlY64QqodchoGVzW5fJdtBsRBQoIthBDbEmTroCOCZVk00Z/Zl1kv8A9pTXLzaSKdSiZZ6OUU5Y3+x2ptS4lFmXLilH3Y+V8GtbmVy45ZwdO0zbp9c4upcoGbHGcffFWYpYckHcOvhjJT3HehqMc66Q72S4XR55Z8ke4svwa1qSuXHwyYmx1tu18dDKXHZX9eMsalZmeoTk0naGM1tVUV5OCYZWhpe5tEFaZZBWRR5oXU5lpsO/y+Ir7mkvSrXapYo/Sg/fJc/Y5e1C5JSnNzk7b5bF3tGb7ebq7VqXI1FcJNj8tmUFqxX7UPToEk2hqjCVjNJlCbUi0WIPtQuSSSI+ijK2JNDwlbYmVf0/3FxcO2HJbizWY1GWUQ17EWRjYXGotHQI/BbhltlT6KvsGD5VmkaWqkOpLbyVTe1UyuO+bpGMb00pRacZeOipbfwXLSSfLYy0yXkbDKzOK7Q/0nJJp8ovWGK8hUFB2mNWQFGbx8sEYOGfHJ9Fm9ONDxippfYjTdihtaa68mmWHchcGL2pHRWNbejDeuVOMsfHgzaht43XB2MmFPszZcCqlFOLGJrz305PJe1svlGWSGxw4Om8PxBfshVgk+FE1qeMrFp8Ch+mKSf+TfiUMdcV8IfHo8kvsjdptHGDTat/JPdakkHTYZSSlJceEb4QrwhIrai1OgHS4GT4EUgp8WA6I2IpE3BFGoVpnPnHk6WXlGPJHkzRknt4cuWiY8rlLbFJKh8keH8CSxww5XKMm415Ei7FPqM46fSTn/c+EeY3d8/5Ol6rq1q86wwdxh2/uchPdJJHXmOX9OveL8buXKLG1aKkqmqG/ubZtyCcpQyWvw0X4FulFLuLtGZy3W2W4ZNZ4S7TJVjp5s2TBlxajDNqUef3Pb+n63+b0eLVwXtmvcvh+TwuWV4px8rpnc/g7X7d+hyP2t7of+DX87h3HpMkFFLJj6faBn0+H1HSywZlaf8AlMsneCXVwfgrknjkpxftfR2cng/UtFk9P1UsOXxzF/KMsWfQPVfTcPq+jd8Zor2y+H/4PBShk0uqljyx2yi3GSZ5u+MblDdZVNcjSTjJr4BJcHL4qRfA6W5FSTQ8Z0KhZpplikthH7hJ42kWVSOddCObbLFC0BQpmtCqNligRDktRFAtl7nfgRSSRJTXgygtlWWXA6kmV5kWQZ3JsifBGuRqtHRQ3A3IE0J0A7VikTIygqXJYuimKuQ3TGCweDoSKseqMh1VlqpIzpvcgudEoucxJzpFW5sDt9kwNvCm2KkWwhRRXzY90uR3GiucbTIivLOypP3ckkmmKnRuRWmLTGctqVGeE6dlsW8j48GbBsSpstiI1UmPFFcqNcg8jVyiPiQQjVMsT4A0GuECNH/8ozV7maEv6RR/cQv0I9jeRI/qHfYSj4Hxuxe4gxPkJDT7Av0hkKnwwtRdsNCxfuHQQnkK5QH2FPsrSSVoplCMOb5L5r22jn6jJNy29Fa59ujp8U80faxJYZ4Z2zV6TkUcXufgs1WSM3x4M3mOhMWrlCKbYz9Rc002Z/ozmqjGT/CJHQZ31Cr+WTOvwTJq76M8svBpXpWRu55Ix/HJfD0vCv1zlJf4Hh1RyW1J2aMOjy5f0xqPy+EdSGDT4qcMcb+fIZ5efsbn8v8ATWWHpmJK8knN/C4L4LDgj/Sxxh+OxZ5eSmU3bOs5kTV08jfN2UzmvsVTm6ZTKTaKiyc18L/BU39kI2/kV2RTQnWWH5NMv1GF2smNv/uRrnz9gI5JeRLQa+QMAMVoLFADFaHYjAVuj2H8Neo/zGm+hN/1MXH5R4+Ssu0WrnodVDPB1tfK+V8GublH0eyWUabNHPhhlg7jNWi2zswXPijlxyhJWmjyHqWjnos7XOx/pf8Awexsy6/S49VglCauzl/Tjyjpx3414pZHCakjW5KSUkZNbgnpM8sU/HT+UDS5efpt8eDyZnqvTu+2tSZbCXyUPgaEuSNNW4ZUURkWxlwBYopoEo0PFEfIGXI6KJZX0bMkeKMWfFK/aiNEeZpU2I88q7KZ74v3IVSsq6dyT/Ia4K7seMV+5V8h+i5eBXoVLtUaIJryaIcoupccvNpJRjtUpV8WHBhcOGdOWNSBiwq+ekZ1nDYI/Thz+p/6FjXBINOTGfLKhUuHJ8I4+syPUZm/7VxFG/1DNtx/Sh2+/wAHMj8Etcf6dfipqiuVmmUUVNciVzHGi5UipSoE8hLNFssiQIzszb7HjKkPEPOVSK5ZaK5z5BBJu2zU5GmE7VsNKRTJlmOSoln+BJxa6A3dplznFgSUmiwimKpJhmuX9xlHhr4YWrRpplkKn8luSPmiiXEvsaRpWTfFQl2lw/ksxOmZ8bUltf6l0xlNp8krXNb/AKkVHlmbNrIxtQ5MefNKTpPgEIRne4k5/wBW9/4aWoyTfDpC/UyRmlu7+4Fik3X+pohpOVb5+xr1GfdKsk9yTN2jk3OmVrAo9dl2nhsmjFdJsd3SK0vsdFR9pz9E1aOpD9BI1WeWO2K8N+OjU4iNbQMjxpeAqK+DRJLtFEk03QDQSLY0ZVNr8lkZ12RrGlDJcFMZ/cdTAt6JZXvJvCnvkm4qcuRkyIL5KMkS9orn07CMGfJHHB7uqMPrGXKtBjyQUam2tyf2KvX5zU8cU6i7/cHrON49DhbwY4NNLfB3ftNcxz66eeUnjyJ+UzRjxRWScvCfBVkgnJSXlXRantx8HVyK5Xkb+Cb+0VbqYV7pfYB8UXkm4x23Tu3Q2Phr4TDDA1BLy3z+Bsqjj2xiue2Fa4y3U6u4sfQylhz74OpJJpmXFOoo04Wqj+DLX19H0eeGv0OPL3vjz9mLteJuElcTifwpqpuOXBdqCTSPRzgssfuejm7HG+mROWDImnafX3OV/Evo0dbg/nNNH+rFXJL+5f8Ak7VU/pz68P4Jik8U3CfTLZsR8zdt2+yHoP4n9HekzPVYI/0Zv3Jf2s88+zx9c5Wz0qK65Ju5I2ZgaLLquJTHnkvuoEoSMFyVzVSLYvgz5H7uCwEPgRSGiygctgmmWJXyRsaFwppsTLbZbuqLXkqkyyilumFCyfIEzYt4YkoBTGUkQVbeQNNl/BKTLooj7bZbgx75ch+mmPji4coeUDSgodAi0+yTk5CdEGmGJODkUvHQ0MrjChd/PIA2NeCVZapJxoSqkZFuPEnTfRdKCExSpBcrZi2oqmuaRZjx3wx4OPNjquWiaMefCldGWWPng6rx74GacUrib56VgqmbNJBJc+RoaVS5Za8P048F67l9Cx/qHQj7DFmnGrH4Fl+pBl0B80RBqw/ArdUGwsaYf9JmZ/qNGN3jZQ/1Av0sf1jzE6yFmRcBKEeiY/1MkAxXuAMwRXY01b4Hx6fK+dtL78FxVSVTHrkvjpHuuUq/BatPjX3/ACXxp41zpdjQhKT9sW/wjpKGNfpgr/Azlwa8GvFjjpcs4VVfkRekQlK8mV/iKNzmBybNTmLJivHpMOJKMdzX3ZfGOOL4jFfcrcr8i7uC5GtX7/APqUUuQrfk0i55WI8j6KnIVzRA7mVuSFcuRHLsBpSK5S4A5COQEk+SuT7GbK2woWFUKTyQLP8AXH/5I1yMcn/Uh/8AJGt9gK+QdDAAUVjAAVisYlV9wK2VS5f28Fs/gXoD0X8KepNN6LK/vjv/AFR6pOz5ljzT0+aGaDqUHaPoWg1UdVpceaPU4pnXi76StYsugpkZtlyPWNBHV4XSqceYs8dkU8ORxacZRfR9CyRtHnvXfTVlg82KP9SPdeUef+nG+3bjrPTm4cqz4k/7l2WLhnKwZngy34fDR1VJTipLpnDHaVYmWQZnUqY6l2TGmuMvuMpGRZEh/q8kVq7RHFNUVQnfbHTtfYKryYIyvhMonoovo17qJJplVy56VroX6Uk+jqOKYrxruiDDCLRogqXJZsS5rkm0IVchTfXgnROvIwplSXHBXmzLFHl+59Ir1Gpjij8y8I5eTNKc3KXLLa5dd56WZp3Jt8tlDlQJNtkfRK5UbtDwimVx5C/aZQ08argq+g53XC+S6E47bk7+ws8jlx0vhGtsGfLiUf0u/lgSaiXbkCStF8hmcbYruJfVMDSZdGfe2WRkP9JMSUdnRr6L0k4+7v7BjJq1FopjPgiTlLjsmIuttr5YW9qpVfyw8RWxcvyxHGbZGiP3GfJFo1KLtcUgOFl1frNijuddPwWVKT217ifTcJKXizfHBHJhUn+peUXVkYP5aX9xdDSwo1bG0vksjhtdszrc5Z44YQ8FsFu6XHyWx06Tt8l0ca8E1vFCx/YaMKTZe4UhF+qiDdonwmdfFJOJytNCkjo43SRYuNHgSfQ8eRJxfJUZcuRxu+jO86NmTH7G2cfVv6eT28Ga1Gl5PuGM+Tnwzu+S6OWyNY3LIMshjUxvqMDYsn3J9Xkxxnt6D9RsaY2LI35LFLrkxwm/gui78ETGtcoWdJCwseSRWXnP4ghKU8FL9Uqoy+tY3j0y/wDpo4qybW4ytNqK8HS9bg8k9PCMd0nkSSbqzk+pwf8ALZZfy306zuN77S46OnPxw7+ua35GT9pU3y0GLpM2wTuRfpoW230Uwju/Jsi1jg/sgDmybLrso3753fLEm3LsEOXQVZik658GyEuE/sYY2m7NOOfCRB6b+FMjXqPfDhyez6PDfwq79T462M91DlI7fz+MdfUnFSXPfyUyhuWyX6l+ll4JLjnr/Y2yz7YanDPTaiN2qafk8N6v6XL03VOD5xy/Qz304bqa/Uun8mP1b0/H6poXCSrIuYv4Zz/px5RZXzqUVZXN80jTlwzxZZY8kdsoummUThTPL8+tJGTSGjJyZEvaCK2sguSoSaVMZMWVN8kgzT74LIKwTjQYOjYv4SK6tkseC9pD6qa7KJKTZocuWhHTZZ6RncWLTRomqRXVmpVLfAq5GkiJUaEukPB2JVsthGjNFkVSBfJGJfuMotcbKpOi5PgrlHcxFKnY6jYuymHooZRphkCMhm1RkNiLNvJTB8lydszUHYSpLhAcmmPGSr7kWJjnKLoDw7siYrnyW/Uonv8AFNOOxCXufY+76i5K3wuCIWTqhoyK5sMWelhc3aI2InwG+CM4N20M2UuXI6YMacT9pXPhhxPgXJLkFK/1ItlzEqSuaNDzwUIxUVa8+SyaeOphwTly/avuXxw44cylufwuDJLUfcT+YfybnManMdP6mOC9sUvwR54nM+sx4ZL7NNN0srSvtfIFmszLNXQd8Z9KmVGlZFZPqKzLu+eGTdS7A0ufJN/fJn38E3FF+4G4p3AcuQLty+QbuCndyDcBY5CuXAt9i3XkgZybQjfJH1wLYEcgPrsBG1yArAwvoDIpfkD4CxXygBHnUwrnk2tps5mb6kGp4+yuOuyxfvV/kg6rtN06sWjJj1+OfDe1/c0RyRkrUk/wURtg8DUmCqAAsmuRiuUgE7I/uTzZH0FVzVo7/wDCnqG2UtHkf/ux3/qjgvoGLLLT54ZocSg7RZcqPpcZWPdmDQaqOp02PNB8TVmxSO+sGkjPmhui0X2LNWiVXjPXfTvpSefFH2v9SX+5g0eo2S2SfHg9nq8KnBpq0zx/qmgekyuUV/TfX2PP3znuO3PTY3a4F3NMw6TVNPZN/hm61JHJ1lM58AUyvlBTXkY1uNEcvA6zeF0Zbom4mLK2rJaD9TjjkxLI0WLJZGtbIy+4+5GNZKLFkBV12Buip5UlwY8/qEIS2J7peaLOdc71I2SklLdZjz63uOLn/wBxnzPNJbpW4vprop37afwS7HLrvfhm5OT3Xf3JtDn1H188slVu8ATuJn9YhVTlQ7w7vJncmplyySSN1v0ZYZIWeKb8FkM3yhvroymRnWOS8MlV2avrQ+xHKEkMPFz5ypjRmqNLxY5CvTwa4NYnjWVzVkriyx6SnaYfoyS7BlVwb8iZix45rpCThP4ERXDlmqEVCFr9T/0M8ItO2nSH+q9xqi1e0jyqyrffkrcqkYzRrtdvoG5NX4KIScm2/gMXwhitEIfVyKKVuTpG/LpZYJOD7Rr/AIZ0G9y1mWPsg9sL8v5NXq+FfVU0vszXj61rjr3jkbdvY8FyGuRkq77MO418DxjwKh9waLPoz403mRfkfBVjlU2wmOngkuEaouq5OXjy15L1qPuUx0lOqsE9TFcNnPnqfbSZzs+oySlUH+41ZHcyaiO2rOZkh9bM/hGXDDNJ+/I2jo4YKMaSIVlyaVeODO4TxP5R1lHjkoy47vgMysccnyWKYssdPlDRw2riyNadNsZJjYcbumjWsSrohqjHZpj4EUKssigLYMMmVpklII4X8TyrBip09/FHMeJ/+hxzShbeZ+9y56+DZ/E2RSeGH3bDrZyhDFpccJLAtPbUvL7O3Px5+/rgeQ/2/kVhu0acz43tdlt3F2UQ5aLn1QUkU3Xm2BKpNfBcoVV+EBwqVtlC5O1LwwwnbTHyQvC67RRB8115IO76NqZ6XKs8Odr5XzHyfQtHnjmwQnCVprwfMNJnUGoyXR6f0P1OGnzLF9SsM/03/a/g1x1lOo9gQXHJSipLpjfc7OauV43fcf8AYaNfqXT7GatFSvHOv7H/AKAcL+J/SVlxvWYI++P60vK+Tx7Vs+pOKlFxlymeD/iT0uXp+q+pjX9DI+P/AGv4PP8A1433GpXKaSiIqsWUm4CxdHnwXSaijPKVvgaUtyK+makVLbHiksbb/CEsab4jH7Gg0E5MvbqJTidSDml8EkWKsj9xXGXJJy4K0zWFaG7QjVEjL5A5EQGC0O1Yjgyg8IbeLALQDKVg8i9BXYFiY6ZUOuUZsD2JN2EiVj4FirGSsPUSQdyKGiqGT5HtULNfBj6hnVFcpUC35K8sqqhIp3LlElNyk6KE3VDwlXZvBfjm65Gi/dyylS+CrJkkpcGfHRql+kWDLpR9okcbNTqJh07QEyU0CK5LqYEux4sEiRZUX43fAuRe4OJ88mfPm3Se0T2ZtPPMkqXBU8pS22LZtpd9SvIPqWVkp0BdGZYp35My4GjLko1KQ6kZ4zLIyKL7clT78MRS8PsCkTIrSlFcoqLFLgm5lMZXyMmNFm+0Fy/Yq3BuwGciXyI2S7AeyWLZAphXVET7JYAYrCwfcAMDfAWB9ECshHYYoANWhJ4IzXKLkiyMUBzp6FPmPBU9Llh+ls7G1A2oYa5KzanF2m19y2OvX/8AMg4m6UVXRVPFCS5imMCwzwyp7JW/gWT5pDLFDCmoR5fYrAiJ5+EHwAAUJNcDsWXIV2f4Y9Q+nmejyP2z5h+fg9bCVnzfHkeDPDLHuMk0e/0mdZsMMsXamkzrxfxmtq5I1wJFj9m2VOWNo5eu00c+KUZK0zsTVoyZomLGo8Hq9LLTZnCXXcX8jafVShSnyj0PqmhjqMTj0+0/hnmJ45Y8jx5Y1KJ5+ucdubrqRyRmrTI6OZCUofpZohqn/cjDprVdBT+SqOeD80MpxflFPSzj5CuPIlx+URyxx5lJAWK/ktx455JJRTbBo4rULdFPb8/J29Hp1HaqNTnWL3jm+r6NaL0HLncn9ZuKTXi2eSxS9ybPbfxg9voLXzkieEgzdmOW672jz1DZLounhxZOVwzmafJwjXDK4umyer9QZ6bb2v3E2KKZqhl/dC5MSmm8fD+DF4/xudT9c2X/AFDXCFxMuaMoz9yaZo0090fuZrRpYuOOzLPcnzwbd+yVS6fkmWEMkTCYw7gb38lk8Mo/dFbiysjvl8jxySXkqQU/cDVv1pIV6muwOuirJBv7CLtXx1SfgtjOMjDCNGiM1FUaalXycOuAbccvgq4n0M8bUbBaLwQZXLSpvgV5JR4YVmkRNiR0zjfJbg0eTNmx4ofqk0iQnJ9noP4c025z1c1xH2w/Pllnu4lzHaw4o6bT48EFUYKjLrsX1MMlXJrcrkKo/Uy7fl0d7PWMy48y1tbsG6zp+s6F6bNuiv6c+U/hnJlwzz2ZXq5urEyyyiMi1MzjaTVozSe2d1wamUZIgVy1cYv9La+xZHU4mk1f4ZnlHkCj5NM60vUX+lExq3yJjRZFc2jLUa8cODQlxRiepWNJLllT1c2+6QXwtdW0u2Vzy4lxaOTLVSk6Tbf2HekzZkk3tT+/JU8MacubC3+pCYppT4fBMXpWOMfcrl9y6Gk2cJcGay0Y+WaLpcKzLC48MtjP7kFsqsWxXLkG7/IaPuFnOkxWzJrs/wBPC/mqRYlee9ZzfW1sqdxjwif+qSfp8tPNe9JRjJJdebMup/W39yh9nafHl6+oTonkjNMrMXkur3L7FeOPtX3Zc+vu+goXeSMe/LLJbEpKTe6rVLyBRUVb7Kt2/LwQXw5TXyY2qaT+Tal7W/uZ81fU/wBQq2aScZR8cMfDmptPnyZ4ZKpN+35JkjKFS8PyiD3n8Petr26fUzuMuITb8/DPTo+Q4NVLFK+v+T6J/DOvnq9DtyS3OHFvujrx1+MdR2+vwCUU19goK+DoyWPCKPUNHj12knhyLiS/waKCmQfNdXoJabNPDPiUXRjend8M9x/E/pj1Gmeowr+rj548o8Xc0+WjzdcZXXnLFD080VyxTXg2Kb8j3F+TLXjHOWObkk4tEk5PI3TOklD5Dtx/KB4MUIuuhcqZ0YrHfaGyRxV4MzdJxXFcJPwCUHGN1wdfdiS8FOpjCWJJVzybS81y9xNzHnj2sWcXFK1RWBhMd5EylKw7WMFikguXBTyFWxgssCasUDAutBi6KE2h1ImC67I5NCxY1WiAbm0PiXIIwcvA21xYqnydcCwm65DK2kPCCrkwgcNFU8dyRe41QH2JRFhSQksa7NOJqUZX4Qk4WkWWhIQSxN+XwV/ST5NG2oKIjTuhqtO0jSVFiXAjg2zi1VdE20WOFA2mvIxTJWBIvcBdlJt+DpO2PFTkntg15Zmuxskt0mIjtEQlEsKZVRINBSGoBKJQ1AAibLItlaHTKi2LLFIpTGTKA7jOl14GRJK48dixkA6YyZWn0FMoLClwKmGwCSwNhAj7JZAeQCAhPAEAElAL4IkGiUQNEeIi7LF8lB/1EfyFtIScgBKVAXTk+H4FivqS5/SiZZX0QVyfIOyeQgAFDdAAFEYWBgVTjwel/hfV/U0stPJ+7E7X4Z52SL/R9T/Kep45N1GT2y/DLzco99Blq5M+Nl8TuwLRRliaBJxJVc7Nju+DieraD6sN8I/1If6o9JkgZMuPk59c61K8Ttr7E2/KOv6vofpy+vjXt/u/8nMo83UyvRzdhFH7DJfYZIPXZGsTmuSuEJavURw4+v7mV6jNSqJ3/wCH9A8eH6k1758m+edc+unQ0elWPHGCVJHUwY65ExY+DXjjSPRI42uB/Gv/APpor/8A6r/Zng4ume7/AI0f/wDDsUfnJ/wzws1tkY7+kasDN0E8kHKPa8HNwypo6OmntmjIswZ1incoRmqqpdFkcguow174fuiiMijdePNDbkVlS0ssM92P3x/1K4zL8eZprkzZq7hskFOLTVNGRyljlR08UIZ8iS4b8lXqmCMZ1CNNeTleLGt1l+pGuRW4SXgzSn4ZS5uPTJIa1PHCxHGC8mV5Z/Iv1Jvya8T01OST4KsmUqtvsDVlxFmOVvksa3dFMVSLIPklF+mpSpmvJJKvgxxVNM18TxmLViueJZOip49naDDI8U3F9GhuORfIM1VhTyZVjj2+Ee2wYlpdJiwx/sVP8nA9C0KnnnqJK4Y1a/8AkeglK6O385ntmkT9x0NLh2/1Zd+EZtJh+pPc/wBK/wBTovo7RGfW6ZavTyxPt9P4Z47Njliyyx5FUoume5h1ZxP4j0G6C1WNcridf7mO+d9t8dZcedqiyLKrYyZwemVY2U5GO+ip8kFT/UToMnGCbbKHqISbplkFyybegfzDXml8mdzlJ1BV92Pi0ym/6km/sHSG+pb9j3MtxaTLlluyyqPwWYscYJxhGqNWKP8A3ckaWafDjhxCP7mhQbfDpCY+l4NONE1z6p4w4HcUo/ckVXkfbYYZMmNvrwVPjs3TiooyzimzKxVdsNhaorlKlyGhnNJWcjW5nkb+EatTmtOKObqX7WajHVczUO5lPyW5UVI7R5qiRO5DLoEF7rKi+P8A9i5cc+CuPAMk/C8EVM030HTx8ldOdPya8eNRS3OkvAEmvbtj2+CjUxUZLnlLx5NSalJVwurH1GCE2q8hXMc78fuNHJScXzH4Hzadpuu0Vpe25xfxYQdt/p5Pafwrl+gtjfO26+TyelxKMt8na8I62jz5MeT6sO4K0iy5Svo8JKUU10xl9znelayOp00MifE/Hw/g6F1wzt9czIjRAgCUVKLi+Uz59/E/p0/TtX9THH+hldp/D+D6EYvVtBD1HQ5NPNctXF/DJZsXm4+XxySbHc2vJNTilpc88OSO2cHTTKoy3Po819OmjLNJeRfrz+Q5I8FRYurPrz+SLPOTqxKBFVIvpfa62y6bqdfCooTphm2035IIqnmS+CnVZN+R10izCmt8jNNXIscxgx9yKkh1BsCyKTi2J0OlUaEnwyAkUdzCncRcbqRRY8ToXa0zTF2iPGqM6qmPCHTFcX4BygNWKl2PNJlEJuib5WYuou2pk/SVqfuLG7REG/LFtNiSn4AMVfB/05fkSc68gvbhry2VStl8ValkUoSnL9itTtivjDFfPIMati+ldShklQdg2087avbbJtos2gaIK5Iy6vJtx7V2zdKNHJ1OTfmfwuDt/KbWelD6FbDJlfk9TB0x4oEYWXRiBEuCMYDKFAMCggEvkjBXIDpjJlaGTAtTsT9M6InyTInxKuih077ALF2g2UMgiphsIK6CAIUSPsW7QbAJABYE8EIT8gBk8kIAbpE3gA3wBJSE5yT2xCynHnWPNKEvPTINTShFRXRVJWO7fPgRgJ10QIAAGuCEoAckCBgBlORU7Rd4EmrQV7P0PWLWen453c4e2f5R1YM8X/C+r+h6hLBJ+3MqX5XR7OJ25uxirkBokRjSKZxM04G1xKpRM2KwZcCnFxkrTXR5fW6L+UzuDva+Yv7HsppRi23SOZ6hp463C4r2tO4ya4OffOx046yvNbY/BTmyKKpHTyekapfpeOX4kcjXafPpp7c2Nxvp+GcPGz67Xufi70rRy1msTfMIcnttPg+njSSOT/C+l/8AoY5dtbuefJ6KED0cc+nDqhCFItSCkQ6MPLfxpL+npo/+5s8hmhcbPVfxm92XTr4TPOKNxaOXX1qMmNm7DLhMwyjsmadPLwYV1Y5E8N+UY3y+CzG7i19gNOLTXgICY8ZUVzm5Scpctu2RMDqenTSySlJ1tRHnU5y3cpvyc6M2umWRkVVuo0cci3Yu/g5eXBODdo6uPK15LJKGZVJc/Jm8/wCGuBT+CUdfLoqVrlFDwV0Y+NZrAoNjqNIvnikulYn05LtE0wI47H2KJLaVEbM1EUqLMeXbKvBSwOyDVlx742jMpSjKvJdgy/2yOn6R6fHV+pY5Nf08fvl+3SLJtxa9BocH8p6ZixS/W47pfll2KLyyjFdhzS3SZq0+L6OK3+uX+h6ZGF+OKjUI9IeT5oTEqi38hSuSNi2KpULmhHJhlCfKkqYufLLGvbG38sqedSgq4M2rHkfUNHLSaiUH12n8ozJnpPUcUdVjf/dHpnnckHjk00cOpj0cdbBRHFdoiHRhtkyYN7diRwfKNlC0kIjMsCuy6GNRHrkKT8BZRXHY8XTAsbZdHDZGtW4nbNeNFGDEofc0RdfgMLo1Qd1CoWTAmR7mUyYWyrJNJECZJUY82Xwg5stukU15YXVUujNmhabfRs2buX0Z9V0ajFcjUdlEfJdqOZUVpcpeDrHC/Uriw40RjL2x+5QzltTYkFuZEnOSXjyXwiklSpIgfEow7Vhk3TEU6kmg7kk/8oinhSL8c/qRcW/wZk+Oe2GEtknXZRfnjvgpV7139zR6T6jj0kcscuGOWM48RkrVmd5Eo72+OmZoPyv2AucvdwkvsvB1sPpGuyemS1MIxjFq6bptfJj9I0uPV6/FizZFCDdv7/Y9b69roaT094cfDmtqSLJ+1N945/8ACmrl/MvSSfGRWr8M9goyUakuV/qfPf4cybfWdO+eZpH0jwb4vpnr6qi74HQwGrNawBOwgA8n/GPpKyQWvxw90eMlfHhnjWtvR9bz4oZsUseRXGSpo+cet+lZPTNVLG+cUuYS+Uc+5+x05rl05r7CuBYnXAXFvk47jVVpAa5GfDJPosb/AAgzftELUl9GUn3dIqEWSoOKX7lD/UP8iU7KwnQd9B22LsAn1GwTdlqw8AcAEXRF2W/TdB+nQ0GEuC1TTKapBSM4qxNWPUStRGSJgsjSA0rIohSM4lUSTTHi3tLJR4KW+Qhtl8saPAHLpFsIWuex8IDqit99F8ogUU+yaqvK7pLmkNBUgZIpdDX7a8ijrNhvgKiFU+Dz4uq7pkXLHlECVDDVOqn9LDJ/Y4cpcs6PqmXc4wXjlnLd2er+POc6l90WxoRtiwi5M14sR2RIRHaoaklQkn8BAYAE6KIBvggAIwBYAImMuROugpgX4Yb3z0PmcWtseipZmse1KgIorg6bXwy1Mql7cifyPEB1+QoC+xEAQ+ALogBbDYrJ0UNZBQoBrslgslgEjIiAFCvgb4FfYCtWUavDGcIuCamly2zQ3QrVkFGkzOa2T/VE0NGHPGWLIskDZhyrLBSXkANcgHa5FYAfZCEAgA3YH8ADoDGFASE5Yc0MsOJQaaPomhzx1WkxZ4dTjZ88krPS/wAHa3/qaKb698P+Ub4vvEr1CQxEinU6zBpY3lyJP48s66yuaMPqHqOm0MV9WVzfChHls52p9bzZ5fT00NkXxufbH02KNXkSlLttnO9/414sufU6nWS3bHHGuoJcAxZssJ7VHJB/i0zu40nGkuAvGvgz5rjlw1F8Zcf7pUNk0Ol1cUs39SKe5Rk6SOitPGTqizZGMdqhFxXyuyzrTFUHj0+LnZjxxXjhJF+GcMuNThJSi+U0zFrNDpc8ZRnp4uTVWvBy8cM3pEr0snPD5xS/4HnJcTHpQMy+n+o4dfi3QdSXcX2jUzp9R5L+LI7s+N/ETzqXJ6n+JIbnFnmttMx1FjLqcf8AcV4ZVJG7JDdBo5/6ZteUc7FdDFKmWv4MuKVpGnuKZBXJULdFj5RW0FMpDKRTfIyYF6kWwyUzLGQ6YG6GXigvHjyeKf2MsZF0Z0i5qbirKni/UrXyVrLBmnJNbbateUYNRi+k90eYPo5Xl0nbSvpv4FlihLoxfUYVlkvJnF2VpeBeGVvDIRamQ61XyhhkpVCS8HsfQNO9N6ask+J5ef28Hm/T4/z2sx4ILmT5+y8ntdm6UcUFSSr8I6fznvWOphtPj3S+pLpdFtuXAzajFRj0iYIOc+rrk7Mrekl8DxVR3MCg7uXQMs66ForzT3RZz5TkpNMv1DbVp0zJLdkaVc/JlUyW8blfgx5dIs+G48OK7NM4tpxuxK+m9lmbFlxxsmOWOTi1TQqkzr5cMcyqXfhmHUaPJgfuVr5RzvLtz3L9UJ2GuAJUyxIzjRNoyVE5RFyZWLYcsviuCiEqG3tBWqLpdjWjIsvBPq/cLjS88lJKvaSU+LMjyqyvJqEl2RK0zypLsxZs9ukUZMzl0CCd2wi2K8sKjuf2Ak5ceCziK4CBKlwjnat1Z0J8ROdqlw7LGa5WT9TYldFmVcugqO1W+ztHEtUCXQeiON0ihsMOL+X/AKDuXjwR+2CryJ4Io3zY8VuaEVcX0W43sTlL44AWTrK68BlJbU35K5O5KS8jOpQa+OgFy5LagnwXaeDyTjFeXRkXMpfJ0NM44YqU3VcsI263SrRbZbmotXjku4yX/kz6vX5tflU8j5SpJGbV63LrZ221jjxFeC3QYZZtRjwqlvdN/AqvQ/wjovq+ofzFv6eFcNruTPdx6OV6dpsei0mPFjSWzz8s6Knx8HWTI5W7VtMgqk+PIzXkIlCtBsIUpzvW/TI+p6CWLhZF7oP4Z0WiFPj5JlxTwaiWPLFxnF00xk+D2P8AFvov14/z+nh74qsiXlfJ45xPN3zlbntVPsE+iS7JPoR1/FZc1/ShH9yns0Ne+vhUVFahSAsdmlQ4Gjisx5Ms30yfR5Nn0g/T4J5GMm3gEY0zU8YFifwPIVbVQNhe8dIChSHkM+wZY2X7Cx46HkazrEwbHZqivA/00TyVl2uKYqizZKCYuxKJPJGRtkhj8s0KG6X2DOO1cDUZppRYYz+B3jtWVqNOgi36iZE1XfJVKLFaki4q2aVfJTJuwqbqmRy55Lg7v9tEwYnkn3SC0NjyfT5o88z9aDPjeKXdoXja2PlyPK/gy6qW3HV/q4LJtyHxzNQnkySl3bK4advtG9Qj5C3FdI90mRzZceBRLHURpSKpSsASlYgbB0AKJQfJGUAhCABivoYHgBSBIAUMmIMigZVcb8khLhDS5RXB1wBan5GTETCugHIuhbCnwAf/AATtAI2ASIAUyhnFpRb6atc2Bcg8hsAhAyLhgFXXZGEgCsVjsWyCrLDfFpmTDP8Al822X6ZG58mbU4d8b8gau0K/uUaPLujsl+qJokgKwkZP2IqdEJ0AqAAahWAGWaDVS0OuxaiP9j5+68ieBJLgD1eu9fzyhWmj9OL/ALnyzgz1OSWb6mWUpPy27NXpTWq0ssUv1Y/9hNXo3G2ka+q6OmUVFT+fJqjqLkkuEcX07LNJ4pdR6OlH5M2Dt6XKmjWuTkaKcnKkdSEiSC6KpUv3ZHSV+F0BNV9gTkatxGfK+2Ys8VJM2ZXZntKVvx0Y5m1a5GvjL02MNRp+Jp+5eH8na9M9Sx+o6ZTg6l5Xwzl+otZ04+EcT07VT9P1ja/Q37kd9xie3oPXIbsf4PLzjUz1uucdRpt8eU1Z5jPCshq/CKXG0c/V49s1JHUrgzarFuizlYrNgdqjVjl7WjDie2SNcHUkYaMmmrXTFl2Ga2Sv+2Xf2YJLj8AKyJ0BsAFljRkVpjJgWxlRYpFCY6dFFylxRTCablgycx8DWZc0tudP5QQs8bx5HF+BWaM3vhGf7MzZHRysytQF2LPgEZXIfa5yUUrbdJFHqP4Q0f08OXWzXMvZD8eT1GOP04X/AHSM3pmkWm0eHB4xRV/dmxJ5J0ujtJkZLCEskqXXyWzyfy0VGEeX5NEVHGtqKcqU0AMeVvH7nbsqyzsjW38FM2QJkftaKW+KsebK6ba8BVahNz9oXC25S7Lp+2O1Pn5K2oqPyy4KoupFsH9SMk+RGopKS78lmOLhLlVZlWHPo4O2uGY5x+nKmzs5Y2YNTi3KqM2NTqstKXXYri0V5YTi3sbTRmn6hPFSy41JfK4MWNzptTI2ZI+oYZLlSQz1eLw2ZyOkrRv4Ec/kzPVJ/pRXLLKX2J6NaJ5q6ZS5OTEXPY8aRA0Yl0YfIilQymRFlpLgVu2C7+5ZGNc0VCy4jbOZqpbpHRzPho5WqypOlyy8s9MjXu5BN+Qu12I5W0jq5D4GS7B4DdATI+Ul4AnwK3djY475fEV5Cr9PpcubHkzqN4sX6ivNP2teWNLJ9PG6bUX4+SiTvn5AmLr8cl1JcLp8lMHtdlknzS6CEwR/+oV9XyDPOWTJtbtIfGve5PoEcE5ZK+ebCr9FgyZpxjjXmrOu9HLRvj9cGnf+3+1HS/h5abBBRcFJtcv4NXqeBZNN9aCqS9r/ABfH+tGvH1rOuxosyz4seVdSinR0Yy4OF6FPd6fGL7g2v+TsxknHl2vg6z4xV8Jf4HT8FUHSLVyiVEoKIvsBsgjJ2SweQI0nw+UeO/iX0D+X3azSR/pPmcF/b9/weyYrSlFxkk0+GmSzYsuPkU/1An0ek/if0B6HI9Vpot6eT5X/AGP/AMHm8nRxvOPRLsVp0014LsTcp2+ygv0694vxGyMeC2EFEKSUQSnTo8+6I+wxoEeSPhqggypAbQzjaEa8CGCueBlBBxwH+nyEJsQatj7aJGPJNUmz4HjCywMSamK3HkqcHbosz5FErxZVN0NCpbQTTl4NaiiKEX+C+RjA0+qF+nLcdJYoornGMW2PJGOWOuWUSkkjRqZNuij6Lk/sblVUn5Fye7ofJGnRFH2M2jvTdA/tsLaZEri0eStGxJS7MPqj25Mddcm3G9vBzvVcicoryjp/L/8ApLfTP9Vt0guZRFjpntYM5CtkIUQhGACXQAgAhL4JYF/oBH0Bl+ojplDH9Gc5Ta96kuF+DOwIRk8kAgUD8hRQ1lT4yfktoqy8UwHXQyYkXaGTAZf6hTAg+AJZGQjAPJEqAHiwIFADXRQSfgD+CdEDWGxW2GyiAolk/YgDQjV2M2ADDlTw5Vkj+5uhNZIKS6ZXkgpxaKNNN4cv05dPog1SQBpci/cogAgYAB2FgAhGrRCWFX+l5/5bXQbdQn7WelzYFJdHkJHq/StUtboYyb/qQ9s//JrlGFaXZqJJcWrX5NWnuftlw12aZY1/MQ+9oTND6OT6iXHlG7NNa8LUI7YqkaY5UlzwYYzW1SvjwLLPufPCOfVxXXx5U+QylZz8Of7mqE9/C/yYnsvpJ8/gx6idcI1ZsiiqRz877Z1kxztYtTPhnMy4XbZ0Mlzk/sW5tLUevBqRYPpGo+tpZaeb90Ovwc/W49uR/kilLRaqOVddNfKNPqEVNb48xkrTNQrnxVxEyRtFmPpoMomVcfLDZkZdF3FMfV47VopxO4HK+qrTKe/FCEkqV8+SqLd7Zdr/AFRF7ouJIvcrf6kRUnhnDGsj/TJ0mVls23Fc8LwVAPCSV3G7XD+CIUKYFkehkytDJlDWZtU/dFl7Zm1T5QRfhe7FOP2szZWXaV+9L5FePdZitRRD9R3f4a0P836nGclcMPvf58HF2bZHvf4W0a0vpSzSVTzPd+3gvPup+OtW1KK5ZojDbjaTpvyVY1ctzLW7OlQiW3zyCUkuX0vgLQrfDAplNN/YrlHdKo8/I01yJC9zosgGSCTpdg+m1FSfksft9zVib74v8FwJNcvyVqDl2i7Y483wyNPby+fhAZ8sVGMUl7u+CJTtOSaNEVGPIVU7romKrm9z4VGfNjt2aUqyNfYEo3ZnBzMuHtnO1mkU4yVeDuzx2jPlw3ZmxZXk4wcG18F0Yp9o6+sw4o6eblFL4f3OXA49THfm6ixfDY305LzZYlxx2PBOuezDSjbL4ClL4NG0lAVwjJ+CyOL5dBJuCLI7Y9C5MtLgrlM52s1dNwhy/n4LJrNuLdXrIwThHmXlnN3bnb7EbbfIb2q3/g6yY5W6k5UrKoP3WGTb5YF0jSLl0iN8EXCBJ2QBLc6Lo0lS/T/uJBUuBp2o0iKqyvfKvBF+hryiODvoaEW+fnsqEjyh07lT/wAgiqiLJ+4B06btfsaMcnFJxdrwZo+5U3z8jYm4TabaRFd30vXY45FHI9l+T0lrPp5Y004yj2jxM8ORRUpQbi+pIu02v1Okd4Mtx/7WanWJY9L6JqJ6fXz0mXzaX5X/ANj0afP2PAv1rHPW4tS4PHli1u+H/wDiPc6bNDUYI5MUlKMlaaOnNZsankUat9l0Z+y1yZYqsik+WjTBrtcLyjdYPB7ldUMIn3XRG2ujOAvsgO1yRFDEAEgXLjhmxSx5IqUJKmn5Pnv8SeiS9Ny/Uw3LTzfD/wC1/DPoiM+s0uLV4J4c0FLHNU0yWa1z1j5GuzTpmlk5NfrvpGT0rVuHMsU+YT+fsYtPFynRx6menWV0ty4K8klY/wBPbFFbjZ5p9KMJ8cB3WxVGkRLkB5TpCKVyHcLjZWlUgNcJUiyLMqlyi+LpcmagynyxVJuVAk1ZNyUiRTylQqnSGk04lLd2vBZClzvdF0ZMUpQmaZ8KrMs5Uan+M1tjqFSVmjFNM5EXbuy7HncbVjxJXTlPjgqpylyUwz2WKdmcUJ47kmLSToM8lcfcT6iZqCrNi5sRpV9y3JLe0rM+W4vg3B2pr4LMUeCls0Yf0c9nm8bW/SvLWO3I4WoyvNmlI3+rZ9rUIvlrk5UeWev+XOe3O/VkR0CMaCzsyIGwBAhAEKqNkIyBAYAkAD7AECAhPsQgECgBQD2V5U3EdMEuUUVY37SxFMOG0Wp8AOg/gRdDLoA9hAN4AH5D0Aec9+32xjSrjyAv7hQCAEnIEgpgRsKYOydANYCX2AAMhOyMAPoy6nHuW5do1MSStALp8v1cav8AUuGWMxKT0+a/7X2bbtWvJAAPoJGUKAYDABCEADR1P4by7dbkxXxON190ctl/pub6HqGCfjdT/DLPqvWTVZ8X/wAjTnwqUXwUZY//AFGH/wCaN81wdmHCd4Mv03+l9fYWb8m3X4N0bXa5Rkw4nlinPhHPrn2ujpd+WXHEV2zpLJHFBL/8Zhz6nFpMaVc+Ioy4dXLLLdN8/HwMxN105zcuWZczvgdZLiW4sNr6k1x4XyPqMcMP9THBrmUlZ0s2JPwZ4pfzmPy7/wCDdNXE6/g4mt0ykujHhm9j02Tx+hv/AGO3njZzNXp4y5XDXTIrBFVkaY00GXORNr3VyGSIMeeFxaOfhdSo604nH/Tma+5z6ajQuGLP2T3+HwwvoZ+6JhQ/5ECk0kgPsCETAQB0MhEx7KI2ZNQ7kjq+nem5/UszhhSUVzKcuog9Z9EnoIwzwzxz4r2tpVTGXNTWLS/9RDRfL/JNHCWTMowW6T4SO1p/4X1eTCpynCEn/azPU1qXGP0n05+o6+GJfo7m/hH0OGnjHHGC9sIqkvsY/SvTMPpuBRgrm17peWbZzqPya5mRm+1TaTpdIX6r5jVfcKYGr+xoTdYbB0C+SoWa5K+U7RfO3RXKNcFCxe57aB9FXxwxljfjgLjOm93BQNqXDdiZV7b6LYe2FrvyxZ8q3yUUJKLp+S1K2opJJk776AoVkk74RMBnDbzdtcCpbnS/cdy3MELinXyTBVKNSrwVzxmiT3sDjZLFc3U6eOWEoyXDPPZcUtPmlB+Oj108fHRh1PpmPUy3Sm4tLhnLrjW+escKEvktiymUfp5JQb5i6Hizz16FwrF3EcgCLJoDZVkkoxbfgJWbW6nYvpw/UznyW1c8tjp75zyy8FVuc/uzrJjj1dNFNsGRUXqChD7mfI+SorfIV8kfFjJe1JGmT/2oHbGfBIK3x2RTRX+BZO5fZFj4RU1VfkBeatFuO2pLztokIUtz6QcHOST8JAVp8LgM4Pu0STUcm2/3InXD6AEKfTRZ+mPPL+Sja4z4RfjfuVslWOhoNZ9NLFl5j/sdpekabX41ONRm/MfJ57BJxlFuN/Nro7Efr6WSnp96j3S5i/8AwWf9Ss2s9A1MMjWOKyr/ANvZR6X6lq/SNSoXJQ3e/FNf/lHah6tkncJYZb26biuSS0eTUaiMdTFN5E3FyXK+L/x/qa/9H/t6rSazFn00c0FcZKzXjywkvauDyX8P5MuDWZtFljtSt7fCa+D1GBx+m0uKZ1nuOdmNDXdeRu4lTcoq2rXyRybx3EYyt8C9FeOcpL3DvlMYot0FOxUuA1QBAwgfQGH1T07D6jpJYMy75jLzFnz7VaHN6ZrZYMy5XT8SXyfSpy2yV9MweremYvVNO4SqOaH6JfH/ANjPfPlGueseFlluKBjdttg1ODLpc8sOWO2cHTQcSPFecdN1Y6oMFyK+GOpcUZa+mckVTq7DkT8CbJNX4EiLcbVlknzwZU2ixS4sYo5HSZmeWW77GltNFEojGbFjyPbRZp2mm5Gfa6sTfKL46LiL86uToy5I/c043uRVniIMrk10OroG12bNRBY8OONe6rZtlnx/LLIZZKVGbfXBZGS8kxdWZct8FW59iua3EUrZrAFmcWOsm/llGSPu4LMXEaLkHZjO0O9R9OHZnx8KjPq57Y18nLmbWtZtTlebNKT8gxRK6uRoiqieqRkbFCAIhCEKJZCdkAgPIWCgA+yEoD/AEIQlcASyeCEAngiIiAFMLAEozvjIWp8FWXiVjwfBILExhLGvgoYIoQD4JRPwECEQCWAUR+CLoiYB6BfZGwAF8B6YGyXYETojBfIQABoLIBm1OPdGwaTLujsfcS+StMxZE8OZTXRBuJ2CElOKaC+CiPgUbwK+QAwBYGBBXw7XFDdoDCva6fKtTotLqfL23+emdKcTzf8ADmff6fnwPvFJTj+H/wDo9S1uin8o78+4xWHNG0c9wkoz2Srn4ujpahVFmLBypPw2S3Bz8vpubMnNZccpfDdNlOPQayHWxfk6eZV/9hceWUWoydp9Ml9ozQ0msu5ZoJfCRfDDnnJQnqqb4XHBpcmkYNVKTMy4LtHiyYvUZ4s73SjHdjfyumdbwc/R5f5uOHLJ3lxNwm/lNf8A6N8uEdIKMsbRgzw4aOhNmbKgOPljTETtUatRHkyPiSIpZI4upWzVT/J3JLg5HqMa1F/Ksx18WJHmIYeUJidxNWi0r1Wo2b1CK5cmm6MKzvgD8M9Ri9CwqL3wi41+uUv/AAcj1LQRwR+rg3PHdO0+GXxSdSuaAZgZlpIs0abDLUZ4YodydX8GZHpP4a0iePJqJqPPC3Ov8FjNuR2dHpYen6aOJKo1bvuT+Th/xXrYvT4dLCKSb3OvtwdqWT6zlJtVHw35+x5TWQfqHr0sf9kGoP7Jd/62bt9Yzz/1t/hjQbpfzORfaK/5PYx4ikjDoMChijDHGoxRtTSXHLXwSRrV6nwU5JcP4Jdr4Kpz4phRjL72Pf7lEH8F0SojYI8v8cjNCxbjIofdb4JJW0S12kxJbr3UaQ841G1wKuf7qZN26PJFFbkmgJbSFhFTe5Pl+CyUfcVTxtO11+aFEqp1L/BctqVSVlWNW227LUrb8gV7UnSVq/8AA2xU7ZKlBAgpPnx8FBSjD/yCST65+40o26rkKx10ZwUSiZ8sXTSNkl2U5Fx8mbFleOz43DPOMv1JuwKLXk6HqeOK1O6uzIofDPJ1Mr1c+4VKVAd/JakwSRlVDsz6ttYZGqUSjOt2OS+xYlchtrG19x9PH+5+RMsaipeGasUP6EH9jrfjlPqTfHBlyLk2Sdx+xkn+piFJRZSS+4Ichnz+CsmyKg41y2HJylxXC6DFVwAZqlVlc1Uq8D5Oaf3EyfqIpnzGhpRcMP34sRL9P3dD6j/p/uVGbM/e2iRnxzygTXX4RIKrKLbW2vJdp9O5q58R8CYMUYLfkdvwi7e5eWo/CMqtW2Ekocs9V6dDfoYOb6XP2PL6bDLJkj/amz1ujnUNrh+x04jPRtNljg1U1lVKXKdcGnVbFmwT3bU0+34tf+Qwxwy2nH/Pwc/1jLDSr2RipLHSX5OmYz9Z/Ts0s38Q5MsacZTcW/H2PV4oPHG/1LpnnPRNGsOfFBt/VUfrTv5apf7noMeaTTi1aY5OmqGSMuFYW4q6KYc4+CU0l9zWMLv9xZXwG2o2gJ3zJkBi/wDI1srlXdjRfgKcgAPogrzR3Y5Jd9ozYcjmqupxNl7lfk5+oi8GffHp8mhk9a9Kh6pgeTHFLVQXH/uXweMcZ45OMk006afg+hXuSyw78nF/iD0tZ8b12nj71/1Irz9zj/X+e+41K8zfKLYRsobHhkaPLja1rkjftSE38jcMYuhSDJKhX2S+qI0ZLgrnwyx2lQra/ciF3ccoVxVcLkk3zwXYUnFuQRkTlCwPJfZdnScuChpJFRZiSnOK+WHWzvO4rxwU48v0sinV0BZfq5ZSfk1PiFpU77KJz54NLg23TKpYa/JZYKk2xk9o0YNypCZY06NCyHu5LLSKsUqjRZNJxJR1bSOfqp78rrovc2otsxvmQ/nz+qOONstJBUiNnVAsAGQIgSEKIyMjA2BAXyEFgQFkIBGAjImBCMJAAQhEAUMLwFMoqzrgGN+0bKvayrG+KILxhE+BgGCKglD9kIg2BKAEgE6IREAFksIAITgj7AAQEBYEJZCMgllOeG6LLW7A+UBm0mTa3jk/wazBnThkU0a8U1KKfhgOBhAUAAzQoACAgV0/4ey/T9R+m3Syxcf3PcaV79Jjf2o+b4crw58eWPcJKR9D9Mmsmnltdx3Wvw+f+TrxfTNV63jGzJp4Vhj/AJNnqarE/uV441FIn9DlRlwuXuj38CwwLuuH2vg2xiMoU7RznWLYSGmUse19rpnJ1mJwk01TR6CCSSXjwZvUdN9fA5RX9SK/yjp9Zea0WeWDWZdvK2bmvmnf+1nopSTSadp9M8rHP/LepY8j/SnUvw+Gel08duFQ7UOF+PBrn4BIoyGmaKMiKOfnVtmWUDdliZ5wIM0kc31SHEJfsdSSMPqMb07fw0yX4rm4Zc0eg9DxReHLklFNb126uuTzkHUj1H8Pv6mjzwS5jJO/z/8Aoxz9Wtzcp5nslUr4a4X/AOuhs2DJqdHOOVW9sqcuHKl8f/nQyyrFcIKMnHx/uX6ecMk4z5t8OMu4/v8ABtz2vErFklBzUJOKdOSXCZW4tdpnt/S9FPQfzMZNOGTJuivsH1bBDN6XqE4xTUXJOumjHi3rxGLG8uaGOPcmkj2UIx0mj241+hbUq7f/AOzznoWJT1zm1axxs9K4TlHHdy2u6XBeWelWWUdF6fPI/e1F8V+qX/3Zk/h/0nJhi9Rqv+tkduHlfk68owhjjxclXF20Ljzyyt48b3KK5k/9kEmtqk4vaqpccBjK18Ir4xxS780SPK4/wVqLZMpyPga/kqyP4IpscqLt6TTfVmXHLku/VGmINTcXG1wI3T6Ex8FnhlRHNPwFp1xwNiSavyJJSbquDYji645F312rLXxHgr2+RQ2Oam/h/BJw/dAxpqaZbVvhoqKEueFQ8G5W4roafHF2wKDaddkAmpSjTVfgjbivKHjNyXPDA7a558AGDgl3djdukLKHiqoeEdsbvkCOKUWmUzxJ43Hqy+NSXPYJq0yjmZdHCDlKW2a2vs83t5Z6L1L68Mcvowc1Lh13RyM+llgnzyvlHl/tHf8AlWWgNF6jwJNHndmaSTZXKPNF00Ut+5lRydZheLcq9jdxYuk1CjFQm6OjlSnF2rXwc/PpErlB0/hm5d9Odme4fJOCVxf7GZ3J2U3Rdgjvl9kbzGbdW4sbfu8CS5ycdIuyzUMddfCKYqo2+2EW+F9hYviP3YU7j+ALiMbIoy90fwVy5kM37qT8Cz7X3KHxP2q/DGy+7Gn8Mrxu3RZGdxlH/AFEoXGL8Msxw2K32FzSXHgS5SXL7AsbthUk5Jf6la59sf8AJbHHukox/wAkHc9KjGk38cNndgrimjkenYFHTRb7R2dNHclH4OvLFb5ZEsOOcK44a+x57P8A/wAQ9bakrw4n7vjg7eryQ0ugy5ZcOMePu/BytJeD0uMNtZtRKr889mrSOt6QnlWXVT//AJsqT/8Aaujp7Ywn12Z9LJR08MSjSiq4L5SU4VdOzc+MVItQzNJ99osS3fDZm5jO+zRHJCSdcMVCylOEq8Friq/Im2coXLn7hj0l4Cl2V3+yIslOqDPjnsRSXxz9yi+7IVxY9sgW9svsxc+JZcbj58MaS4JB2qA5uLI8ORwl100af0SUo8wkLrsNr6kV12U6fNxsf7WQed9f9L/lc38xgj/QyPx/a/g43k+gTjCeOWPLHdikqaZ4r1XQy9O1koO3jlzCXyjh/Tj9jcrHyNudDycVBFEZW/sjg0uTLsaSuXwjJKRcsyjgf3YxUlOrEUjPky7nwyKfA8UaJSTQd1IzQlbLGKLP1IP0lttlSyU18DZMtpJGcFGaKUitdcF+Re0pjwjQO9xRISvsD5BPhcDEWKSi212Z80rkRWmH6TlyanpUxqkWRW5FcltVBx9di+0b9c1GSgjPjjb+w2eW/NKX3ClUUjpzMhUbFb5CxSogf2JtsJQF2TohGwI2AgAIBsgGAbBwyEAhCEAgQWECACSgBYUwERQJq0UR4bRol0ZupkFy6GQkRwphrEGKhhkLYUAV/qEBLoAgZCARBoAQICggABGEDABCdkIFIEDQFGeNxZVpcm2Tg/2NORWmYslwna7TA6PaIV4pqUUyyygCsLAACEIRUZ7P+ENR9XRuDfMOP8f/ALPGI7/8HZ/p+pTwt8ZI8I6cX2j0vqjpY/hyRIxuKa7B6wrjha8ZEHC+Psa6/wAZh4IsUQqN/kK4OVjSRaXD6C1X5KsvQdPk3pwb9y5Q56/Cx5T1rS/S186Xtl7kdL0bUfV0303zPGqf48Gj1rS/Vw/UivdD/Y43ps3g9TwPxOWx/udZ6rDvSKciNuXEmrRjmmnTOgyziZ5xNc0UTiZVhyRoxauO7BNfY6WWNGHPG4tfKJRwfJ6T+Fsj+tmxJ1uha/b/APZ5xqn+DufwtNR18l5eNpf5Ryn1r8duOLJGU4txabfufD7+5q0z+lkjGUPa2lHcu+Lb/wDz5E1LbacKdOmvIuj5z41li1tW2P8A7f8A8/8ABv45XXQzcST8Pjgo1uCWTRZYQnFucGo0+2aZQ+qlG3FWuUjIseHV4s2KU5wipe1pcqnz/sOq1HL9A9Kz4sef6q+nmjJVCSts7uHEnFyfHm76Mmljn02TJky6iMsMm4Qnkdt8uuuvBdp/UMeplLFjwznON2kvbf8AsY8sXGHNi1GryLFGcoaf++d1v+y+33NUZQ02JQglGNcJDZZ58eGSnOEnCPLukpfCRzqy7o5Mv933NSpjesjk9zLVLgx4maIukGlrkmiqbY65Qk7ql2BVBvfV0bMdGBupmrBK+LJCtURxIMsRpExPbPnpjuk2muH5FcVJEi3Hh8o0H2R22uBHTjSH/UmkuBHjdpLtlQ0Ye2hGqpLhDU4yavoKpvkBeEuOPkdVt9vfRVljTpExbudq5+QLqvxyJJOMf38iv6kJ0+y543NLnn4AVz3RVLnyPK6E2yhH4ZFktU1Y0PVU65I5qvv9h4U1V8lcltkxoz55ScWopHDz3p9RJ5N0sOR+9LtP5PQTcdj9jb+xzPUMf9Jy238r7eTn3NjXNxzMsPpvh2nymimStWdFPTZtuHHPdCMf3Rhy45Y8jjLn8Hl6j0c1lyK7MuW4s3TVmXNH7mW2OT9tGPV5uNq78mnUS+mm2cucnKTbN8xz6oVZoxtY4i7FHTRyP9Tkytuzbmk5OU/uy2fEUULuy/J+hAGHNoL6orTp/sWPkBHztf7BvmN9EjzFr9xWqS+zAMeJ34DdOTK26r4BKTr7MCJ7mXdIqxJt8F6Sjy+wo40oq32O5qC3NfhCp1y1+wmoVxUvNAeh9JzPLhhbO7pXzfg8x6NNPTpJ89HotPNQh3xVt/B0jFJ6jljqtRjwt/04St/HHbf/AOfJo9MwLVZHqMnEIrbiXj7swaTTz1mbJt4hKVyl9vCR6PDiWPTqNUo9JGuZt1Lc9LFheJrbymuR9hdhioxUb/KYudvFNSStM3rJFNJ/LEWO5NvgeSc4OUVTfgGL3ezz8tlRZik03fQ+SWxJxVoplCUcid8DPJftJmiLJudVyw7Yx/V2CHtcpeRZ7p9Qf7gWra+mDdQmLE48vgsnW3lqwqWVXtlYyYs+VZRa6lH5TOPnx/RzNePB1cbtUZtdi3Q3eUQU4c1rbIXX6PF6hppYMnfcJf8AayiNpmnFktU+yK8HqcOTTZp4cqalB0wY48Nnq/XfTP53B9fFH+tjXKX9yPMwx0mmeP8Arz41uVnyFU3JwUfg1OKsGxI5zrFY1CQ6i2aWo+BVHkvkK8aqRa+EDbtYJO3Y3VBwp3ZGvgjna+4rdIqA5eCJoRJttgbp0UNJpMW0xJgXCGB5NVwRZKjXkSxW+S4Hm7QqfHAGyQfJUbMavljMlpKkC+DoICuSBKiEsDYGAWxSNg8AED6IQAMj5IyAQhCeAIiACBCACAV0EFkAlBSJZCgSXBlycSNUjLm7JRZFlllMHwWIKYaxQgMhhBk/sVDEAvAUBEEAQITyC/2CAaIiMiYAA0MwdgCiVyFgYA8gYQMgSXRlzxNbKMiAq0s9stj/AGNifBzXcZ2vBvxT3xT+QqwVhIyoAAgAhr9K1H8r6np810lNX+DJZBPQ+h+pvjH/APJEw9HOx6v+b9K0ma7lxGX5To6ODpG+yNUCxxtfcrgWxlXZmX8GbJxZllJwmpx7Ts6GfHujuj2c7JyZsxY1z25IKS5jJHm9dp3pdQmlxGSkv8nd0WS92J/lFfqel+tp3S90ejrzdjF9VqxzUoJ/JTnxblZTocl6eF90jY+UdIjmTVNplLRuz4/KMbFGfJC0YsuM6U1ZmywMq8vrMf09RNfezX6DNx9VwU6uVMT1aG3OpfKM2myyw5oZIfqi7RyvqtPoG1O/ldMrWFvLGWOVNPlSff4//PA2jyLWaLFnUdqkr2stjieSnt/RzffR0c6uUnkWxt7bv4+5xsWh1OPW5cs/UY/y0m50o89899L7ncxR4rtfPk5/qWmjPA9KsqxrNBx3NKr78Gevi8qdRky+saKX8mpvBCLUa4c5L/8ARp9FxY46PDF4pwzLhua6fwcH0T17/wBMnl0eulFwxKsTgvba+6+T0OLW4suP63LUmpuu06/4ObRNVgjky5lPPhjB0ptfqX7f8lOoxR+jjeHFthG1d239y7W4sWpxucYT+pOW1OK5fPkfTZMW16eUMkXBbZOXf3EGGHBohK0Z3UXV3XFlmN/D4Og0x6BMGN0OwMuRDadpfkmSPZTCW2YHUg+C3HNxdPlGXFO0XblRYi9O2WLE3LtNExpKNxpv5ZFm91NUzSLPpxT4dMTKpqV115Q26Tf6GwKUr27OPyaFeTI2uFQHibW5dvmhmoxl7uh5NSitr5RBnXudFiVR2p0BSisrtUPOKlB00AK+e7BxGSe6mSNfofS6Y04La3fFlBtufu5+4v6ZukmiyKi7u/2I1GUXtVNEoaEU/d4DtjOW59fBFNKEX9hY5HKdJcfJBY6V8KjnZ43Bm+XKpmXLjmouVe0WeiPK5sLxahzxeycXaaOhp8+HV4GssNr/AEyruP3X5K9ev61pfuYmpQnHJiltnHlM8l9V6J7htRilgyShJddMxZGqk26OvLVYtVpGppRr55cX/wDc876jknjuMuGZsanX+ufrc2+e2P6UZBny3ZEuV8HSenO+12q4hhh8RsobH1GSOTJcekkisIPgumv6P3KFyzXFXj5Azrhc9osTsptxmx4PkBlxILVpk75CuGmwql8kirVMM1yx5KowS4tcsIMWor7/AAFSSdvliKNditPdxyFXW2+R5R+oq8RTbEi1wmPKX04OlafbA2ej6fNqYuONVGL5Z1tTlzYsePSwdSyvb+3k5nous/l5PGk7bOvpsb1eszahQaUKgv8AdnWfGP13vT8eKOijjjw6o6iTeKWP+5LhnF0ePLKSSurOxCMl/dyvk3GKtScoJriVDKW6NPtFWPfulT4u+RdjeRuLtFwWSbjB82zLOUlLh0/DN2y+VymUZcSXKXfAlFUcjdORoi01z/kp+mlTd19ho9rjiy4i9Rjy12+0K5UrcZIEoS3e1seva1fP3IKXl49jYrk5VuI406CFS65GXwI1cWSErSKDH2ssklKP2ZXLwNB+GBzMuNwm4iJ0zfqsdqzDJUZqroZOn5OD65oPoZf5nEv6WTtL+1nWUqZd7M2KWLIrhNU0Y65nUyrLjw8o82hZ30bNbop6LVSxT6XMX8oz7bPD1PG46KooePAdpPpuromoSTbESvs0Qha5FnGnwNVS48gcB9pGzUop/SyOO4vWNNEhD3F1GaWN0RY6XJueO0LLFx0PJWFwKpRdmt4nZI4G+zXliMqjwNGNsvyY6pISON3fRd0XMAXQrZ1ZGwNg3ETsqoQn4JQRPAAtfcHkCEITwAAcBIwJ4AEgACD8BAhABAngIpAGYGQgEZnzF7KM3QokOkWIoxvgvQUwRQgMhkIhl4CHQUIvAyKCQn7kAgfIPIWASLshPIEsAQUBCEIwF5oDGI+SBGVzRa0JJcAYssQ6XJtk4ssyxMzuMrRFdJckZXinugmOyogGEBVQhCEHb9BzXpc2Bv8ATJTX/J6zSL6mBf8AcumeC9Nz/Q1avqa2s9z6ZO8VeP8AY6fYy1pV2Rstcdy+5TO1wznZimx5edr/AGMmtxbZb0va/wDcabLoSWowuM++n/5NT36PntzY3GSknTRvclkxqS8+DHODxzcZdofFl2S2y/TLgnN8atmxRD+nNxXVmqE+DNkX9Vjxlwd2F0uUYs+OnaNSlwLNKSKjCUZUaZR2yrwUZuEyK4Hq8bSddM5UeJHZ9SW6DONXJy6+tR7r+GNXDUekxwp/1cHtafdeGdOalxsdM8J6BrnoPVcUm6x5Hsn+Gez1sp48cvZ9SP8A23T/AGZqX0li153BNz9q/Tx5OX6xs1mLBDHklJwk3wgafNHV44w0+aqlulFv3X+51sekjjxwljirXF/By78rMhMjkaP0bSaesmpw/Vy+MTfC/J0Mmp1eFL6emwRxf+1WbIaXzQ2aMsbg488cp9MTnIrmvWSySj9WFbuN8eNv7G2f0Y05SStV/gL0+KT3Y1tfe19GfV41OPt9s4dx+fuiyexlnscntTUb4TBDiX2F7Y8FzybRfH9XBYyuKplpRTNdmXIqZtkrM+SJA2nycJGpO1wc9Pa0bMUuOHYFybiasWeGxKUPcvJmi+CyKNajZjyqTaqhotO9vP3MsXt7RdinUuOvKLKh5Y13Xuf3Ec3Hhf4LE4yTS8i/TUerb+ShJY1kd1zRWrgnf4LYuKzr3eKHnjld8NeQMblLuyzHubW62mWbbuv2oWEZKVuxgOPdFvcWRVxb8kcoUt6/dE3wUWoO7Q0DapeeB4pRXDFi6xrjkZSUqtKvlAFbXPd3XgGR2nv6+BlFR/TyvlAni3LyQc3X4tNPDJvHJSS4r5POzlV2uj2G1Wk0v3PP/wAQxxwnFxSU33XTRy/rxLNdP59e8cvDqNLDHneoe3I+IUjj69OUZ8qUYvhrq2bs2OLVyXJzc/EJxq1fH2OErrY5/wAhl0GgSXtNuaryMCUaYUrKiJcmzG7ijGjRpnw4v8oiwmeFTTXkVfJpyxv8GdBTppoifyInTr5C+EAsnyWZF7or/wBqK65ssz8S/ZBAf9vw+SZY7ZWumHIqhF/YsSWXAvlEVQ5J98jY5yX3XwVO1Nph3bZWio6ehlj3JPht8f8Ag9D6NCX0G74eSXB5/TaL+Z0+7E6yrlL5O7/D+eM8MsMvblhN7k+zfLNei0e/F+l8d8m5ylkcVwk+zJhXFfYvSbR2jC/bck79oYr3t+FwU48eTmLfBdji/pv5YEk5riPEWCcpQgmua7Fg5KVSfBMnjnsYG3yePdVfBVk3Tin0n8Fii91eKLPpKkt3I3EZo58kKTVr7heXJP7IsnjafPQu2kFKuESyMBFMiuHEmh0Vy9uSyixsnTI+iIqHmlOBzpxptPtG+EqZRq8dPeumSjE0CLodoRowpdfpY+oaXb1lhzB/8HlpQcJuMlTXDR6pScXwYPV9GsqepxL3f3r/AJOP9ePKbG+b+ODPgMJ2qBNNhxwp2zyNmhw23+xVOXuDPJ7qoVKwCxGhu2DyWIFvwGCdhdItuKj92XTEUh0tyfwVQVu30Wp+1kAWPcwSht4os0793JZOFzsxvsY44HN2xc2NxdG6VY10Z5NSldGp0tmOe5i2JYT2MGsKAkPQQUSwMFlBbBYLIAQEoIAIQAEohCAQICAEBCARBIQCEshAA2UZui5lWXoCrGy9MzQZemRT2MIMUMFCrsa+QHQfgRfkZFQxAEAJOgBYBuyWDtk8gElk/IACRJyfAAWAQihuwAwNBIwM842ZckTdIzZYkFemntltZsRz37ZWjZilvinYVYQhAIAICg9c/B7X0TVKWCE/EkeJ7PQ/w1mvBPE+4O/2ZYlezi7S+CZIb4/cx6bPs9sv0/7G1Pj7GvrLDO02nwxIZHjmpL90a9Ti3LdHtdmGRz+Vv60arGskFlhy1/sYJ9G3TZKf05eejNqsf05uunyi33NSf4qxy38+VwPVCab9U19y9rg68+4lJYLC1QrZUV5FZjz9M2yMmdcMDja1WmcXItsjvauPDOPqYdmOmoztpOLfKTs+l4XHV6HDmgvbkgpLz4Pmk/0Hc9N/ijL6d6XDRrTxnON7Zyl1f2M89Z9K7GfSQ0OonmtRhPl34Y/pnrP8znyY8UmoQXF82eU13qmp1e762RycndeF+AemanJpNQssP3XyiXr36R9L0+o+pGpL3fYuePfy+zlema7HlxrJGLpnUhqN69mP92zWyjPmhtkq7MWtcXFNupLg26uEv+pKVM5+qjLJDeqtdiQ1ilSfBdjdlHmmWwTXTtFGpJ8Fi5K4vpFhURoqnEvEkrAxziPhyc03X2GyRKKqSZFdGEv3Lo3wZMWVUk5K38GqEvuEXJB5TtEi+B0r8GhXuadpUWPPkmulEZfgVoqK3Dz5GuTxL3PseOPdzL9JZujBVGPH3ASFfTVuq8hc4R9vNfIiyrmLXAKjJUuPgod7ZpqPKKnDa/8AkaC234HjKD/V2gLEvkr/AOnJp3Q6yJvao/uGUVJ10wCn5i/8gc+eO/IYxpJLwDI1x8kC5G5RddnlvWcGf6/1J+7HdJrweokYtXj+opRaVVzZjueUxrm5Xkcys5uphV/c62qjsySindOjDnhcWzyfK9X2OO7TYjL80KZSzrHGwcqtK+SjyXctUVtBEHxS2yTEXQY0UbbU4WiiSp2GE1B9jun5TMqokkl2kyJOUfkZ4031Tf7lyx0uCopUG74GUHJJPssjjnaroONOM2nwRcV5Y+yK8LgGKW2SXgsyN7a89lMk2+AH1GJP3rhmebpco2Ql7Fu6MuWG2e2+PBYV2PRM2yMdz4Neqb0PqOPXYb+nJ7cn3M+g0UcMIvc22vJ1tZp/5j03LDyoNqv8m8Yei0mRZYRnHlNXZsh0eU/h71CcNJic1KWOtrfdUenx54SScZcM6c3WbGrHJyjt+PJNyhNxlxu5TJBJPhtkrfJuSfBWSNe7j5LNnTa6D7a3RTYr1Ci6kxql/R7pN9jZMm2muULOUp8pXEDg5VxXBRbGW+D4Kh90YR5ETvnyyASi0vsVlkpyft8FXkKZB7FQbKg1xQPBFJMYoVIdpSVMVkTKMeqgo5XtVIoq+uTfmw/UTafuRkyYZ41ua4+UzFiqXEkWrqXT7GbTX3FdGRwPUNL/AC2oe3nHLmLM7/Seh1emWp0ksf8AdH3QZ5zJcU0+GeL+vGXXWXYoyKhsSuw1asbGY/BFH3NiSjbodyqVFm3izKsyg+UWSxPgsS9w837RopS28DR4VCzdMOPmwLMcO2WbqK1u6LIRrsxSK873L7FSirLcy5+SrHFuRvn4OUNGJIosjGj2sJFBYRXIojYvkFkXQREEAQISwgoCAIT9wIQhAImQhEBCEIBEFA8BQBB+QpEARlOToukijI+wKY9l6dGdfqLovgirLGEGRQy7GQqYYhDoYQZFDEQPIfIECQHkCeQtgsADXyCyAAlktgJYDXyBsF0SyBgeAWS+AAyrJEtYkkBiyR7G009str8j5Imd+2VkV0URsrxTUop2WdlEB0FgKIdT0DLs1soeJxOWavTJ7PUcDbpOW1v8iJXsoTNmm1Cj7Jv2vp/Bz8kZYZbZ/s/kimbZjumHU4tkty/SxtFqPqR+nJ+5dP5NM4qcXGXTFmxZ6cxl8q1GGv7l/uVZIOEnF+Bcc/pyvx5Mc3Gqp0/GacX3waSuca1W9dSiWnXn1GaSSKpIufRXJcGkVS6M+VWmaJFE/JBytTHs5Ooj2dzVw4OPqvbFtmasc+op+7opyNOVr5LnymyjbulS8nKq15sW7TxzJdcM06DRTzxU1KKi/k0ekYZ5l/L5MbqS4XydXF/DuswaTfHJaUuIR722c+fuVHT9I0Uo4fp4uWv1SZry7tM6UpRk+aLNDKehwRhqEldvhmb1PWYsueNdpUzpFMsk5O9zb+4yipp7VUq5j8/gyYc0ZSpWuDTB9OMuV0dYywTW2W1rryPCvkv1ePc1mgqT/Ul4YiS2oCxPhFidUV/HI98IBkR8gXgLf+AK5RspnE0srlEgzQ9uRfBuxSpGScaHw5FxF9hXRhLgtx5WuDLikmaItWVF13yCT4InxVgb4rso0pLZGuhJyg5VJtCYMlPZLrwPl27lujdFRXOri4K18lm2MmnGr+BaTi/p8fYRY5LlOvwUXzx+1bnZQsDk3tfPwW7uOSQm238oexnkpQfPaL/qxkkq58st3QmqmlZTmxLjYuyCxU5PymVfTe51yLslFrk0pcL/AIASMPuU54JxZq28cFUo2+SDyvrOHGts8cal5pdnGnymmqPaeoaSObDKNeDyOaDi3F9rg839OcuvT/O7McnPj7Mc1R1MseH/ALGDLCjPNOozknzyv3IPkhGEMcoz3OS5Xwbc1AyI+uCdFBbJGTQI8389kl0QWqTUk7r5HUrbrwUR5RbBVD88gW453Sum0WJyUeeTNOt0VGzRCW72vyStRJJTT8spftoua2vjryhZqMorxJeQUkJXa7Jnx/UipR7XYquDSa4fktVrFNr4sI1el62cs0MUlyuOT0sG/pybpRaZ5HSV/M45dOz1TlHH6dmnJ8KL7/B05rNU/wAJTX8vmxvlLJ/udzJpnG5YJPG+6X6X+xwv4Oxv6GWXhyPVbLRrn4zfrLCerjC3LHf4a/5LI5tWluf07/LNEMUWue0XLFDvadMTWKGp1am9u1qXjwNOeodSeBNPupGrbFpLoK5bj5X+ow0kNTkjGngaf3kNLJln1th/lseGSLi1JVtfY0dspNxdkRV9HlSblJ/LG+1lzfHRS1y30UBiPsZ9fcSyRR8gn+kF8jeChMXktsRJRGRUMuQVTJYbKIxMlSxyX2LERRhKTi/JKOQ7X4BwdHJ6e2puLqul8nOpp00YU+GMp5EonI9f9Ky4ZvUQV4pd1/az0WijDY2l7vJfmxQzYJ4pfpkqZOuJ1MWV8+SpEhPk1a3Sy0urnhbva+yj6Xk8FmXK2D5e4fc2yJJRDFWZNVzdckU3Jclssa7ZWl3SCpkjfQcftCovdySS/wAENXRmoq+yvLm+OhYpt0LNrqiZpop7+y+GNJcFKjyvg0x6pFHFhHgYPSFkz2sFk/gRsjfICqhCEXYQaCAKCoAPgARCEIBCAIBA9EIBH0RdAYQqEIAIYhCBSyM2RmmRlyhFS7LYspRbEirRkxExgG+BhEMuyh0MIuB0yoYIqGAnyQhGBAdhfZEALBYemKwI2LZGQijfJExSIBrJYtksIaxXwG7A2BVNGaaNUiiaChpp1La+jamc29skzdjlugmgLABTJ/oAAqThJSXcXYCPoo+hYpYvUNFCaf6kmn5TOdljPDkcJ8NGP0HWyxaXG+4r2yR3tThhrMCnjacquL+fsdJ7c76YMOVxkpJ00dnDmWbGprvyvg86puMnFqmuGjdpNT9GafcXw0T4v10tRj3x3L9SMMjpJpq1yn0Y9Tj2u10zPU/WpVGOdyUX2ui/wYb26iD+9G6+DpxdiUrK5dFjEkaRVLookaGimSIMeeNxZ5/1KVSUPPbPSzj2eT1mT6usnJdXSM9fFil8RJo8bzanau2mSfRd6VcdWpLtKzk09V6JhwtvdKniW2KOr/MTiqd7flHmIabNHVQk5tPK20+Tt4c09PhnheN5H2zPI2ZJ7MP1Mkt0I/uzHiwPPFzb5fJpw5XJRgoN30n0U5sslk2447Y24zXlP4N8pQxYtkfmTHjKmTHc0q7uiOl+3k6MLd7g0+0+GvlFU4bJ8O4vlfgaTbxr8hgvqR2ee1/4Coq2poKfh9Aj+kl9WRTf2gv7i32SwLLI0SI3ZUUTjwUtOLtGqSsoyRIq3TzTS5/c2QZyoyeOVm3FkuvuBuQFlUJ0+mJGQJpSasqNTljyOKiq+5Z9N1UnfwY0ttUbMcpP9RpES2qtvfwDLPalXP8AsWdpqyqSSST55ECRyr+5WWwxprcnz8CSjU/0Joii4JuPLALSmgKU4Kr4LI5bg9yphUoyAq3NL3chlkmm0uixpfH+gGk//AAx5HLtBu22JKVcR7GSpAU5laPLeraf6eockvbLk9ZM4nrOHdjbXh2cv6TY6cXK8vmxvl+Tnai7rydiceGcvUxrIzzR3rE+X8MSXRbOPusrl5OscqrYUrGUbQyi64XHyEVwVOxuEvyPtqPZWuePADwhaS+S1dV9iQXf4DFW/kiq5L3xZakkrTXZJYZNLikH6DrsKL5at0wSfPPfyCcJbV7W/wACzTdNLnyiKdO+GkNP/ptLtlcEqTffwLklJXXb/wBisrNHCUtTGK/KOprte3of5VL3zfu+yRy9JqFhyKck+Pg36LTy1uqtxrc7k/hfBqI9N/Del/l9BC+HJ2zvJGPSwWPFGEVwka0zty50en9x91qlPn7gjOCXK58gkoP3Lo3ERLn3Pllk4u1XXyVZOIqXn5JCWWt3gBsbeRzTVc0PjSivj5Kp5U3JJU3TF+pOMXGk18+SDUpOKV9CyqStFcsi+ldUjOt7lal7SUXtifIXdCoRQv3DplSfI6ZQWrIpe+gWLbUm/gotYegJ2rIVDJhUd0lzQoaAuucYuMufhnOzYYyyu3XJthKb4fNCTwbp1J8vyZwJDHDCt0L+5buVIsWLbjUHzXkrUE5LcuiyjifxD6c5p6vGv08TS/3PO0z6A9uWMoSVpqmmeQ9Q0b0eaUH12n8o8n9+P/1G+b+OdsuXyWLGGEfIbo8etYrkuaDHHwM6oaDT4C4qfkCVobLUeF5JB3EFiRVcheNPlCylwMp1BfJqIZQGb2pUUvK0JPNaLg58nwVtklIVnsZQnYCAFBByFAEhPBGBGAjIAOwgIAWQBAIEBAIEnkgEIQgEBYwoUJMy5TRPgzZHYqK0WRK0OiKsXQ9lafA6AZdjJiIYodMZCJjJhDpjor6HtlBCBBsCeQB8ka5AVoFDisBGBj19gUQKAehWApA0AKlgIwMCN8FMyxiSAzyRbpp1LaJNCJ7ZJog6JBMct0U0OUQhAsDp+jZPZlx/Ds72g1v8vPZkf9OT/wAfc8z6VPZrdr43Jo6+R8G4xXV9U03P8zjX/wAq/wBzHimbPSNWs2J6bLzKK4vyvgy6zB/K56X6JcxNX2nx09DqNy+lJ8/2/wDg1TSlBpnDxZGmmnTR2cOZZsKn56f5JP8AFczOtmaP2kjZfBVr4XDeu0PF2kXiYtNQrQ9cAa4NoqaKpIufRXLoDn+qZfoaLLNcOqX7nkoq+zu/xHnqGPAn29zOHBcHLpYXIuDV6Qr1iX2ZmnyavSHXqGP72jM+q9NGUFHBOf8A/Jbbf2NWLUQ1zySwv9Mag4/Jzs0nDLHb38F2KEdH/wDVYcTjXMsWPp/hF65/SVrhkzZIt45RU4Xw13RfpNancM+KnXL+Tj+neqY9XqM2VrbKTvZfSOipLN70qXRJCmlePNODVc2qGav3N8mXBm/mVOP/APMxNtfeP/2NEZb+3TOjJm/YSNp8Ct3whoP/ACBbkja+pHz2vuV9Ky6D2+LT7RXlxbakuYPp/wDAVXJ8tkixJMEHyQaIu2OuOCuP6UOgC1ZXKJaK0VGXJEWGRwlZolApnAitOHPu9vbNMHa+5zIPYzXiyWl4A248ijNOStF7z4/7X+xii77HaVGpUbceaMubHnXD8FEMUY8/IYybjV2iou2qbtStfBWt09ziqBGTxyvsb6/PXHwgBKDWP3vm+CtLlxfBfcHFyldfDDjqUfgaBDG1y50M4xfG5tiTai3af5B9Rf2gBRr8/I37kjljLtEkk+gFZj1EN25Vdo2spyLkzVeN1cHhzzhJeTm6zDvW6PDR6L13TpVn3c9M8/kzRppXL8Hl6mV6ObscyTr9Splcqvs0ZtztbaRUsbVyrksZpcar/wC5ZttcvgVLb27YG3z5KBlkq4RUu7DLc/wJ0WMtUHSX+BlN8pOvwUw5SC37mRdNOT2/PNAxt+OERq4MVPgCz6jhzY38w6W5KX5Ka6JKPC+4xdaFlxv7NlbxRfuUriV7aaGlLbyugh1id0ufuet9G0jwYVKUOXzyeV0Ep5dZji/07rZ7zCvZG1RvmM9Vu069qLZZNpXiaSr4HnG1Z2jC2WN5anF8MeGBLsmmyReKm/0kyZtsFPtX0XUGWNyVC4bj7X4GhqY5PNL5Gb54VsaKsmJLImumhJxpF8oT/V/lCUmQZcbyxnJOtngs2rvospAboikcmgXSYJO2CTqBYFTHTKkOmUPYOBbJYFsXwEz48j+u4PovLAydBEsikUW42rb80WpLJF/byZr44dMtx3KKqXHwSxDuUlSbsSc5Jq1+4005SVS+zJk3bUkr+5IBFdP/AFRzvXtJ9fSPLH9WPn9joxVRV8chyKMoOMuVJU0TqbMWPBSnS56DFb6b4RZ6npHpNbLH/Zdx/BmyZWo0uD5vfPjcdZ7HJkUehMWbsqlb75JCNExVzlcuRoyKk7De0infLoaEU2vsVptvgsxunyDElFX9kVOCaNEqcSl8OkWeiuU2AgD2uY+AgQQCQAfARCEIFAhCATyQhAiBAQCEIAAhAgoCBARARkYRZAVTM8y+fZnmFIh0xEMiCxDorQ6AZDCLoYB0xkxExkUMhytDICyw2IhkEMS6AHgolAoIQFFoegAK0ChwAV0BljFaIEYrHaFYUjK5FjQkgKpLkrZbJCNEFmmnTcTWjnRbjJM345XFMsD2AhALtHLbrMLk2o70nXweh1uCWnyyxz8dP5R5h8O/J7x4v/VPSMGZf9X6aafy65Rvn2zXBxZZ4ssZwdSi7TPQ/wBP1LQp9S//ALZHm2nGTTVNcNM2ena16XOt3/SnxJfH3NSonuxZHCSqUXTN2j1H0p3/AGvhob1XTborU4+Wl7q8r5MGKZLCO1qKcflMTH+lFGDPvxvHLtLj8F+LmKN8+xalwBrgZCs0iplOTovaMetyrDp8k/8Ati2RXkvVs31/UMju1F7V+xQuiu3Obk+2y3pHCtK5dlmlyfR1WLI+oyVlUiS/SFes1keYTX7A/mMmRx527eVXgo9P1C1np0N368fsl/wy2Edszr9YV/ySy6tajStY8/8AfjXEcn4+/wBjas6jpcuSKe6KqUemmUJVksp1usw54uMk3m6+ouL+z+SETR5JwzLKpcrn8nYcYtLJD9M1aXw/KONplxVs6mmnsbx5H7Jf/wBP3JFP5LIgnBwk4vn7/IUuCi1PjgZTUU1JbovtCRdoEnwUZ9TB4sip3GXMX8kxsuUoSj9LKrg3aa7i/lFWTFLDLa/0tWpLyjItjL3Ulf3LE/8AJRDhUWxYFiI+gRY9WVCNCShwXUiNcAZJwK1KUHZslBFM8ZFNj1FuuWzTGe457i0+C/Dli2opcgdCGWW3b2kXQfHCMuOSLlk2pM1qLvA+GKafFsRZYTjwHAlvbvrwEPmhxFJdsiSi0vjhlikv3BNpLhW/ACtp8eVwJLFD7p/YonLJB1dPyWYMm6XvfPgothBRXDGlNrtCrJBq+ufJVnmm1td/gAuW58dAkrQIKkn0M/JFc31HDHLppwa/UjxkobHKLPdamO7G6PHeq4ZYNTL/ALZ8pnH+k/XTi/jnZWZJSbbUS3PNykorlsrmqXC5OUbqtpRfudsWU4voOWDpPz8IpSd1RtkzdorZZXArQQ+J8pDT7aK4OmWy5T+aCiuYfciiHDFyX2Ra0lSoikjDlWDKrk66RY2647K3xS6/5ArbW37iyT2qUf8ABbHY3zQ/9N8bePsXUx0fRtMtscvV+T1OBtum+Tz3o+bDju5JR8nosMdqjlg90PhG+WK34vHHJoXC+xmc1FKcZe3yaITjKlLhPydIyihU/wAlk4KT74SF27ZNJ3XktxV9N2zcRXijGEpRrtchyZZQSp8obl5VJrigZ6dKuPDAWGqbu+/sMpFSikxmzKmb+wraFbK2yAti5H7CMXK+EUKux74EQb4KDYJ5IwVtit8FGp5V/BFGOS80ZfLo33wcmN1xw1ydCGRONJ26sc0p3kihou4/cqxwUpcl/wBOqivbfk0iRfyWY5+7ZLrwyjUKWOvhlmDNxz57CNM06S8tUCEpQj7+fuFLcvbLgqyucckKuqa4ILk1ONxdlEct230uGWqttwq/NFM5qWNpRlH9gOT/ABBpnk0azpXs5v7Hk5M9P63rM+lxfQ2xeLNHt+DzM0meP++a68/AcvbYYz9rsEa5Fm10cGxjJtjLkrjKizxwFh8cquxlzIqtJlkXyQPNtIrTk5c9FqrtklJU6LIjjkIE9jklAIEKBGQAQSEAFGwIhACQhAiEIQCAsIPABQUxQgEhKIBBWN4FYFU0Z8hfMz5ApUMhRkQMhkxEMmBYhhEMAyGFsKKHQUxUwp8gMMn8i30EB0HyKnyGyoYIEQAg7IRgQAaAAGLQwGAjFaLGJ4IK2K0WNCPsCtoraLWI0RVLRfpp/wBrKmCL2STA6CCJjlaTHsokuj238KZvq+jwj5xycf8Ak8Q2el/gvUJZM+mb7SnE3x9Zvxs9d0WzItTBe2XE/s/k5B7TLjjlxyhONxkqaZ5LX6aWl1MsT67i/lG+p+sx1fR9Ws2J6bI7lFcX5XwY9Zp3pdQ1/ZLmP/gwYsksWSOSDqUXaPQtQ9S0Kl1L/wDtkJ7K5ccjjTTpo6uknvxRkvJwcrljbhJVJOmjrekS3aOP5Y59VXR8CvofwJI2imZxP4hz/T0LgnzkdfsdvIzyf8SZt+rhiXUF/qzPXxY5ONFkuhYL22SZwaJfIJdEBLwFbvR9UtPqlGbrHl9svt8M9FCL3uElyjxp6n0nVvV6OM585cLUJv5Xh/8ABvms1j1usmta8MHUUuWvkTBD6kq6Mc8iyeo5ZeNz/wBzfpISUrTofqt+n4u1+5sj0r+CqMbSSdl0atqqAv08/qVhn+r+x/8ABalTp9mKjdCX1oqXc4/qXz9yxAuuATfAz+SvJ0UI3yXY8vt2yW6D7T8fdGF5W5fZDfUbXJNXGiSjB1Ce6L5Q8HwZU+i2MqRBp3LyFN9lKkq4I8qhG5dFTGjdcqQbRRjmtib4vkdTjL9gHbBJfYO6/wAkv5KKZQspcXFtx4NjX2Kpw+CBMOR1UmbYSi1w+DnyjXRbgyO0peAOjFpLgm+UJXEqhkUunf4LlyXUKskt1tujdCVw3Lz0ZWlRbppu3B9JFEyL+quLT4I4bvFSj0yyUNzTsZpXZdRRui1T7+xWmr4HzcS9tfPAq6+4oapOP2F/0Cszj7dtr5A+ebIrPqJbYt+fB5n1/E3CMu5c9Ho9Q7cIr5v/AEON6vHdCPw7XJjprl5BK92Tt9Iqy8tRsui3BK1w2yrNGpprpnD9dPwckEo0vCM6tzX+xszP+ncWuVzzyZ43LnyaZVTuM6XQttsvmrVkhicuEl+QKkm4ulbNWLE1FPJx9h4JQXj8sWU7fDJrWHbUVtiqQqdsii2yTkoLjsim4iue2Z5xe6+xk5N7r/YjTfRWSpPly4QUl2uAuNpc8luFRjVgW48UMm3L7lBvbJr+1/J6P0GOo00pYsuRSwdxvtM4MHFcKX6u0ju4PTsc4py1Lprya5pY9AowlFpNO/AMT3ex9p0cRenaTFF5J6jIq/7XRZ6bmzrUzjCbyxq4yl5r7nSVjHocbjC4tNsuxxTarj7GTHl+slSUH015He6Hui+FxR1YbKpWJkacF8lODJOU6buPkjSU2QCV1Yt2WOc0qVNMpZlUYpLsPgKDKsjsskVSdyKCugioYqA+irItya+xa+iufEkRVGLm0HFL6eVPx0CPtytAup38GVb4vZNl31F4kvwytuMoKS6YifPCOjLRObnj940Wpwj4rwihSkn4r4LYZEn1tfz8hGjEmlz3/wAD3GcWV4s26L3cNeQOSeROPLd2QNCGy3aafwJvhkxt2mk+TJ6pDO/T5z0s5RypW0vKPJaX1XU6aGTHe6M74fgx13OfrU512v4s2Y9Jgaavc6/B5SWW12W6rNm1FfUnKSj0m+jLKLPL/Szu668zIsjO12JktclNyiMsm5cmZFWQlasuUuCjHVFj4Rmr8g21yW4Z8OyncqDF/BnGVuXLSJiyWrkzPlUmxVu4XRuT0uqQkoHR6XMfALZLJYRLIQFAEhCBUJZCAQhCAQICWEEgGQKJOgBAgQBAgrGYkgKpsz5C+bKJkCIZCoYBgoUZAMhl0Ih0A6YRUNYBTGFCUMMmIFMCxMIiYyfKCHQUxU6YSghAQCEolEAAH0EjAVoRodisgRoVljXAjAqYjLGhJBVTQsixiNEFumn/AGs1I5yk4yTN8JboplDM0+laiWm9Sw5IuvdX+TN2LynfkqPp+DKs+FTX7r4Mnquh/m9O9q/qw5j9/sZPStZWPFkb9mSKv7M7LO0uxivENNPnh/Bs9N1n8rmqT/pT4kvj7mv1zRfTyfzONeyf6q8M474M/Krreuaa4fzGNXX6q8r5D6DLdo39psHpuqjnwS02XmUVxflD+jYng/mMT/tycfijc/1Pjq37RG+B/wC0SRRnzSqLb6PC63K9RrMmTu5cHr/V830dBmn520v3PFR5kc+61FseFwJMs8FUuzkpRZdjCBUNfp+ulo3lpNxyY3FpP/DMhANGkW7L2dvTxltORoI3Ntpncwx9t3dmoNuNdW+UX1XZTji1XJeuSoRqnwW45bHGUXTFaJHr72FbJOMob1SflGTK+GrHd1RVkdroajJuVsKbbKc9wluQcU9ysitO6q+Rk9z74KU+eQt8gXqSj5oRy3NW+LKXMVzbY0a1kXHPRbHLaMMW3waFjnBJyXDCNkMl0Wbm6fwZIM0QfJpF1cJ/6AkvsBJbfuOUUyiVShyaqElEgqxZvpunwvg3Y8m6KdnPnBFuHLtSj5A6N8fYOLIseW5dPgpjK49jPlcFRqyPfFSx8omJT5cnQmkyx27JOn9w5ZJ5PayoZRUn1ZJKD4ppkUEl3ywre+G10UUyi4vlWK3RZkWWuVx9ilqnySqozNfqvmLOZ6qt2nk34d/8f8nVmk7TXZy9dBy0+SDVquGYrUeTcVLQ4+Lack/8mNPbOnzG+vg14JVLUYZfO+KMmqjKOVy6v4OTayaSi/hr4M6VXRbCcljjxf7BnSptc/BFwkIpL3IZz/ZfAssiX3YsW5O2RT035/YeGPkK4XHAuTJUflgTLkUfauWZpTdByStRl8oqrg1IzaZSrmyyORLspXHZI8yCL3b/AEtGjCp46cPc65tGRNxe2CtmjDq5Y/1RkmvgK63pcceXJKWRpy8pnVhp9NFrdGKi+FaqmeYhkyZMm/FGW7/2o6uhyajWS+nlyKPhposo7uHTaeck4Y4Uu5y/4C9RWpUMEG2k02uvBTpNLF/9XNOcvEV/4OrpNO8GNuUUr5fydeYxav0OPHDC43U/LNbxqVtcqS5KNPgUkpp8XygpyhN7XSNsFUGmMFyFcvgii2/kqk7GcuCvyRRRCAsIWT9xV3Y8qUpNO0KkVRQ+NxTdqxYq6LPprpdlQPapdX9ijL+oukqdE6XQwZcmOakp7XRXl4k2bZW/wZc0JcuuDNi6t0+S4U30XqVUqv7GHT3v46Ni7X4LCrVTpxDub9tf6Fakv/0WRyNNcM0hluXRfB7blNKKXkq3TfUUM5Ocdk6cX2VDK5PdGtr8HhPUscYa/NGPSm6PWesTyYNDleKeyUVcWeHc8k8jlK5NnD+99Y6cf6t4cSlxJKOWrUWTHvT9yPH8dFWSDfgq+jK+EdNRhSXbLseJdRxtv8FlZxy4YpLvgbZKdLx8nWWgy5f7dtmrH6RGK82XLV2OFLFtikPhwuX6VZ3H6al4HjhWGLtIvia4stPl8w4GhpJzkklSOstThlUW1ZohDHKttDDXi7JYCHdgQeQk8gQBCBBAEgEIQgVCEIBCEIBCMhAiWQhAohAEIDZXJljKpgVTKZlsiqZFKhkKFAMhhUEBkFCjJgOmN4EQ3gBkEUJQwbFCA1hTpiB7YFqYyf3Kkxk+Qiy+Q2InyhkyhkQFhADAEjAWhfIwGAojXA7FfJBW0VyRbIVgUMVoskhH0RVbLtNPuJXJCxe2SYHRXKI0mnyJjluimO0Uek9ByfV9O2PvHJo9DoM++H0pv3R6+6PI/wAN5turyYW+JxtflHoXuhNTjw1ya5uVmx1cuOOXHKE1cZKmjyOu00tJqJYpdL9L+UeuxZVmxKa89ow+r6L+b0zcV/VhzH7/AGOtmsPJfWlgyxyQdSi7PSen5Y5k8sOppM8rntN+Gdj+GMrlDNjb/S01+5Ob+K9FfBXN8Dvoqn0zY87/ABRqNuGGFP8AW7f4R57Gjb67n+v6lNJ8Q9pkgqicevdanwZPgqfZZNlT7MKj4QgzAFQAQVyB1PTIexv5Z2sUakq6Rz/ToRhp4Py+eDpwvjikaiNMF7qkWNf4FgP1yULfgPAJLmwL8hVl/wCBJoN8UK2BkzxuzHgbjmlHwb8nJiktuZPwZGhukvkVy7AskXdciuX3AjlyPDkqjyzRCJQ0Y+UaFllKCi7dC49ikt97fNF08UElLHLdH/Y1IymNOUlFdmieKWF+/szR9kk0X/UeX9TYFkG65Y6ZUvA/ID9gf2Cr7DQFU4lLW2VmmS4K5xAGLNt7fPwbISuNnOpx5XZbjzNL3Sr7EVvUU/sN00UQyJx4dotvjlmkbaS91+Ctz2JJ8mffKuXaRpgo5Ixd38o0hfrcParRW+fHJZCUbcYumn/kacU1dVJBGTJGVddGLPG7+DpSzNQcVG2Y8kaT4uzNajxPq2CWk131ox9v/BizSU0pVcV5R631DSx1OGUGlz0eS1GmyabI4S/SzlZjcVwl7V9hckkl8thT546RTJ75fYw0kY7nZckkrfQsVQXzx4IBPL8cFO7c35BkbTaBDhSNJabI/ZGvDAlxfgdK414El8BCt2yXStcESDVxKNnpyg8ly7rhHf0Wkxv3yhF31weZ08lDJFS6b5rwet9Mzxy4Nr/6kOHwINuLTYkouOOK/CM/rGi2wjq8MUp4+ZJf3I24k+F4NM4KWGS7TRvEZ/Ss8E5TxxVSSZ0JuWR22cD+Hp1lzYX3B0vurdHo6TSNc30zfpcE8kbUWkvNjb2++ytw91hLofcK5IRsRyILG/gZcIqXZYm0BG6K5ukWxeJyrI6RTOt6Xjwyhf7Qoj+CLooeEtsuQubbtFdjRV9BDLnsL4AuyPyagV22wSdqrDS8MVkCQ9saRYvdXNFa4GhL3AWfpfVr7Dp7ld/hAi/6ijf4ssb55RQI5E/1OvuOpJ8ePllc4+21ymTGrtPkIyesvL/JPHKFrd2cDGk5KKjX7Hez+oOCyabMm10nRixKE3wqPN/X3XTn4ojpfqdleX0u+Yvk6TwuvaKt+Ps55FYtPoli5lG38lscuOGRJxo2xnGS9yEnhxTGevQeGbHsvgWOp3yqK4KHpl1F8Aa+iqse1bHkk10UZMEsz9z4KlqJ7aSbBPWTjwosaGfpWNq6ViLSTwu03SLcWoy5GrVI0ZFKUeGSSUeCCAJ2ZQBAhACAgBAEgEIAIVCEJ2BCEIEQgEQCEIEKKCKg9BAkVTLJFM3yAkimfZZIql2RUCgIIDIKFQUAwQIIDIKFXYyAZdB8CoN8FD+CC+Bk+ACQiIAU6GQgUwHTHT/cqsdMB7GTspcqaHjK0iocj6FsPYAYGEAAoVjMVkCMRjsDQFUlwVstl0I0FJJFb7LZIrkQW6adPazXfBzk6do3Ypb4plg06DN/La7Bl6UZK/x5Pbzjxx0eCke79On/ADHpeny93BJ/lcANps30MtS/RLh/Y6EvscvPE0aHUfUxvFJ++H+qOvHTnY87/Eei+hn+tBf08nf2Yv8AC7/q6hfj/k9D6jgjqdLkwzXElw/g87/DkZYtbqMc+JRpP/JrPZHprKNRkWPDOb6imy5s5Pr+o+j6dkV05+1Fo8hkk8ueU3/c7LV0VY1yWvhHBskysaXYpFB9kIQCBxx3ZEvl0Bmn07H9TVx4tLkDu6fF9OK2LhI2Qt1XD+5VgilaqjRCPdGhbj82WLmP5EXC5LIuioVppLyK0WuuASXIVU7FkWNclbQFM2Y9S0otvg2TS54OdrIyybYp1fZAuDJcS5JsOLAoxSLlABIR5NOOLfStiRiX4Mv0pplQFjlOdJX9izGpYptNOnw0K8slk3x4Zpw3qpqN8y/0NRKWUXF1JUww4ZbOOTd9GfMo9FVV2KLlTGTvwUp8GvDPE8D/AO8gVMK6FTtthALQrXAwK8AVTiUZI2aXQk1wRVWOccafZfh1Kk6ZnnErTcLryRXWWRPrkkJTg3tk1ZhxZtqUZS5NUMlpc8mtRa4ybvdz2O8uVqm/3E3p+RlRdTAV1yLNWW2JJN9r8AYdRiTTdV+DgavTx1Wb6dV9Pmcl/sej1FRhKTdUjgKLjpZ5t3OVuT/4MVqPOaiCxTlFfJRFKi7PLdkkypvg5Nj0icPoRO1QUhiEzx6kLjrr5LpK4FdbfyUFteGRrfTXYldfcaLrsqEfH5NWLBeNcXJ8iRxfUmndHa0uiUcalLsDgNO2es9Dxtr6r4Uo1z5o87PEnqp0vbu8HttJCEdNhUYKLjFKkWJWrHBJchvbCUfCCuuzNqpbMUmn7pe1fk0RzPSlXqk31uV/6npFJOvk4HpUFPW5MiXtjUUdzoclWfcrk14BvrsqnkvpGkNLI1xwSPZWux4kD+OOw7rQG+ANPh2aQEtzZNr3JhUYqNqXN9B7/JUCTXArZGAKK7Lf0/pdlKLUko35EQ9qrbpiW5XyHauGLJp8VX3KJtFal45Da/cjToCtOrTQW6kqJTGlBumRUuVpln1G11z+ROapBSklfwVFmPJs4lzEeeXGl7GZZylJFatmL0uDqo43FZJfhmF6jFB+1o3zxfUxyg/KME9BCS4OP9N+xuI/UIR8gjr45JfJmyel/DYcGieJ2+TlvStGXVKMejH/ADc55KjdG+McL4lwyyOnwrnguUUYI5ZK7Y0tLknkTbdGilBe1kWeVV2VFkMUIpXQs4YvlFKdzbnJlkVjk/1FFWbNjxL2q2Zlqc7lxB0dB4cfnkWUsUOF2T2rwtkAE6soQCIAUEC7CgiEIQCEIAAshLAASAZAIHwAgVCE8EAgfAAgKymb5LpFE+wK2VvsdiEECAIBCBDAFEAMAQ+RRgCgoCCgGQV0LYUUMGxUyIBuwoCIAQ9ACgJJ+6I664K59xHjwq8gMNYqCiohGEAArgVodoVgIBjAZBW0I0W/IjQFUkJJFrRXJBVTL9Nk2y2vyUsidOyDovk9f/B+dZdBm00u4StfhnjcM98E/J2P4Z1f8p6tCMn7Mq2P/g3Eeq1MHFtM57yS0+aOSPafP3R29Vj3w3LtHF1MeyfKn10ck45MSnB3Fq0cjBiWL1XLkXWSC/yWaDU05aab+8P/AAC61R6J7jH63uZ5b+JtT9TUwwp8QVv8s9HJ0mzxOty/X1mXJd7pMx3fTULjVDSfBIKogkcW1bA+gsUCEIQAM63omLmc3+EcpK2ei9PxPHgjB8Fg6GBJfuXRjXT7ZVB/Y0Rao0hlz2h9vHAvVDpsAdr4JQW7QrfICvsSQ8nZXJhVU6pswOS+urNuR+xnK1blvjTad+CDbCW6TS6RamjJppuKd+TTFryBamh9qKoui1NdlQ+y+F5HcJ6fb7uPsJ3+Sb59XdFiLXllJqabbT7LJvdUl1Lkrgp5E4rv/cCUoummnZr8Q4Y2umKk+64CvhLkyq1SY+7yVxUpOkq/JZLFKPfABdrkjYibqmX4licJbn7gK2K1Y3F8A8Miq2ipx4L2vIrXgDLJcj45vGv1WxmuRJR5IrTjz8V2zRCbf2ZzIvZK+zRDKpfZjUb96TTvkfJnU4qJkWTjoaMk+X2a0xTr5JabJTvg5Gtpentr/tOznqWOUflNHG1dS0c4PzHgxVjyuX9XAm3wPkXIJpximc26rcWkNEDk+H0C3ZUOnRVJNStj3TGlH48kFbS4oMcd8st/SlffwDlvsaYtcEsdp014LZeoZJaf6fT6deTM34bokYNvhX5KOj6RpnqMylJUkeqxXFWcz0WeDJpE8XEo8SXk6kP0r5NcpVyZyfU9XtzKMOXVQX3fk0a3WLT4n/3dGTSaeWTOtVnXu/tj8FpG70vC8GnW/wDV22bZTSKVLbDahauixFkp7vwBcJAS5GX+hUFcNWWvG0lJdFTdJFqyycNrdoqBKS4Xkebh9Fc+5dlC5m2NkjWO7/Y1ESFrl8lkHyyuLpIMJLyBOHIaorrsij3Q3aAnfasCX2DVkXHasoO1MElwHiuCNX9gEoPX2DcVwySpL5AFSceyJfcaEl0+hmox82VAit3HkZRcbtcFLk1bQ/1Lj2RR2r45BPG5NOCXXQb5GT6rsmClOUZK06K5wcG5bWo3wzoQ1WPbU489NUPOEcuGUIrbu6szeNiyuN7m/lAnlhFe5HMzeoywZ54ZqpRdMxajWyy9Okee+nSR0541llcZUVZXkxpJTMmgz3J7pUjqRwRyxtGc1fjA9Xm3VHk2abLkauUBlp4wfEUasTglyqElTWLU48+Z1D2/cGHSZ4O3Ns6E8+KHkqesg3UOS+hVszp92NDA926Zas05f2leV5mvaPQ8UQgDowJERdkRQUEUPgAgCwBUIQiAhCBCAQhPgCEIAKJAPsngIJCE8hSspmXSKJgVyEHkKQQIAoAhAFAEhAgQIEEBkHyKhgD5IgeRgIEASgphQoyAK5ChUFASXLj+R4KkrEl4/I6AK/1GVgXTCioNk8kJ8gADG8CvpgJXJAvsD6IFaFaGYGBXISSLGIwqloVjy8iPsgt089s6fTNik4uM4umnaOcuzdB/0kWD6T6dqlq9HjyL+6KZi1+LZN/D5Rl/hmUv/TcfPU2kdT1FL6F+Uy/Yn68xqnLHJTi6knaZox51nyQyLyinXdMzelt/Ukr4Ujp/OsV1dfm+joc075UaX5Z5CKt2ek/iBtencPuaPOYid1qLfBXIsZVIwpSAIRRAwsUDRosX1NRFeFyz0eFPg4npf9z8ne0/RqIvhFvktiqoXF2i9JFEinX2H7tPgiGXTAVAf4LGuUI0AjXJVPgvkUTAzZXwc3Mt2ojE6OTyYkk9U78IC3HAspjQHSQRWrTLIMLSIiKthJIv08ISy+90mZV2WP8AQWDoqEccvbHn5sEoSmty6KYTk4K34NWJv+WqzowxTcouk2n8FmF75pXV+RdR+hS832VQbWThkrTVnjKM6crrpi4sre5TfBXkbvsWT9oGjJ7Z/K+wt/DFk/6cCLwZqrIv5Da5KwkDvgWT7I/BbkhFY065AztCtDLsj8kVTKIqTjKy7wJIgaOdbqaotTvlGTyNCUlKrA0TdnP1GNe5SXtn5+GbW+CnIk1JMDxuoxyxZpxfadBS34vwX+p//wCbL71/sU4P+nI5ts841+BGujRDm0ypfrCFq5NIu4hFL+4SH9z+GJNtyCrKtdJoDjXaSQ2Hwa8UYzwrckwjDPhWnaXYceSe24XwLqYqGV7VRd6T7tdGElcX2ijp/wAPrItTPJTUXxXydrUayGmgl+vLLpI5Xpq+nr5QhxG5Ki3B7suWcuZbqsqLMWGWbP8AVy3KV3XiP2OpjxtNc2LpopYo0vBdDssQa9wUuCPoP9poGiJ2nRp0MYzn7lfBmmks80uEVlFyRvwuwIfCryuywo3SSKpye5JOy/VxUZcKuDJF+5mkXJ3RYlfBXHotj+kBlx2HsDCu2UR/4B5JIEugGrixUnfA3UQR8BDVaqv3E6st6RV8/klVGkF9JIV9P7Cpu0A/ig0ml8gn+sdrgoNLywO5tRh/kSX6y1+2KrgfRdp8EL590kaUt0akkn9jNidat1xcTQisvKfxN6ZKesWXFw5R9xxFoM7dN0e69USf020cjJFfCPL/AEnt25vpwsPpmZP/AKh3dHilixKLdi40rL4tp9nNo0lXixeJcVRfVrkRpbui6Yoy6NZAY9JHFykaWBtjIhFOMV0H60PgjS+BHFfBR//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2617757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7356" y="749643"/>
            <a:ext cx="8023860" cy="1079157"/>
          </a:xfrm>
        </p:spPr>
        <p:txBody>
          <a:bodyPr>
            <a:normAutofit fontScale="90000"/>
          </a:bodyPr>
          <a:lstStyle/>
          <a:p>
            <a:pPr lvl="0" algn="ctr" defTabSz="457200">
              <a:lnSpc>
                <a:spcPct val="100000"/>
              </a:lnSpc>
              <a:spcBef>
                <a:spcPts val="0"/>
              </a:spcBef>
            </a:pPr>
            <a:br>
              <a:rPr lang="ru-RU" sz="2000" b="1" dirty="0">
                <a:solidFill>
                  <a:schemeClr val="accent1">
                    <a:lumMod val="75000"/>
                  </a:schemeClr>
                </a:solidFill>
                <a:latin typeface="Times New Roman" panose="02020603050405020304" pitchFamily="18" charset="0"/>
                <a:cs typeface="Times New Roman" panose="02020603050405020304" pitchFamily="18" charset="0"/>
              </a:rPr>
            </a:br>
            <a:r>
              <a:rPr lang="ru-RU" sz="2000" b="1" dirty="0">
                <a:solidFill>
                  <a:schemeClr val="accent4">
                    <a:lumMod val="75000"/>
                  </a:schemeClr>
                </a:solidFill>
                <a:latin typeface="Times New Roman" panose="02020603050405020304" pitchFamily="18" charset="0"/>
                <a:cs typeface="Times New Roman" panose="02020603050405020304" pitchFamily="18" charset="0"/>
              </a:rPr>
              <a:t>2024 </a:t>
            </a:r>
            <a:r>
              <a:rPr lang="ru-RU" sz="2000" b="1" dirty="0" err="1">
                <a:solidFill>
                  <a:schemeClr val="accent4">
                    <a:lumMod val="75000"/>
                  </a:schemeClr>
                </a:solidFill>
                <a:latin typeface="Times New Roman" panose="02020603050405020304" pitchFamily="18" charset="0"/>
                <a:cs typeface="Times New Roman" panose="02020603050405020304" pitchFamily="18" charset="0"/>
              </a:rPr>
              <a:t>елны</a:t>
            </a:r>
            <a:r>
              <a:rPr lang="ru-RU" sz="2000" b="1" dirty="0">
                <a:solidFill>
                  <a:schemeClr val="accent4">
                    <a:lumMod val="75000"/>
                  </a:schemeClr>
                </a:solidFill>
                <a:latin typeface="Times New Roman" panose="02020603050405020304" pitchFamily="18" charset="0"/>
                <a:cs typeface="Times New Roman" panose="02020603050405020304" pitchFamily="18" charset="0"/>
              </a:rPr>
              <a:t> Россия Президенты Владимир Путин </a:t>
            </a:r>
            <a:br>
              <a:rPr lang="ru-RU" sz="2000" b="1" dirty="0">
                <a:solidFill>
                  <a:schemeClr val="accent4">
                    <a:lumMod val="75000"/>
                  </a:schemeClr>
                </a:solidFill>
                <a:latin typeface="Times New Roman" panose="02020603050405020304" pitchFamily="18" charset="0"/>
                <a:cs typeface="Times New Roman" panose="02020603050405020304" pitchFamily="18" charset="0"/>
              </a:rPr>
            </a:br>
            <a:r>
              <a:rPr lang="ru-RU" sz="2000" b="1" dirty="0">
                <a:solidFill>
                  <a:schemeClr val="accent4">
                    <a:lumMod val="75000"/>
                  </a:schemeClr>
                </a:solidFill>
                <a:latin typeface="Times New Roman" panose="02020603050405020304" pitchFamily="18" charset="0"/>
                <a:cs typeface="Times New Roman" panose="02020603050405020304" pitchFamily="18" charset="0"/>
              </a:rPr>
              <a:t>«</a:t>
            </a:r>
            <a:r>
              <a:rPr lang="ru-RU" sz="2000" b="1" dirty="0" err="1">
                <a:solidFill>
                  <a:schemeClr val="accent4">
                    <a:lumMod val="75000"/>
                  </a:schemeClr>
                </a:solidFill>
                <a:latin typeface="Times New Roman" panose="02020603050405020304" pitchFamily="18" charset="0"/>
                <a:cs typeface="Times New Roman" panose="02020603050405020304" pitchFamily="18" charset="0"/>
              </a:rPr>
              <a:t>Гаилә</a:t>
            </a:r>
            <a:r>
              <a:rPr lang="ru-RU" sz="2000" b="1" dirty="0">
                <a:solidFill>
                  <a:schemeClr val="accent4">
                    <a:lumMod val="75000"/>
                  </a:schemeClr>
                </a:solidFill>
                <a:latin typeface="Times New Roman" panose="02020603050405020304" pitchFamily="18" charset="0"/>
                <a:cs typeface="Times New Roman" panose="02020603050405020304" pitchFamily="18" charset="0"/>
              </a:rPr>
              <a:t> </a:t>
            </a:r>
            <a:r>
              <a:rPr lang="ru-RU" sz="2000" b="1" dirty="0" err="1">
                <a:solidFill>
                  <a:schemeClr val="accent4">
                    <a:lumMod val="75000"/>
                  </a:schemeClr>
                </a:solidFill>
                <a:latin typeface="Times New Roman" panose="02020603050405020304" pitchFamily="18" charset="0"/>
                <a:cs typeface="Times New Roman" panose="02020603050405020304" pitchFamily="18" charset="0"/>
              </a:rPr>
              <a:t>елы</a:t>
            </a:r>
            <a:r>
              <a:rPr lang="ru-RU" sz="2000" b="1" dirty="0">
                <a:solidFill>
                  <a:schemeClr val="accent4">
                    <a:lumMod val="75000"/>
                  </a:schemeClr>
                </a:solidFill>
                <a:latin typeface="Times New Roman" panose="02020603050405020304" pitchFamily="18" charset="0"/>
                <a:cs typeface="Times New Roman" panose="02020603050405020304" pitchFamily="18" charset="0"/>
              </a:rPr>
              <a:t>» </a:t>
            </a:r>
            <a:r>
              <a:rPr lang="ru-RU" sz="2000" b="1" dirty="0" err="1">
                <a:solidFill>
                  <a:schemeClr val="accent4">
                    <a:lumMod val="75000"/>
                  </a:schemeClr>
                </a:solidFill>
                <a:latin typeface="Times New Roman" panose="02020603050405020304" pitchFamily="18" charset="0"/>
                <a:cs typeface="Times New Roman" panose="02020603050405020304" pitchFamily="18" charset="0"/>
              </a:rPr>
              <a:t>дип</a:t>
            </a:r>
            <a:r>
              <a:rPr lang="ru-RU" sz="2000" b="1" dirty="0">
                <a:solidFill>
                  <a:schemeClr val="accent4">
                    <a:lumMod val="75000"/>
                  </a:schemeClr>
                </a:solidFill>
                <a:latin typeface="Times New Roman" panose="02020603050405020304" pitchFamily="18" charset="0"/>
                <a:cs typeface="Times New Roman" panose="02020603050405020304" pitchFamily="18" charset="0"/>
              </a:rPr>
              <a:t> </a:t>
            </a:r>
            <a:r>
              <a:rPr lang="ru-RU" sz="2000" b="1" dirty="0" err="1">
                <a:solidFill>
                  <a:schemeClr val="accent4">
                    <a:lumMod val="75000"/>
                  </a:schemeClr>
                </a:solidFill>
                <a:latin typeface="Times New Roman" panose="02020603050405020304" pitchFamily="18" charset="0"/>
                <a:cs typeface="Times New Roman" panose="02020603050405020304" pitchFamily="18" charset="0"/>
              </a:rPr>
              <a:t>игълан</a:t>
            </a:r>
            <a:r>
              <a:rPr lang="ru-RU" sz="2000" b="1" dirty="0">
                <a:solidFill>
                  <a:schemeClr val="accent4">
                    <a:lumMod val="75000"/>
                  </a:schemeClr>
                </a:solidFill>
                <a:latin typeface="Times New Roman" panose="02020603050405020304" pitchFamily="18" charset="0"/>
                <a:cs typeface="Times New Roman" panose="02020603050405020304" pitchFamily="18" charset="0"/>
              </a:rPr>
              <a:t> </a:t>
            </a:r>
            <a:r>
              <a:rPr lang="ru-RU" sz="2000" b="1" dirty="0" err="1">
                <a:solidFill>
                  <a:schemeClr val="accent4">
                    <a:lumMod val="75000"/>
                  </a:schemeClr>
                </a:solidFill>
                <a:latin typeface="Times New Roman" panose="02020603050405020304" pitchFamily="18" charset="0"/>
                <a:cs typeface="Times New Roman" panose="02020603050405020304" pitchFamily="18" charset="0"/>
              </a:rPr>
              <a:t>итте</a:t>
            </a:r>
            <a:br>
              <a:rPr lang="ru-RU" sz="2000" b="1" dirty="0">
                <a:solidFill>
                  <a:schemeClr val="accent4">
                    <a:lumMod val="75000"/>
                  </a:schemeClr>
                </a:solidFill>
                <a:latin typeface="Times New Roman" panose="02020603050405020304" pitchFamily="18" charset="0"/>
                <a:cs typeface="Times New Roman" panose="02020603050405020304" pitchFamily="18" charset="0"/>
              </a:rPr>
            </a:br>
            <a:endParaRPr lang="ru-RU" sz="2000" b="1"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307975" y="334715"/>
            <a:ext cx="1607572" cy="1212987"/>
          </a:xfrm>
          <a:prstGeom prst="roundRect">
            <a:avLst/>
          </a:prstGeom>
        </p:spPr>
      </p:pic>
      <p:sp>
        <p:nvSpPr>
          <p:cNvPr id="6" name="AutoShape 2"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BALDA4MChAODQ4SERATGCgaGBYWGDEjJR0oOjM9PDkzODdASFxOQERXRTc4UG1RV19iZ2hnPk1xeXBkeFxlZ2P/2wBDARESEhgVGC8aGi9jQjhCY2NjY2NjY2NjY2NjY2NjY2NjY2NjY2NjY2NjY2NjY2NjY2NjY2NjY2NjY2NjY2NjY2P/wAARCASABQADASIAAhEBAxEB/8QAGwABAAIDAQEAAAAAAAAAAAAAAAQFAgMGAQf/xABPEAACAgECAwQFCAcFBwMEAAcAAQIDBAUREiExQVFhcQYTIjLRFEJSgZGhscEVIzNykuHwNDVTVGIWQ3OCk7LxJDaiJUSDwlVjo0Vk0uL/xAAaAQEAAwEBAQAAAAAAAAAAAAAAAQIDBAUG/8QAOhEAAgIBBAEDAgQFBAIBBAMBAAECEQMEEiExQRMiUTJhBRRCcSMzgZGhsdHh8FLBFSRicvE0Q4Ki/9oADAMBAAIRAxEAPwDv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YuUYrdyS+s0Wahh1+/lUx85oi0Sot9Ikgrp65psOuXB+XP8DTL0l0xdLpPyhL4Fd8V5NVgyvqL/sW4KOXpTp66etl5QMP9rcL/ByP4V8SPVh8lvyub/xZfg5//a3D/wAC/wCxfE9XpbhPrVev+VfEerD5J/KZ/wDxZfgo4+lWnvqrV5xN0PSTTJdb3HzhL4E+pD5KvTZl+llsCvhremz6Zdf1vb8SVVlY937K+uf7skyykn0zOWOce0bgN0+0ElAAAAAAAAAAAAAAAAAAAAAAAAAAAAAAAAAAAAAAAAAAAAAAAAAAAAAAAAAAAAAAAAAAAAeNJ9Un5gBvZczVZl49X7S+uH70kjJ0VPm6oP8A5UZKuEV7MIryQJ4Ic9YwK+uTGX7icvwNE9doX7KjKt/cpf5lpsu5Dl4FeS6cPj/JSz1+3/d6Xly/eht8TVL0hzV00e/69/gX/LwHLwIp/JZTgv0f5OZn6UZNf7TTJR85NfkYL0wl24S/6n8jqfZ8DVZjY9v7Wquf70UyNsvk0WXD5h/k5+PphX87EmvKSZuh6W4T96q6P1J/mWFuiabd72JWv3fZ/Ag3eiuBN/q5W1+Ut195Wsi8l1LSvtNG+v0k0yfW9x/egyXVqmBbtwZdLb7ONJlBf6ITS3oy4vwnHb70V93o3qdXSqNq74SX57Eb8i7RdYNNP6Z0d1GUZLdNPyPT5vKnOwnu4X0Pv2cfvJFGvalRso5MpJdk0pfiPWXlB6BvmEkz6ADkcf0uvjyyMeE/GDcfiWmN6T6ffsrJTpf+uP5ouskX5MJ6XLDtF0DTRk05EeKm2Fi74yTNxoczTXYAAAAAAAAAAAAAAAAAAAAAAAAAAAAAAAAAAAAAAAAAAAAAAAAAAAAAAAAAAAAAAAAAAAAAAAAAAAAAAAAAAAAAAAAAAAAAAAAAAAAAAAAAAAAAAABGy87GwocWRdGC7N3zfkigzfSxLeOFTv8A67PgUlkjHtm+LTZcv0I6ffYjZGpYeM9rsmuD7nLn9hwmVqudlv8AXZM2n82L2X3EM55an4R6WP8ACn+uX9jtb/SnAr5V+st/djt+OxAu9L5vf1OKl3Oct/uRzIMnqJs7Ifh2CPasuLfSbUrPdnCv92PxIduq59z3nl2/VLb8CGDN5JPydMdNij1FGU7J2Pec5S83uYgFLNkkugAASAAAAAAAScfT8nJW9Fas8FNb/ZubJaRqEeuJb9S3LKMvgyebGnTkiEDfPCyoe9jXLzgzTKMo+9FrzRFNFlKMumbasvIpe9V9sP3ZtE6n0h1Knb9fxpdk4p/zKsEqcl0yksOOf1RTOkx/S62PLIxoy8YPb7i0xvSbT7tlOcqX3Tj+aOHBrHUTRy5Pw7BLpUfTKMmnIhxU2wsj3xlubT5hXZOqXFXOUJLti9mWuJ6Sahj7Kc1dHumuf2o2jqU+zgyfhc1zB2d0ChwvSnDv2jkRlRLvfOP2l1TdVfBTqsjOL7Yvc6IzjLpnnZMOTG6mqNgALGQAAAAAAAAAAAAAAAAAAAAAAAAAAAAAAAAAAAAAAAAAAAAAAG+3UAAgZWsYGJurciPEvmx5v7imyvS6PTFx2/8AVY9vuRnLJGPbOjHpc2T6YnUGFltdceKycYrvb2OFv1/Usp8KucE/m1Lb+Zqhpuo5kuKVdj/1Wvb8TJ6i/pVnWvw5x5ySSOwu17Tafeyoyf8AoTl+BAu9LcSO6qptn4vZIpf0LGn+2ZtNPgub/I8cdGofOd+S/DkvyKvLP7I2hpNP4uRPt9L7mv1WLCP70myLZ6UajP3XXD92PxNEtSxK1tj6bUtujsfEYvWstLar1VK/0Vr8zN5H5kdMdLBdYv7v/wDZnLWtXs/39m3+mC+BqeZqs+buyn5ORps1DLs9/Js8lLb8CPKcpveUnJ97e5m5v5Z0xwL/AMUiRPLzd9p5F/8AzTZreTkdt9v8bNQKbmbLHFeDb8pvXS6z+JnqzMpdMm5f87NIG5kvHF+CVHUc5dMu/wDjZIhrGq1rlk2/8yT/ABRWkinOyqP2V84ru33X2FlN/JlPBBriKZPr9JtSh1shP96C/IlVeluTH9rj1zX+ltfEhR17K2SthTav9UPgbVq+FZ/aNNqfjHb4Gqm/Ejknp4+cX9n/APotKvS3GktrsayP7rUjd8o9H9Q341SpPrxR4H9vIp1boN3vU2Uvv5/kx+jtJu/Y6g4t9k2vz2NFkl9mc0tPiXKUolrd6L4F8eLGunXv02lxL+vrKzJ9Fc2rd0zruXnwv7/iew0TMofHg5sX4xk47/ZuSoZuv4f7WpZEF27Jv7ifa+4kL1I/RkT/AHKC3EzcGfFZVdS187ZpfaiZiekWoY2ydquj3WLf7+pd1ek9KfBm4ttLfXlujKWNoOqfs3VGx/QfBL7Aor9EhLK6/jY/6nmH6V4trUcmuVD7/eXxLujIpyK+Om2Fke+L3OWzPROyKcsO5WL6M+T+0pp1Zum3byjbjz71ut/r7S3qTj9SMvy2HLzilT+D6ODjcD0qyaWo5cFfH6S5S+DOjwdXw8/ZU2rj+hLlL7DWOSMujky6bJj7RPABc5wAAAAAAAAAAAAAAAAAAAAAAAAAAAAAAAAAAAAAAAAAAAAAAAAAAAAAAAAAAAAAAAAAAAAAAAAAAAAAAAAAAAAAAAAAAAAAAAACJm6li4Ed8i2MX2R6t/Uc1qHpTfbvDDh6mP0pc5fAznkjDs6cOly5vpXB0+Zn42FXx5FsYLsXa/JHM6j6VXW7wwoeqj9OXN/Z0Rz9lk7puds5Tk+rk92YnJPUSlwj2cH4bjhzPl/4M7bbLpuds5Tm+rk92YAHP2ekkkqQBtx8a7Ks9XRVKyXdFFxV6PKmCt1PKhjw+imm2XjCUujHJqMePiT5+CiJOPp+Xk/scecl9LbZfa+Ray1LSsDlgYausXS238ef8jRZdrGscowslW+yC4Y/b8S2yK+/7GLz5HyltXy/9itvolRLhnODkuqjLi2+zkai/wAb0Uy7NnfbCldy9plnR6KYVezusstfnsvuLLBN+CkvxDDBU3b+xxp7GEpvaEXJ9yW59Ar0nTMZbrHqW3bPn+Jk8/TaPZ+U48NuxSRdab5Zg/xS/ohZwtenZtnuYlz8eBkmGg6nPpiS+uSX5nWT1/S63zyov92Lf4IwfpJpa/37f/JL4FvQx+WZvX6l9Q/wzm16Nam+tMV5zRl/sxqX0a/4zof9pdL/AMaX/TfwPV6R6W//ALhrzhL4E+ji+Sj1ur/8f8HOv0Y1JfMrf/OYS9G9UXSiMvKaOrr1zTbOmXWv3uX4kmrNxbv2WRVP92aZPoY30Uf4jqI9r/Bw0tD1Ovm8Sf8AytP8GE9Yxf8AOQS71LY+gHmy7h+XS6ZH/wAlKX1xTOEh6QapU9pXcW3ZOC+BIh6UZDW1+NRbHu2a+J2FlNdi2nXGS7mtyHdomnXe9iwX7vs/gPSyLqRK1enl9WOv2/6jnlq+kXr/ANTpag321pP4Hro9Hcr9nkWY8n2Pfb7ywv8ARPEnu6bbK34+0isyPRTMr3dNldq/hf8AX1lHHIu0mbwyaZ/RNxPZejPrY8eDnVXLx+K3K/J0XUMbfjxpNd8Pa/A1X4Wbgy3tptqa+cly+1G/G13UMfZLIc491ntff1Mns8qjrj66VwmpL/vwV7TTaa2a7GeHQrXsPMSjqWBGT6ccOvxX2nv6H03UE3puZwz/AMOf9bkenf0uy35pw/mxa+/aOdNuPk34tnHRbKuXen1JObo+bhbu2luC+fDmv5fWQSjTizojLHljw7R0uB6VzjtDOr4l/iQ6/WjpMTNxs2vjx7YzXbt1Xmj5sZ03WUWKymcoTXRxextDUSX1HBn/AA3HPmHDPpwOU030qlHavPjxL/EivxR0uPkVZNSsosjOD6NM7IZIz6PFzafJhdTRuABcwAAAAAAAAAAAAAAAAAAAAAAAAAAAAAAAAAABpyMmnFrdl9kYRXbJglJt0jcacjJpxa3O+2MIrtkzmtS9KpSbrwI7L/Ekuf1I5+y3Izbt7JTusl07X9Rzz1CXEeT0sP4bOS3ZHSOmzvSyqG8cOp2PsnPkvs6/gUOXq2dnPa2+XC+kIcl93Ul42gT4PW51qorXNrdb/BG16jp2nezgUets/wASXx+BjJzl9TpHbjhgxusUdz+f+SFi6Jm5Oz9X6qL7bHt93UmfINKwP7Zku6xfMj/L4lfl6rmZe6na4xfzYckQjPdFdI6fSzT+uVfZf7l1LXKaE44GHCv/AFS6/d8SDkapm5D9vIkl3R9lfcQwVc5M1hp8cea5HUGUITslwwjKcn2RW7LDH0HUchJxx3Bd83w/d1IUZS6RaWXHj+p0VoOjo9Eb5ft8mEPCMWyfT6J4UNnZZbZ4b7I0WCbOWf4jgj07ONB39eg6ZX0xYv8Aebf4kmvAxKv2eNVHygjRaZ+Wc8vxWH6YnzfZ9xl6ub+ZL7D6aq4x6RS+o92Xci35X7mf/wAs/EP8nzFwkusWvNGJ9Q2XcjXPGpsW06oS84pkflfuF+LfMf8AJ8zB9Bs0XTrV7WJWv3Vw/gQcj0UwrN3VOyp+D3X3lXppLo3h+KYn9SaOMB0GR6J5UOdF1dq7mnFlXk6VnYu/rsaxJdqW6+1GUsco9o7IarDk+mRDABmbmUZzg94ScX3p7EunVs6n3cmbXdL2vxIQJUmuisscJfUi5r9IrmuHJx6rY93T4mfynRMr9rjyx5d8Vy+74FGC/qy8mD0mP9Nr9jpacKW2+l6tLl0g5br+vqJNWVqFKdWp0evqf+8rSl9qXZ9RyKbT3T2ZOxtYzcbZRuc4/RnzNI5Uc2TRza4af+v9zoLdI07Pg50pQf0q3t9qKjM9H8vGbnQ1dFfR5SX1EzF9I6ZSXyqjhl9OHP8AmXeNmY+VHei2M/BPmjVbJ9HG3nwPlcHNYHpDnYMvVZCd0FycbOUl9fxOo0/WMPUElVZw2f4cuUv5mrLwMbMjtfUpPsl0a+s5/N9Hb6H6zDm7EuaXSS+JZOUPujNrDm/+1/4O1Bxmn+keVhT9TmwlbGPJ78px+P1nVYWdj51Ssx7FJdq7V5o1jNSOTLp54u+vkkgAuYAAAAAAAAAAAAAAAAAAAAAAAAAAAAAAAAAAAAAAAAAAAAAAAAAAAAAAAAAAAAAAAAAAAAAAAAAAAAAAAAAAAAAEbMzcfCq9ZkWKC7O9+SOW1L0nvyN4YadNf0n7z+BnPJGHZ04NLkzv2rg6XP1XEwI/r7VxdkFzbOY1D0nycjeGKvUQ7+sn8CjlKU5OU5OUnzbb3bPDjnnlLrg9vB+HYsfMuWezlKcnKcnKT5tt7tngBgeglQBsootybVXRXKyb7IovKtExcCpX6vel3VQfN+Hj9ReMHIxy6iGLh9/BTYmHkZlnBj1Sm+1rovNlxHSMHToqzVclSn19RW+b/P8AAl12ahnwVWmY6wcT6bWza8P5fab69G03TV6/ULlbN8+K18m/Lt+86I4kujzcurk3TdfZd/38EKvUs3Jj6jRcH1NX0lFf+EbKfRjIyZ+t1HLbk+qi+J/azZlelWPSvV4NHHtyUpezH6l/4KPL1zUMtvivcI/Rr9lfEl7fLszhHM/oSivnydOsTRdJSdnqlNc97HxS+z4GnI9K8OrdY9U7X37cK/r6jnMXR8/Me9ePPhfz58l9/UuMb0Rk9nlZKXfGtb/e/gWTk/pVGc8eGLvLO2R8j0rzbN1TXXUv4n/X1EJ6lq2bLhjffN91a2/A6zF9H9Ox9n6hWSXbY+L7uhYwrhCKjCKil2JbFvTm+2ZvU4Yfy4HDV6DquVLinVKO/wA62X9MnU+iF0kndlQh4Qi38DrgWWGPkzlrsr64KCr0Two87LbpvzSX4Euv0f0yvpjKX70m/wAy0I883Frm4TyKoyXVOaTRbZFeDCWoyPuRhDTMGv3cShf/AI0bo41EPdprXlFGULIWx4q5xlF9qe5mWpGe9vyYeqr/AMOP2GuWHjT96ip+cEzeBQtkeOFRDb1cHWl2VycV9iNsIOPz5SXc9jMEi2wAAQAAAeNJrmtyuy9DwMvdzoUZP50PZf3FkCHFPstGcoO4ujksz0StjvLEuU19GfJ/aUeTh5WFPa+qdbXR7cvtPpJhOuFkXGcVKL6prfcwlp4vrg9DF+JZI8T5RwuFr+dibRdnrq/o2c/v6k92aLrH7RfIsh9vRN/gyxz/AEYxMjeWO3jz7lzj9hzWfpGZp7btqbr+nDmv5fWYyWSHEuUdmOWnzu4PbL/v9zbqGg5eGnOK9fV9OHd4oqyfp+sZeA0q58Vf+HPmvq7i1S0rXeSXyPMf2Sf4P8Sm2M/p4fwdPq5cP81Wvlf+0c2SMLOyMG31mPY4vtXY/NGzUNMytOnw3w9l9Jx5xZDM+Ys6U4Zo/KO20n0hx83aq/am98tm+UvJ/kXZ8uL7R/SO3F4actu2nopdZR+KOrHqPEjyNV+G17sX9jswaqL68iqNlM1OElummbTrPGarhgAAAAAAAAAAAAAAAAAAAAAAAAAAA8326mvIyKsamVt01CEebbOO1n0gtzXKnG3qo6N/Ol59yM55FBcnTp9NPO6j18lzqvpJRib1Y2113Tf5sfr7TksrLyM271l9kpyfRdi8EjLBwMjOs4aYcl1k+iLrbT9Cjz/9Rl7fZ8PxOSUpZOXwj2YQxaX2wW6X/f7ELC0O22PrcuXyelc3xddvy+sk2aphadB1abTGc+jsfT+ZV52o5GdL9bPaHZBckiIU3qP0m6wTyc5n/RG/KzMjLnxX2OfcuxeSNAJmDpeXny/UVPh+nLlH7SlOTOhuGKPPCIZsox7sifBTVKyXdFbnWYPorj1bSy5u6X0Vyj/MvaaKqIKFNcYRXZFbG8NO39R5ub8UhHjGrOPxPRbMu2d8o0R7vef3fEusX0YwKNnZGV8u+b5fYi6B0xwwj4PMya7Nk7dfsaqcemiPDVXCEe6MUjaAanG232AAAAAAACJqWRLGwp2Q9/pHzfaQ3SshulZt+U0+v9T62HrPo78zccYpSUlNSfEnun2795f3arTLTnONiV0o7cCfNSMMedTvxRmsnyVmVqeRdkSlXbKFafsKL25d/iXVGY3payprdxg20uW7X/g511pYsZ9vE19xIr1CUdNeGq9291xb9je/Q58OottyZVNxfJPx9dg5bZFTgvpRe/3G+OsYcrFDikk3txOPIoHXwftHs/o9v8jXJcSaXLciOqk3Q3yR1OTpuHl878eE2+3bZ/aVOT6J4tm7x7Z1PuftL4/edBFbRSPTulCMu0duPUZcf0yOKyPRbPq3dTruXg9n95WZGBl42/rseyCXa48vtPpB40n2GMtNF9Hdj/FMsfqVny8H0TJ0nByt/XY0G385LZ/aimy/RKuW8sS+UH9Ga3X2mMtPJdcndj/E8UuJcHKAnZuj52Du7aW4L58Oa/l9ZBMHFrs9CGSM1cXYPYTlCSlCTjJdGns0eAgs1fDLjD9IcqjaN6V0O98pHQYWq4uakq7Np/QlyZw4T2e65M2jmku+TizaHHPmPDO7zdPxs2HDfWm+yS5NfWc/kaRnaZd8owbJTUejh7y812mvA1/IxmoX/rq13v2l9Ze15NOp1ceJkOu2P2rzXajZSjPrs8+WPNp+Jcx/watK9Jq7mqc9Kqzp6z5r8+46FNSSae6fajj82ui631OpVrGyH7t8Pcn5nmPl6hoM4xtXr8R9NnuvqfZ5GkcjXZhk00Zcw4fx/sdkCLg5+PqFKtx57967V5olGydnA04umAASQAAAAAAAAAAAAAAAAAAAAAAAAAAAAAAAAAAAAAAAAAAAAAAAAAAAAAAAAAAAAAAAAAAAAAAAAACDqOqY2nV8V0t5v3YR6shtJWy0Yym9sVbJk5RhFyk0orm2+w53VfSeFfFVgJWS6Ox9F5d5R6prOTqUmpPgp7K4vl9feVxx5NRfET29N+Gpe7L/AGNuRkXZVrsvslZN9rZqAOZuz1klFUgATdO0vJ1Ge1MNoJ+1OXRBRbdIic4wW6TpEJJtpJbt9iL7S/Rm/I2sy26a/o/OfwL/AEvQ8XTkpJesu7bJL8O4k52o42BXxZFij3R6t+SOuGBLmZ42f8RlN7MKMK8FYlHqsCFdO/WbW78/FkC+Ol6ZY78215GS+e8/al9S6IqNS9J8nJ3rxE6K3y3+c/gR8LQc/Pl6ycXVCT3c7Or+rqy7mnxFGMMEordmlX+pJzvSjJu3hiQVEO985fyK2jDz9Ts44V23N9ZyfL7WdZgejmFibSsj6+zvn0+pFxGKitktku4n05S+plXqseLjDH+py+F6JdJZl/8AyV/Fl5iaThYezpx4KS+c1u/tZNBpGEY9I5MmoyZPqYABcxB50PTkcvKszLXKxtx39mHZFeRllyLGrZSUtp1wOUw86/DkvVy3h2wfR/A6PDzKsyrjrfNe9F9UMeWOToRmmb305HFrdpcXXt3O1ORy4erzLorsnLb7THVL2plcng11W2Uz46puEu9HQ6ZqSy16uzaNyXZ0ku9HOGVc5VWRsg+GcXumc+LM4PnozT2nZHkpKMXJvZLm2acPIjlY0LY8uJc13PtRjqO/6OyNv8OX4HpXxZ0XxZWW69LifqaVw9jk+b+okYes13zVdsPVSfR77p/A58HnrUzvkw3yO0BC0nIeRgxc3vOD4ZPy/lsTT0E7Vo3TtWAASSAAAAAADxpNbNbnp5KSim5NJLq2AUmo+jeLlbzo/UW/6V7L+o5XP03K0+za+tpdk17r+s+hV3VWp+qshPb6Mkz22qF1bhZBTi+TTW6ZhPDGXK4O/T6/Ji4fKOJ0/XraYeozI/Kcd8mpc2l+f1m7L0WnLpeVo9ish21b815fBknVfRdrit0/zdTf4MoMfIytOyeKuUqrIvZxa+5o55XH25Fwelj2Zf4mndPyjCufqZuFtfFHfaUJcn/Jm6/D2p+UY0nbR2v50H3SX5lxxYXpDDaXDjZ6XJ9k/j+JVbZejZrjZDhl0cXzjOP5oq4pfdG0crk6XEl4fkaXquRplvFW+Ktv2q30fwZ3OBn0ahjq2iW/en1i+5nF5WFVk47zdOXsL9rT21v80RdPzrtPyFdRL96L6SXcy8Mjxun0YajTQ1Md8OJL/vJ9IBD03UadRxlbU9n86L6xZMO1NNWjwZRcXtl2AASVAAAAAAAAAAAAAAAAAABF1DOp0/Gd10tl0SXWT8DzUc+nTsZ3XP8AdiusmcLn52RqmXx2btt7Qgui8EY5cqhwuzu0mked7nxFGWqarfqV3FY+GtP2a10XxZL0zRHbH5Rmv1VK57Pk2vHuRM0/SqdPp+Wag48UVuovpH4srNV1ezPk4Q3hQnyj3+ZytV7p9nqqTn/CwcRXkl5+txrr+S6bFV1rlxpbfZ8Sjbcm2223zbZ4exTlJKKbb5JIylJyfJ2YsUMS4PCThYGTn2cGPW5d8uxfWXWk+jE7eG7P3hDqql1fn3HVU010VqumEYQj0UVsb49O3zI4NT+JRh7cfLKXTvRnGxtp5T9fZ3P3V9XaXkYqKSikkuiRkDsjBR4R4eTNPK7m7AALGYBV6tqM8WUaqduOS4nJrfZFfRrOVXNO2Stj2ppJ/VsZSzQjLayjmk6OkBrptjdVGyD3jJbo2GpcAGuu6q1uMLISa6qMk9gQbDxtJNvkkelfrcpR06fC9k2k/LciTpWG6Vm2vUsS271ULk5Ppyez8mR9eW+Cn2Rmm/vX5nPrfqt1tz3XYTcvU7MrEjROCT3TlLfrt4HGtQpRaZi52qZElDatTXNPk/BmBIxlxwur74cS80MTHd1nE+VcecmzzXPbd+Ao3VG2VE5101R5cK4pt9Fuap2wpThj8322Pq/LuJN+bRNODhKUfB7bkf8A9JPo7Kn480Ywcq9yNZpfpZGN9OHk3reqick+j22T+th4rf7Oyua8JbP7yYtWy6K418NW8Vtv1/BndheKT9zMdrXZcYFdtWHXXftxxW3J78uwklXpmpzy7XVbWlJR4lKPT7C0PVg01aNotNcAAFiwBrV1bn6tWQc/o7rf7DYAeNblXn6Bg5m8uD1Vj+dDl93QtQQ4qXDLwySxu4ujhNR9H8zC3nFeuqXzoLmvNFSfUSp1LQMTOUpqKpufz4rr5rtOWem8xPW0/wCJtcZV/U4QE3UdKytOn+uhvDssjzT+BCORxadM9mE4zW6LsGVdk6pqdcnGS6NMxBBZpNUy+xdZpy6vk2pwjKL5Kzb8e7zM7IZOkx4q38q0+fWL57L+vqOeJ2napdgvg/aUvrXLp9XcbRyX2cOTS7ecfXx/t8FlXjRtl8t0S71dsfepb2+r+uRc6XrkMqfybKj6jKXJxlyUvL4FBZjxn/6/R7HFx5zqXWP1fkSKMrD1qCqy0qspe7OPLfy+BtGdM4MuFTjff+q/c68HPY+pZOlzjRqe9lD5QyYrf+L+vtLxXRnUrK5KcHzTT6o6VJM8yeKUWbQYQsU+nJmZYz6AAAAAAAAAAAAAAAAAAAAAAAAAAAAAAAAAAAAAAAAAAAAAAAAAAAAAAAAAAAAAAAAAAAMLLIVVysskoxit22+hyGtekM8riow24U9HPo5/BGc8igrZ0afTzzyqJY6z6RwxuKjCanb0c+qj8WcldbZfZKy2bnOXNtswBwTyOb5PpNPpYYF7e/kAAzOkHsYuUlGKbk3sklzZIwcG/Pu9XRDfvk+kV4l3G7TtAjtVtlZvbLsj8PxNIwvl8I5suoUHtirl8f7nul+jaUVkak1CK5+r3/Fl9i5uJKDjjbeoqXOaW0I/X2/Uc5dO3IgsvWrpQpfOvGhyc/q7F5kSy/N1qyONi1cFMPdqhyjFd7Z0xah9KPJy455neSX+y/3LTVvShR3q0/m+jta5fUVeFpOfq9nrptqEuttj6+XeXul+jNGNtZl7X2/R+avq7S+SSWy6F9kpcyMHqIYVtwr+pV6boWHgbSUfW2/Tn2eS7C1ANkkuEcUpym7k7AAJKgAAAxlKMfeaXmeyaim3ySOV1DKeZkObf6tcoJ93f9ZlkyLGrZSUtp1ZzGrYrxstyS/V2Nyi+59qJ2i57lti3PeS9yT7V3ErWI1y0+z1jScVvBv6XYvr6fWVmllx2isqlGznIQc21HqluZU3WUWKyqTjJdq7Tymx1WxmuxkjLxlFK6nnXLny7DyfUcJ0VUbVomLXrPV7OiPH38XL8CqnOVlkpze8pNtsxBvPLKaplW2+wZ2w4JJf6U/uMCVmx5U2dkoJHPKVSSJStNm3Ss/5JY4Wb+qnzfg+8sNS1HHlhWV1WxsnYuHaL3237ygB2R1Eox2kKTSo9SbaS5th8m11NuNHeU5/Qg5fX2Gk5U7bQrgvPR6T9TdHsUk/u/kXBVej9bjiTm178+T70kl+O5I1XKeLhycHtOb4Y+Hievje3GmzWLqNsxydWxsex1+1ZJPZ8CXIk42TVlV8dMuJdven4nIkzSb3Rnw5+zY+GS7+77zCGpcp0+iqm75LnUNThhSUFB2WNb7b7JLxZFr1+Lf63HcV/pnxfjsV+rN/pO/fvX/aiLFcXLdJ+JTJqJRk0iHKV8F3frsEtqKpN98+SID1fN9Zx+tWy58Citn+ZDlFxe0k0/Exl7rM/wAxOTXJVyZ2i5rcodfulLIhRv7MY8TXe3/X3l9H3V5HL6tPj1K5rmk0vuR16iVYzXI+CNXOVVinXJxnHo0dXh3rJxa7l85c9ux9v3nKKDcJS7I9S90Cziw5wb9yfJeDW/47mGlnbcSkOGWpXappGNqVb9YuG1L2bEua+KLErtU1H5Hw11JStlz59EjsntUfd0dEcjxvcnRxmoadk6Zelamlv7Fkej/mWeFqNGqUrB1Tbj6V39Hv4+P4ltj59WoReJn1wfHyT25N93gyi1rQrNPbup3sx329sfP4nJt2+6HKPYwavHq0oz4kumasjHzNAzozi94/Nmvdmu5mWZh1ZmO8/T47RX7alda33rwJGlarVfT+j9U9umXKFj6x7t3+ZqyMfK9Hs6N1UuOmXSXZJdzIpVa6/wBDo3TU6lxNf2kiBp+fdp+SrqX+9HskjvcDOp1DGjdTLdPqu2L7mchqGDVlYz1HT1+rf7Wpda32/UQ9M1G7Tcj1lT3i/fg+kkTCbxun0RqMEdXDfDiS/wC0fRQRcDOp1DHV1Mt12rti+4lHanfKPAlFxdMAAkgAAAAAAAAAAAAGjMyqsPGnfdLaEV9vgbZzjXCU5tRjFbts4TXdWlqWTwwbWPB+wu/xMsuRQX3OrS6Z5514XZo1HPv1TM45J83tXWuey7vMu9OwKdIxnl5jXrdv4fBeJr0jAr0/Hefm7RltvFP5q+JCtsytfzeGtcFMeifSK734nKuPc+Wz1ptTXpw4gu2aczMydYylCuMnHf2K12eLIuRXVT+rjJWWL3pL3V4Lv8yfm5NGHTLDwObfK27tl4Ij6Xpd+p3cNa4a17030X8yjTbrtnTCShDc/bFGjDxLs29U48HKT69yXidppGh0adFTklZf2za6eRL0/T6NPoVVEdu+T6yfeyWdeLCocvs8bV66WZ7Y8RB43t1PTntcvnPK9Tu/VwS9nsb6mmSahGzzZS2ovPlNG+3rq9+7iRCzdXpoTjS1bZ4PkvNnOg5JattcIyeRslPUsv1ytd0m09+Fco+Wx1EJKcIzXNNbo406fSro26fVs+cFwNd23Itpsjk2mycb5oqdeX/1BPvrX4sriz16cZZkYppuMOfgQYV749ln0Wkc2paU2Vatui09H8j9pjyf+uP5/l9pdnIY18sbIhdFbuL6d67UdXTbC6qNlck4yW6Z26ee6NGmN8UQtbyHThcEXtKx8O67u34fWc7GUoSUoNxkujT2aLHXMhW5ca4tNVLZ+b6/gitObUTbnx4M5O2dDpWpPJXqbn+tS5P6S+JOyKY5FE6p9JLby8TkOOdcoyhJxknykuqJFGdk48+KF0n3qbckzWGpVJSJU/DMbqbcTIdc1tKPR9jXeLK061dWtovlJfRZYZmo42ZhSjZVKNyXs9uz8+4hYTUrJUy92xbfX2HFqIqD3QYjTe0aeuLKS7NnubMy2NcVjU8or3n3m2pRwcfjsW9k30RG+VQXu49f/NzZxK5z3JcGz9kNrfJGM6ap32xrrjxSl0W5teRCXvY9f/LyNTmozUquKDXNc+a+s64Pn3IwaXhk9aHl/Sp/ifwNleg2t/rboxX+lb/Aiw1TNht+vbS7HFfAuMDPd+FZfbFJ1t8W3R7Lc78ccMnwiY7Wb8TDpw4ONSe76yfVkk5urWMuFvHOSnFvnDZJfUy/ouhkUxtre8ZLc3xzjLiJpGSfCK9a5j+tcXCxR35S23+4ialqzuXqsWTjX2z6OXgu5EPOoeNmWV7bLfePk+n9eBHOTJnmriZOUnwwvZaceTXNNdh1Om5LysOFkmuNcpeaOY23rcu57f19htxMy7EnxVS5PrF9GUwZtr5EXtZ1oImBnQza3KKcZR96L7CWekmmrRunfIABJJjOEbIOE4qUXyaa6nMav6Mb8V2n8u11N/g/yOpBScFNUzbDnnhlcGfMJwlXNwnFxlF7NNbNGJ3+q6Nj6lBuS4LkvZsS5/X3o4rP0/I0+71d8Nt/dkukvI4cmFw/Y+i0uthnVdMigAxO0zpusosVlM3Ca7Ubcm+GQ1bwKu753D0l4+DI4Jt1RRwi3u8l7pmtRlD5LqG065clOXP6n8SXKjI0e1ZOFOVmG3vOpPfZd6OXLXSNYnhSVV286H2dsfL4G0MviRwajSdyxr90ddRkRnVG6racZLdbdqJVNsLq1Ot7xZQOE8ZfLNN2ton7U6U+T8Y9z8Dbj5Saebgb2Ql+2p7X4pdkvxOuMjxp4r5RfA1Y+RXlUxtqkpQl0ZtNTlaoAAAAAAAAAAAAAAAAAAAAAAAAAAAAAAAAAAAAAAAAAAAAAAAAAAAAAAAAAAAAGrJyKsamVt01CEVu2zzJyasSiV10lGEVu2zhdY1a3U793vGmL9iH5vxMsuVQR16XSy1EvsZ6zrVupWOEd4Y8X7Me/wAWVYB58pOTtn02PFHFFRigACpoCZhYPr07sixU40X7Vj7fBLtZEi0mm1uu4m4uNl6teq617MFtv0jBFoK38mOaTUe6XySbdSnZFYOk0yqqb29n37PFserx9HXFco5Gd1VfWNXi+9m52QxJfINHi7smfKy9Ln4pd3mW+kej1eI1fl7XZHXnzUX+b8TqjBtnk5M0IR44X+X+5V4GiZmq3fKtQnKFcufP3peS7EdVi4lGHUqseuMILu7fM3g6IwUTzMueWTh8L4AALmIMZzjXBznJRjFbtvsMin9ILuGqqlP33xPyX839xWctsbKydKyXXquHZPhV2z/1RaX2smnF7b7kmjUMqil1V2bR7N1u4+Ryw1Sf1GayPydWaMrKqxKvWWy2XYl1b7kUujXXT1DaVk5pxblxSbNvpDGXrKJ/M2a8n/X4G3q3BzSLb/bZGzdWtyoOuMVXW+q33bXmQD1LfwM4wr+dal5Js83JlcncjLlmtNppp7Nc00ZWW2WtOyyU2unFJvY2qOKvenY/KKRmnhLqrn57GXqtKlZZQ+5FJOJlep9iftVvqu42qWB9GS89zJLT5du3nuYTyKSpxZpGDTtNGGRh7x9bj+1B89kQi4x66It+os374qW4yMOu/n7s+9GUNTte2XRpLBuVopydBfKNOcVznU90Yz021e7KMvuGMrcS7eyElB8m+w1nOM43F8ozhCUXUl2QwSc7H9TbxRXsS5rwIxvCSlG0ZSi4umSsZf8ApMiXgkRSdhLjxciC67fkQSmN++Raa9qOq02MYafQo9HBP63zZTa3kxuylXB7xqTTfi+pFhmZNdXqoXzjX3L49TQk20kt2z0MuoThtRVytUDdhrfMoS/xIv7zy+Cqkq+rXvPxNLUnOKim+vTy/Dbc5sUuUysuCZqtldufZKqSkuSbXfsRAufQEzluk2DbXdslCyPHDu7V5Mznjbw9ZRL1kO1dq8yOZ1WzpnxQezMZRa5iXTXUiRTqWXTWoRt3ilsk0nsRZScpOUnvJvdvvZO9XVmxcobV3LquxkKyEq5uM1s0WWd5Pa2JQa57RJ4eHTOL6U9yRoWQqsqVcmkrVy3710X3s1QXHpUl9F/mQSNNkcZN/ctPimjsLrYU1Ssm9oxW7ZyeRdLIvndPrJ77dy7EeTutsio2W2TS7JSbMDrzZ9/CKSluB1GnXfK8CDs2lLbhnv2/+Tly+9Hn/wCmtX+vf7kW0svc0TB1Ipde0B4/FlYcW6usq183y8DzRtUqvo/RupbSqkuGE5dnhv8Agdg1utn0OS9IdC9TxZmJH9X1nBfN8V4G88bg90T3MGojmj6WbvwzROvJ9G9RU1vZjWcvCS7vNGvWNOrVcc/A9rEs5tL5j+BL0fUKtQx/0XqD4uJbVzfXy37zVTK7QM+WLlr1mJb15cmu/wA+9GdJr7f6HSpTjP8A+9f/APS/3KvT8+/TshW0y8JRfSSO707UKtRxldU/CUX1i+44zWtN+Q3RspfFjW865Ln9Rp0vUbdNy42wbcHynH6SIx5Hjltl0X1OnhqsfqY+z6KDTjX15VELqpcUJrdM3HcfPtNOmAACAAAAAAAAVuuaktOwnJNetn7Na8e8htJWy0IOclGPbKf0p1bd/IKJf8Vr8CJoemx4fl2XtGqHOKl27dvkR9H06Wo5Mrbt3VF7zb+c+4l6llT1LJjp2Dyqi9pNdHt+SOK9z3y/oe7tWOPoY3+7NeRbfr2cqqN449b6vovF+JhqGdVi0vA097QXKyxdZPt5mWflV6fj/o/Cftf72xdW+4haVptupZSrhyguc5/RXxKtu6XbNIRio758QXS/9mekaVbqd+0d40x9+fd4LxO6xMWrDojTRBRhEYmLVh0Rppiowj95vOvFiUF9zyNXq5Z5fY8b2XMj/L8Tfb5TVv8Avoja7ZKGDwxfvyUX5c3+RzqW5TNn9N1R58ptOkddblUUw47LYRi+nPr5HN6plVZObx1cWzjtu1tu1/X3EXbZ9NmYP2prbpF7tnNkz+oqrgynNs2xcfnJ+aM1Sp/srIyfc+TNQORp+AmvJlOudb2nFxfijE31Zdla4XtOH0ZczdGvFyvcfqbO7sKepKH1IvsUumQlyJuHH1uLfX29V/X1Gm/Etp5tbx70ZYFvq8lJ9J8iuSW+FxZMFtnTIxlCycE1CycE+vDJrf7Dbm1eqyJJdJc0aDaE7SkjOUadMAG6itOM7ZL2YLp3vsIlKuWErZokuJNMz4bK1CU17y3i9uTRrcpOTS+ts32XysopqlFJVJpNdu7NUltdlfPBlGuORF+rXDYufD2S8hhwlPKgly2e7+o0wk4SUovZrmi0hKuFU8uK2co9PH/yceWTgq+ToxpSd/BFzZTvyGoRlKMOS2RGlCUfei15o2zzL5/PaXdHkYevtfWyTXc3uXxxnFJUUm4ybZLwsXBvqTuypV29sd1FL7VzJ36Boa3hkW7fU/yKJvdlt6Pq319mzfqVHmuzi7PzPRxSjNqLiVjV1RvjoNKftXWPwWyJtmLCvT7aKIbJwkkvFolA7IwjHpG21I4tPdblto+ZHGnPHvlwRb4ouXRPtRC1HGeLmTht7LfFHyfw6GTh8qx1OH7WtbSXeu88t5HgyfYyin47N+t3U3ZFbpnGbUWpOL37eXP7StAGSe+W4q+XZugt8W190o/meY+NblWcFMOJ9r7F5s2VL/0Nz/1RJWj51WLGyu58Kk+JS2b+orp1Gc2pFmurLXTsCODW/a4rJ7cUvyRMKPL1xy3jix2X05L8F8SDXqOVXb6x3Tn3xk+T+rsPR9bHH2otvS4R1QMa5qyuM49JJNGR0GoAAAI+XiU5tDpyIKUX9xIAaslNp2jgdY0a7TLOJbzob9mfd4MrD6dbXC6uVdkVKEls0+jOM1zQZ4Ld+MnLHfVdXD+Rw5cG3mJ72j16n7MnZSAA5j1gAACfpWqWafb2ypk/ah+a8Too0V2WR1DTpLil78F7ti8e5nJUKt2xVzag3s2uzxLWmWXoOSnP9ZjWdsfdku9dzN8c2lz0ebqsMZSuPEn/AJL2xW4VjzMWLlCXO6n6Xiv9X4lrjZNWXRG6ianCXRoi0XV5FMbapKUJLdMrMiN2j5Ms3Fi5483vdSuz/UjrUq5PGcN/Hk6MGjFyqsyiN1EuKEjeanM006YAAIAAAAAAAAAAAAAAAAAAAAAAAAAAAAAAAAAAAAAAAAAAAAAAAAAAABrvurx6ZW2yUYRW7bM5SUYtyeyXVnEekGsPPudNMv8A08Hy/wBb7/IzyZFBWdOm00s86XXk0a1q1mp38t40QfsR/N+JWgHnSk5O2fUY8cccVGK4AAKmgB7KMoS4ZRcX3NbF1oui/KY/K81+rxY8+fLi/kWjBydIxy5o4o7pEfSdGsz362x+qxo85WPt8viWidmob6fo8PU4UOVl30u/z/MkKNutyVNCePplfLdLZ27d3gXuPRVjUxqpgoQjySR248SS4PC1GqlJ3Lvwvj/kj6bpePptXBTH2n7031kTQDdKuEedKTk7YABJAAABE1DNjhUcW3FOXKMTmbrrMi122y4pv7vBHUZuHXm1KFm6a5xkuqKDM02/DXHLade+3HH812HJqYzfXRjNO/sRqlxca/0tmBuxFxXqP0k19xpPNT9zRVriy49HoJ2X2Pqkor79/wAjz0itU51Y+/Rcb8+i/MrcfJuxpN02ODlyfJPf7TKuNmXk72Scm+cpPuOuWeMcVBcraiMm0+Ga2ltv5mR7dNWZdkl7q5Ly/pIzpptvnw01ym+3bs832GEU5dIr9jWCy/QmSqnJyr4tvd3fP6ytLTxyh9RLVdgkYuLLIlv0gurNePTK+1QX1vuRLy8iNUPk9HJLk2vwOXJN3sj2aQiq3S6MrcqvGj6rHim+19n8yG8m5y4nbLfwZqBMMMY/dkSySZKr1C+PvNTXiiVXqNUuU4uD+1FWbaMey97Qjy7W+iKZMOKrfBaGWd0uS3kqsmpx3UovufQgXadOPOp8S7nyZsjTRibSttbn3J7Hv6Thxfs3w9+/M5oLJF/w+Uby2SXv7NenN15Eq5ppyXRkW+v1V04dz5eRb1zpyNpRak49O9EbUceU2ra47tLaWxfHm/i8qrKzx+zjkrSVp8E7nZLpWtyKTsNbYWRLvTX3HTmdQMMauRClJyk5Pq3uewnKucZwk4yi9012GEnwx3PNpvrLbwRtHjlGbfJLy8v5XDadFUZ/Ositm/r7CG94bPdtb7bM92n2ST80OGTa4mtl2IvKbk7bK9mQMownP3YuXkjfXgXz6xUV/qZjKcY9s0UJPojxlKElKL2a6NFjXOvPq4LOVq7UYrToR/aXbfcZRxMeMk4ZDUl0fEjlyZIT5XZvCEo8Po9xaZV+tx7Oklun39hWtOLafVci+jziuafiip1Cv1eS32T5kafLc2n5LZsdRTRGMq4SsmoRW7ZiTKF6jDnf86XsxOrJLajnhG2R7lCEuCHPh6y72XugQ4cKU/pzbX3L8jnjp9I2/RtO3Tn+LO3RrkmPMiaeNJrZkPU85YdPs7O2fKK/M5qdk52esnOUrPpN8zqyZo43RaU6fA9IdFeFP5XipqlveSXzH8CThZNWv4DwctpZUFvCff4/EsNKzflcZYmVtNuL2b+cu1MoNX0q7SMpZOM5ep4t4SXWD7mZOl749Ps9jTZ1qYKEnUl0zfp9nC7NE1NbRb2rk/mvs2/Ip87DswcqdFq5x6P6S7GX2VGGv6YsqhJZtC9uK6v+uqNEX+ndLcJc87GW675x/r7yso2q/sdmLK4S3PjxJfD+f6nnoxqnyW/5JdL9Va/Zb+bL+Z2Z8v5p9zR3fo/qPy/AXG97q/Zn49zNNPkv2s5vxLTU/Vj0+y1AB1HkAAAAAAGMpKEXKT2SW7Zw+Zbbr2scNW/q1yj3Rj3l16VZ7qx44VL3tu95Lrw/zI1MYaDpTsmk8izs8exeSObK9z2+F2enpIvFD1P1Phf7mvU8iODj16Zgp+sktnt1W/5s0WzhoeF6mtqWZct5y+ij3Cj8ixp6rm+1dZ+yi+rb7f67ClvunkXSttlvOT3bMZyrnyd+HDue3wu/uzPExrc3KhTUt5zfV9ne2d/p2DVp+LGipdOcpdsn3sq/RbTfk2K8q2O1ty9nfsj/ADL83wY9qt9nn6/U+pPZHpAAHQeaVmuuHyHaTSnxLhXf3/duc8SdQV6ypyyVLdvZN9NuzbwIx5mok5S6OaTtmyFi92yPFH715Hjx5wr4ql62tdseq80YGdVs6p8UHszlaa5iOH2aeN/4cvu+JkpJvbmn3MnerqzIuVe1dy6x7GQJpq5RfWHUmE1LiqYlFx8mQBnXVO2W0IuTJbS7CTfRvx86yraM/bh49USZY9GVHjplwy8PzRrr07lxXWKK7l8TZCOHjy4lb7S7eL4HDklC7x9/Y6oKVVPoyyqJ3Yqcl+th3dpVF3DJpsajGxNvsIWbhyjJ2VreL5tLsGny7XsnwM0LW6JBJly9Vp9Ue2b4n/X2EMnaitq6F3L4HTkfuijGC9rZXP2JOW26fXbsN1dziltwyXc0mjAxcE3uvZfejZpPsyVrolqFeTF+qXBaufB2S8jO79Vp9UOjm93/AF9hDrdsJcUVxcHtbrs8yyzLqtq5Sipzcd1F9F4nLNOM0u0bwacW+mVU1u1ut49qL7Ael30U1Our1vAk1KvZt7d7RTTm5vdqK8kkSMDDuyroOEWoKSbn2Ly8T0sEpJ1RguHwX36Mw99/UR+17EmuuFUFCuEYRXRRWyMweikl0dKSRV6jqvyW31NUFKaXtN9F4GzTtThmfq5LgtXZvyfkVOs1OvUrJPpYlJfZt+RChOVc4zhJxlF7prsOOWeUclPox3tM6TV8P5Ti8UFvZXzj496OcqtlVNTg+f4nS6fnwzKuqjbFe1H814HP50I1Z18Ie6pcvr57feRqoRlHciZPlSRIlVXmRdlO0bfnR7yDKLjJqS2a6pntc5VzU4PZonWxjmY/roLa2HvLvPLt4nT6LUsi47NcFtpc33z+BD6k+2LjptUEt3Jrl94UYYNalJKV8ui7isMlXXbZaULr9iM8acIcdm0F2cT5v6j3DxJ5l6rhuo9ZS+ihXC7NyYwT3nJ9X0SOmxMavEpVVS5dW+1vvZ6Omwyn7pmaipPjo2xioRUUtklskZAHpmwAAAAAAPJRUk1Jbp9UegA4/X9AeNxZWHHerrKC+b4rwOePqDW62ZyXpDoPqOLLw4/q+s4L5vivA482H9UT29DrrrHkf7M5w34kqFdtkx3qktm11j4mgHKuGexJblRMztPnibWRasol7ti/MsNE1GuyH6Oz0p0z5Qcuzw+BD03UFj70ZC48afKUXz4T3U9NeNtdQ+PHnzUlz2NU690Tjmt/8LL34f8A3yWqrt0DK33lZgWPr1cGXsZQtrTTUoyXXqmin0PUq8/GeBmbSntsuL56+JlS56LkrGuk5Ydj/VWP5j+izoi1Vro8vLCTltl9S/yabZW+j+d66lOWFc/brXzX4HS499eTTG6mSlCS3TRDyKK8miVVseKElsyh07Lt0HUZYeTJvGm91Lu7n8S6e1/YxlD1o2vqX+TrweJqSTT3T7T02OIAAAAAAAAAAAAAAAAAAAAAAAAAAAAAAAAAAAAAAAAAAAAAAAAAFN6Q6stPxvVVP/1Fi5f6V3lZSUVbNMeOWSSjHtlb6T6zxOWDjS5LlbJdvh8TmT1tttt7t9p4ebObm7Z9Vp8EcMFFAAJbvZc2UNz1JtpJbt8kkdBXhVaNgfLMpRnlS5VwfSLJGk6TVp9Hy7PaU4riUX0h/M8w8WzXc152WnHDre1cH87+u06YY6/c8rPqVNtJ+1d/f7EfRdI+VSln6g9qectpcuPxfgWkv/q3t2P1Ol1c1v7Prdu3wiMi6vOhKdk/VaXR1fT1zXZ+7+JFphf6QXJuLo0yt7RguXHsbxioqkcGTJLK98uK/wAf8lzp+XHLTeNXw4sPZjNrbi8l3InGFdcKq411xUYxWyS6JGZsjz5NN8AAEkAAAApNW1G6rI9RRPg4UnJ7c2+4uyk1rAnKbyqlxLbaaXXzMs27Z7Sk7rgj0a1lVv8AWcNq8Vs/tXwMtQ1WOXjephXOO7XE5bbcufIrY7brfp4EiGNC5fqbU5fRktmedLVSiqkZrdJUma8WXDk1v/VsMmHq8iyPiYyhOmzaUXGS5knUY7zhbHpOJyuSWRP5LU9jXwRa4SsmoQW8mS73HFp9RB72S9+X5GUdsHG43+2s6eBBbbbbe7fVkK8svsg/YvuW2i4FV1c7761NN8MeJd3X+vAm5+XDTqIwphFTl7sUtkvE2Ykq8XS6pSajGNak358395zWZkTzcudkt0um3cuxHsSksUEl2Vb2x47J1Ou3xlKNijbvv0W2zIEYzts2S4pSZjFJbLovBEmOTGmDjRDaT6zl1PPy5ZyVLkiPP1M3TnHBp9XB73S959xB5yltzcm+nayXh6ffmy417Nb62S7fLvL7EwKMSP6uO8+2cubZfT6R9yLu59dHNWY19VanZTOEHy3a2NRf65kwhjfJ997J7PbuSe+/3FHVD1k9m+GK5t9yJzwjjdIo480bsTF9c3Ob4a49X3m2/NUY+rxlwxXLi+BpyMn1iVda4ao9F3+ZojGU5KMIuUn0SW7OOOJ5Hcv7F3NRVRPG23u3u+8G6/Fvx0ndVKClyT5P8DSdDi48NGR7GUoSTi2n3osMbPcmoXLn2SSNOPh8cfWXPgr/ABNrzKKFw49e/iceXbk9qVs6Me6HLdI3ZOFC7eUPZn9zMMWqUcS6ucdpc19xoWo3caclFx7kiwpuhfDig9+9dqOeay441Lo2jsnK12UTSaafQxUnHlP6pEjIplRa4yXLsfeiRpsE7J2S6QR3vIlDccaxtyohptNNPZrtRIhnWxXNRl5oizipTlKPsbvfZdPsJum6bZmqcnbwQjyT4d92aRxerxQUpJ0jx6jc1yUV5I1Tyr5+9ZL6uRYS0G1J8N8JecWviRMjTcrGi5TgpRXNyg90vzLfk3DnaWcp+SIAClGZnVbOqSlCTX5lr+rzsbuf/aynN+JkOi3f5j5SRhmxbluj2jbFOnT6ZqnXKuxwkvaT2Jmo+xCmldIrcl3Y8bpV2LbeLT370QdSe+V5RRlDJ6s4/YvKGyL+5EJOLn5GJFxqlFxfPhkt0Rj2MXOSjFbt9Ed0ZuHKZz8mV11l9rstlxSfb+Ri011RvnCGNye07fuj8WaG3J7t7vvKKbm7JarslaVv+k6Nu9/gzpbqoX1SrsipQktmn2lRoOK95ZUly92H5v8AL7S7PVwRqHJritKzi8mi/wBHNTjfVvLHm9l4rti/E91GPyPKo1fT3vTa92l2PtT8+Z1ebiVZuNOi6O8ZL60+85XFi8HJu0fP50Xe7LufY1/XUpOG3jwe1hz+qtz+pd/df7oj65jVzVepYq/UZHvL6MjToWe8DUISk9qp+zPy7/qJmnr5NlX6NnfsrntF90uxrz5FRl488TJsosXtQe3n4mErTU0d+KpxeCXPHH7H0pPdbo9Kf0az/lmnKub3sp9mXiux/wBdxcHfGSkrPnMmN45uD8AAFih4YXWwopnbN7Rgm2zYUev2zyJ06ZS9pXPisa+bBFZOlZpihvkkV+mQlnZt2rZXKCb9Wn0SXwRqqT1rUpX28sOjon0f9dWb9WsajTpOEtpTSUtuyJo1i6Gn4MNNxnza3sfb/TOV8dnrwuTW3t8L7IrtXz3nZTcHtTDlBfmbNB016jnLjX6mv2p+PcvrK+imd90Kqo8U5vZI+g6VgQ07CjTDZy6zl3spig8ktzN9XmjpsXpw7ZMSSSS6I9AO8+dABT65k5FLrhXJwhJPeUerfdv2FZyUVbIk6Vlu0mtmkyHk6biWwk5Vxre2/HHlt4nNq21PdW2J96k0/tN6llZNXB8ocovrGVn495yS1eOvcjLdu8ENy2hv15HnBv773fd2E39H2Ne3KuK7d2a7saNEfZyIWeHaeessG6TKvHJcs0RpUn7Fab8Im+vDvnyVbS8eRHVvC9/ai/JmbyptbO2x/W2TJTfREXBdk1YdNPPJtW/0ULM+MI8GNBRXe0QqoTvbVcJSa69n4nlkbKp8M6pJ+a+JisScqm7Zp6jS9qpGdls7XvObl5mB4pb9jT8T03SS4Rnd8gscPO32ruflL4lcCmTHHIqZaE3B2iyzMLi3spXPtj3mGpLeqmXge4OZttVa+XSMn+BIz6nbjvhW7i99jiTlDJGM/B1VGcG4lOepOTSS3b5JHhM06pOyVsvdgvvO6c9kbOSMdzo8yEselUR9+XOb/IgObfsuXztt+5bbm+2x22ym+1krR8N35ytlXxVVvfd9OLb/AMF9Pjb4fYn7nSJ2kaVCFXrsmvinP3Yz57LyfaXC2S7keSkoRcpNJLm2+w57UdUnkN10Nwp6Nrk5fyPVco4omnEEXUs7FhNwlkVqS5NcS5EhNNbrocYXugXynRZTJ7+racfBPs+5meLPvlVERnbpm/V8N5ONxQW9lfOPiu1f13HNnZnPazheou9fWv1dj5/6ZfzK6nFa3IicfJXKLackt0vuPDKuyVU1KPXu7yRdRGdXr6F7Pzo/RPNc9rp9FVG1aIpIwbXXkRXzZeyyOScCvjyot9I8yuWtjsnHe5UWWROumtTkvd91eJTWWStm5ze7ZJ1GxzyOHflBbEQy0+PbHc+2aZp7pUiTp2SsTLVsk3Fpxe3Yn/4LmWt4ijvH1kn3KO34nOg9HHnlBUjJSa6Oix9ZouujW4WQcnsnLbbf6mWRyWDW7M6iMevGn9S5v8DrTtwzc42zSEm+wADY0AAAAAAB40mtn0PQAcd6Q6H8mcsvFj+pfOcF8zx8jnz6fKKnFxkk0+TTOJ1/Rnp9rupTePN/wPu8jiz4a9yPd0Gt3fwsj58FMWWlaj8nfyfI9vGnyafPh/kVoOZNp2epkxrJHayz1HAnp90cjGk/VN7wkn7rOg0/Lo1zT5UXpesS2nH80UmkZ8JQ+Q5e0qp8ot9ngar6r9E1CNtMm49Yv6S7UzeMtvK68nnZcbyfw5fUun8l9gXWYmQ9Oy5byS3pm/nx+KNur6fHUMVxWysjzhLx7jG2NOu6bG2iXBdDnCXbCXcZ6ZmyyapV3R4Mip8NkfHvN1XR57tPeuGuyF6NapKE/wBG5banF7VuXh806c5H0jwJQnHPo3Uk1x7dj7GXehamtSw05bK6HKa/P6y8JV7WZ6jGpL1Y9Pv9yzABqcYAAAAAAAAAAAAAAAAAAAAAAAAAAAAAAAAAAAAAAAAAAAPJNRTbeyQBG1DNrwMSd9vRdF2yfcfPsvJszMmd9z3nN7+Xgifr2qPUcvaD/UV8oLv8SqPPzZNzpdH0mg0vpQ3S7YABgeiDo/RvSk9s7IXsr9mn/wBxX6Hpj1DK3mn6ivnN9/gXOp5M8vIjpOn8t+Vsl0iu7+vI6MUK9z/oebq8zk/Sg/3fwjyxz1/P9RU2sCh+3JfPfcSsu2GROWDRJVYWOv8A1Fi5LZfMX5mOXbDS8arTMDZX2L3n81dsmVDctRtq0rT21jRe9lj6zfbJm91+55qW/riK6/3JdNc/SDLUUnVpuO9oxXLi/r7jp6q4VVxrriowitkl2GvDxa8PGhRStowX2m81jGuzky5N7pdIAAuYgAAAAAAHjaS3fQrJ65ixltGNs13xS2+9lXJR7IckuzXqmlxlGV+PHaa5ygukvLxKNNppp7PvRd367XKqSpqs42tk5bJL7ykODUbG7iYSq+CdVfDJgqcnr82ZLjj70112c3XLdPv2KYstPynNqmfN7eyzyc+JxVw6OjFNN1IiZtvrcmXdHkjQbcmp1Xyj2b7ryNR0462qjnne52ZOc5RUHOcorpFybS8kYTrnXNrlv1afYyZVBY+P6+a9uXKtPs8SNCE7rYwhznN7IvCbySpCUaXPZK0/Tbs2Dm5Rrgntvze/4FtjaNjVc7N7pf6un2fEmU1QxcaNae0IR6v72yJHWcWV/q95KPRTa2iepHHCFX2XUYx7LDouRX6nqUcRerr2lc1yXZHxZYHHWynO2crf2jk+LfvGfI4R4JnKuEJzlZNznJylJ7tvtMd3tt2AssDSLL2p3p11d3SUvgcEYSyMxSb6ImJiW5lnDUuS96T6R/ruOjwsKnDhtBbyfvTfVm6qqFNahXFRiuiRXaxqDoj8npe1klvKS+avid0cccMbZqoqKtkXW8yNs1j1tNQe8n49xBx4wivXXc4r3Y/SZoPXJvbfs5I8/NJ5WUUubZsvyJ3y3k9o9kV0RhCErJqEIuUn0SW7NuJiW5lvBWtkvek+kTpMTCpw4bVx9p9ZPqzXBprXwiUnN2c3dh5NEOO2mUY79d0/wNdVs6pqUHszo9VyaqMScJ7OdkXGMe/x8jmSNRihHhEP2vgtq7Ks6lwktpdq7V4oxpolj4uQpddns+9bEOjHyG1OuLjt0b5FrFSnVtYkpNbPboeNkrG6i+Dsh7+WuSifI6jFdWDhU122QrfDz4pJc3zf3nL5MJVccJcpINuUnKTbk+rfVns4MqgrONNxkdU9Sw1/9zW/KW5FytZx41SVDdk2tl7LSXnuc+DV6qT6RLm2eJbJJGca5z9yEpeSMq7VX0rg33yW5t+X39kkl4I4JOfhCKj5ZgsW9/7qRjLHuj1qmvqNvy/I+mvsRlHUbl1UX9RneZeEXrH8kjTr3KLpl1j08jRqdco3qfZJG2GfVKalbVwyXSS5km+EcnGfC991vF+JzW8eXc1Vm9KePamUpPUVhY/G/wBtPp4GvT6OO5zkvZh+Jqy7vXXyl81cl5HTJ757V15MEtkd3k0ttvd82TdO0+eZNSlvGldZd/gjbo+DDKnK23nXB7cPe/E6FJRikkkl2I9TBgTSlIpGN8s8hCNcFCCSjFbJLsMisy9YpobhUvWzXXZ7JfWQVrmVx7uFTj3JNP7dzplmhF02ab4o6Eqte0tahiNwX6+vnB9/gT8a+OTjwuh0l9xuLtKSo1x5HCSnE4ucZavpnrFv8vw+Ul2zj8T3UoLU9Jp1KC3uqXBel+P9d5Yatjy0vUYarjx/VyfDfFePb/Xab8fGhj6hL1aUsLPjvt2KW2/2NbnPsu0/+/DPVWdRSnH91/7X/tHP+jmb8j1SCk9q7fYl+T+07s+dalhy0/Osoe+0XvF967Gdvoub8u02q1veaXDPzQ08quDI/Ecako5o9MngA6jyTGco1wc5NKMVu2zn6LVCvJ1bIW3recE+qgvdX1ljq7dsK8OL53v233QXX7eS+src+Py3Np0+PKqvay3bpt2IxyM7MEVXPn/Q06fH5NjX6rmftbVxLwXYl58vuObyLp5F87rHvKb3Zcekmd6y2OJW/Yr5y27WRtB0x6jmrjX6ivnN9/cjln7moI9jBWODzz/6i69FdL9VX8uuj7c1+rT7F3/WdIeRiopJLZLoj07YRUVSPAzZZZpubAALmQNWRRXk1Ou2PFFm0AHO5Wi5FTbofrYd2+0vgQZUXQbU6bI+cGjsAc0tNCXRk8fwcU2k9m+Z6dk4xa2aT8yFm4eE6ZzthCvZb8ceT/mZPSV0yHBryc0Auh5KXCu99iOPyZmdVkqrFOD2aLLI9TlYqt4oxa6NvbZ9xUcMn70vqXIyUUui595lkxKTUk+UXhkaTVcGXHxVxilsk2932niW72XNnq235vZG+GSqV+prSf0pc2Wba+lEJJ9s9qwbrObXAv8AUb1p0I/tLtvuIk8m6fvWS8lyNT59TLZll26NN0F4ssHh4v8Aj7f8yJlG0a1FWqzbtKM9TcWmns12lJ6eUlTkWjmUXwibqGLwP10FyfvLuMofqtKk11n+fIkYt8cmlqW3EuUkatQSrxIQj0TS+4wU5NrHLwzVxSTnErCRiZt2G5epcdpdYyW6I4PTjJxdo4iTlZ+Rlra2aUfoxWyIxvqx96/W2y4K/vfkapyi37EeGP3lXlc38lnFrlmJtVk6qHCLcVbzl4xW6X37/Ye4mNPLyFVDkuspdyLDXMRVKm2uO0FH1bXdt0/M6McJbHNFab5IOHmW4didb3h2w7GdFCdGo4j29qE1s0+qfxOVN2Pfdiy9ZTJx35PtT8y2LPt4l0Wi64McimWPfOmT3cHtv39zNmHf6m3n7kuUjTbZO62Vlj3lJ7tmJy5Ixna8ERe12iRm0eou9n3Jc0S9PgqseVsuW/P6kYQi8zChH58Jbb+H9fgSb7q8WqMdt+WyicGSblFY/J1wik3PwV8ca7Jm7OHhUnvvLkZOjGr/AGl7k+6CNV+Vbe/altH6K6Gk6VCbXLowcorpG6fyb5nrfr2NSW8koptt7JJc2TcDTLMxcbfq6vpbbt+ReYmBj4nOuHt/TlzZ3YtLJ8vorTkRtI0940Xdcv1sltt9Fd3mWYB6MYqKpGyVKgACxIAAAAAAAAANV9NeRTKq2KlCS2aZtACdco+e6xplmmZTg93VLnCXeu7zIB9F1PAr1HElTZyfWMvovvPn+Tj2YuROm6PDOD2Z5+bHsdro+l0Oq9aO2XaNRfYORDVcKWFkv9bFbwk+3+ZQmVdkqrIzg3GUXumZRltZ1ZsXqR47XRYafl3aNqLjYnwb8Nke9d6L7VK3VOvVsLaWyXrFH58O8q8qMdXwFk1L/wBRStpxXajb6NaklL5Be94S/Z79j7UdEHXt8eDzc0XJeqlyuGi9qspzcVSjtOqyPR/gcwpW+j+sqS3lU/8A5Qf5lpTvo2pvGl/ZMh71N/NfcStY09Z+I4pfrYc4P8vrNHbV+UcsWoSp/TIuKbYX1QtrkpQmt012o2HKeimoyrslp97a5t179j7V/XidWbwluVnDmxPFNxAALGQAAAAAAAAAAAAAAAAAAAAAAAAAAAAAAAAAAAAAAAOb9KtV9VD5DTL25rexrsXd9ZcapnQ0/CnfPm1yiu99h89utnfdO22XFOb3bObPk2qken+Hab1JepLpGAAOE+iBuxMazMyIUVLeUn9niaTrNDxIabp087J9mco78+sY9hpjhuZzanP6MLXb6M822GiadXiYi4sizlHZc2+1meLXV6PaXPJyfaybOb585S7EadIqeXkW6zm+zCO/qlLpFLt/rxKPWtSnqWX6x7xpjyri+7v+s6bpbv7HkxxucvTv7yf3+DRPIyc3Km93K7Iez26vwXh0+w7bRNLjpmLwvZ3T52S8e7yRVeiulcEfl90falyrT7F3nTmmKH6mYazOm/Th0gADY4ACFkapi483CU3Ka6qK32MIazhy6zlF9zg/yK743VldyLAHM5mp3X5HHVZOuEfcSe31sv8ADv8AlGLXby3lHnt39v3lYZIzbSIjNN0R9R1KGFKMOB2Tkt9t9tkb8PLrzKuOt+Di+qZQau3+k7t/Dby2RjpmS8XMhLf2Jvhn5d/1GPrtZNr6Kb3fJ01kFZXKD6STTOPnCVc5QmtpRez8zsyr1TTPlL9dTsre1PpL+ZbPjc48dlpxvlHPjqZWVzqnwWwcJdzWxlC6ytbQlw+SPNkpLwZKvJ56qzbf1ctvI8hJ1WRkuTi9zaszIX+8f1m1Z7lyuqhYvIxk51yi6UfDN+bWr8eN0ObS3+og41Xrr4w7Or8izxbceUeCp7f6Ga66Pktl9iXsqO8fgcsMrhFwf9DolBSakRM+31l7ivdh7KJegVRnk2Wy61xW3178/u+8q292ZQsnW265yg2tnwtrc9HTtYqs5XK5WWes5/rZPGqfsRfttdr7iqM1XtVxy5J8orvMYxlOcYQW8pPZLxLyyPLK0RK+2dPpU5WadS5ddmvsbR5k6ZjZNjnKLjN9XF7bkjHqVFEKo9IRSNp6m21TN1HimRMfTsbGfFCpOX0pc2SwCUkuiUkugc5rONZXlzvcW657PiXZy25l3bnYtU3Cy+Ckuq4uaMqsii9P1VsLNuvDJMpOKmtrKyqXFnI7osMLSbshqVqdVfivafkjoI01QfFGuMX3pI2GMNNGLt8lVj+TXRTXj1KuqKjFdiI2pZvyOhOKTslyin+JtysyjESd09t+iS3bKTVMyjNVbrcoyg2tpLbdPbt+rtNck9sWl2TOSSpECyydtjnZJyk+rZ7XNVy4uFSfZv0R76i/fb1F3/TfwNtWn5dvu4814yXD+J5rxzn2jFfYwllXye7tkvJ7HsMy+HSxvwlzLGjQZPnkXbf6a1+b+BtloNPC+C+1S7OLZr8EW/JNrpGi39lRlXLJScoJS22e3RkuOk2XY9d2NOLjOKbjJ80+1b9pGzMO7Dnw2reL92S6MtNAyN6548nzi+KPk+v3/iXwYoxfpyRX6pe4rJ6dmQXtY8/q2f4Gi2uymKlbVZBN7Jyg1zOyOZ1XKeZmKurnCD4ILslJvbf7eX/k1yYIRVlpQohVwstTddVk0ns3GDfP7DN496W7otS8YM6rEx4YuNCmHSK5vvfaz22+mlb22Qh+9JIn8rGuWPT+5yAJ+r34+RkRlj82ltOSWyfcQDkyRUZUmZgstMu3jKp9nNFabcez1V8J9ifPyObNDfBo0xS2ysssnhx8a1w5Ob+9lQW2ow48biXzXuVJlpPpb8mmo+qjfi5d2JJumSXF1i1umZ5Go5WTHhss2i+sYLZP8zTTTO6fDBb977EbrI0Y3s/tbO36KOt6iUfYmZKLa+xFBlObm+ey8Etkb8HDnm3cEeUF78u5fEmEXN0V/Yu9Ei1p0W/nSbX2lgY1wjXCMILaMVsl3IyPXiqSR0RVKjC6qF9UqrIqUJLZp9qK7SYSxXZp93tKl8VUn86DfL60/wAi0MJVxlZGbXtR32fg+z+u4lrmzSM6i4lH6V4HyjDWVBe3T18Y9pXeiOb6rLniyfs2rePmv5fgddOMbIShJJxktmj59mU2aTqzjHrVNSg+9dUc2VbJqaPT0kvXwywP+h9DBpxb45ONXdB+zOKaGVJxpai9pS9leB03xZ5W13RBc4ud+XY9opbRfdGPb9b3f2ECNn6P0+/OuW1974uF+Pux+pfmWcqYyqVe20Fty8F2HMekuZ67LWPB+xV18ZfyOfJLarPR02P1J7F15/YqoQty8lRjvO2yX2tnf6XgQ07ChTDm+spd7KT0T0zaLz7Y83yr37u1nUDBjpbn5J/EdRvl6cekAAdJ5gAAAAAAKPVNTvryZUUS9Wobby2Tbe2/aXhUappU8i130NcbXtRfb4oyy7nH2lJ3XBUSy8mXXIu+qbRqlKU2nOUpvvk92brMPKre08e3fwi5fejX6qz/AA5/ws89+p07MD2v1S52cb8FyPb7KZVcNVHDJPdPi3MPVz+hL7DyScVvJNeZj6Tu2Tu4owU4vt59z6nrkl1aR60n1W54oxXSKX1E8FeT2H6zlWnN/wClbmUa7ZXKpVSUn38jZh2+pyIy+a+TLacIQm731jFo5suZ45VXZvjxb1dlJdXZVY4OUN1123ZlXRdOmy72XXW0pPbZ8zXO31k5SScm3u2uhlCdqrlBz2hJpuC6No64Ul7zB1fB4DbVj23e5Hdd76ElafGP7W+MX3IwllhHhs0jjlLojY9zotU107V3otMmtZON7D3fvRZG+RYz6X8/3kS8ar1NfAp8cezwOPPOLanHs6sUJJbX0UnQlYWMrZOc+VcOviZZ2O1kJwXKx/ebcySx8WFEOr6m8su9JR7ZjHHtbcukRcrId9nLlBcoo0AHRGKiqRi227Zfej8ILFsmvec9n9SXL+u8scimGRTKqxbxktjlKcu7Ek5UzcXLk0lvuY2ZNt097p2OT+k/w7D0I6iKglRZZElVGeTjzxr5VWdV0feu88pt9XL2lxQfKUe8zhKzI4aZycn8xyfNPu37n0+w0efJnJkgmrXTKJ0zfk0eqalB8Vc+cWaCdhtX49mPLqucfA0Y2O7ruBrZL3jljk2pqXg1cLacfJM02twplOXJS6eRCyrvX3yl83ovItb/AFSp4Jz4I7bcnz2ILswoco1OfizmxSuTnRvkjUVGyECW8nHf/wBpH7djXKWNP/dzrfg90dim/KOZxXhlnp+rUVY1dVylFwSjulumTa9Vw7JqKu2b6cSaX2s5qUUvdkpIxO2Gql8DdJcHaAjae5SwKHPm3XHffyJDaim29kup6KfBsnas9Bz+drFlk3DFfBWvn9svgiud1rkpO2ziXSXE9znlqIxdGbyfB2INOJZK3Epsl70oRb82jcdBouQCPfm4+PLhttjGXd1f2Gyq2F0FOucZxfanuRaFro2AAkkAAAFF6TaV8sx/lNMf11S5pfOj3F6CsoqSpmmLLLFNTj4PlwLr0l0z5FmeurjtTc91t2S7UUp5kouLpn1mHLHLBTiScDMnhZMbY849JLvRJ1XGVFsMvGf6m32otfNfUrS20m2OTTZp179ma3rb7GWi79plmjsfqL+v7FvTOHpBo8q5tLIr7e6XY/J/E26LnSyKZUX8sin2Zp9X4nO4GTbpGpe2mlF8Nke9f1zLjWYSxcmnV8TnGWys26NP+vwN4ytbvK7POy4VGXprp8r9/gjekOHLEyoZ+P7O8k3t2S7H9Z02l50dQwa749WtpLufaiLvRqmn8vartj9a/mUmg5FmlavPBve0LHw+HF2P6/gaxe2X2Zyzi8uOn9Uf9DsQAbnngAAAAAAAAAAAAAAAAAAAAAAAAAAAAAAAAAAAAAqvSHUfkGA1B7XW+zDw72RJqKtl8cHkkox7ZzfpLqPyzOdUJb00+yvF9rKcA8uUnJ2z63DiWKCgvAACW72XNlTUs9B0/wCXZy41vVX7U/HuRc6nKWp6nVpdLaqh7VzXd3f13m2iMNC0Nzml61rdrvk+i/ruM/RvFsrwbMya4r8luXPu7DthCko/3PBz5t0nl8Lhfv8AJjqsoWv9H1v1eJjxU8iUexLpH6yk0vCes6m5ShwY8Ockuij2R/rxJmuz9VGvS8Zuy62fHdJdZyfT+vI6DSMCGnYMKVs5vnOXfIvt3S/Yx9T0cVrt/wDbJkYqEVGKSilskuwyANzzgH0B5JpRbfJLmwDjPa+f73bv3nrWyT7GZWzVl1k49JTlJeTe57TtJuuT24uj7n2HjZHTbOZK+DWdBoNyliSqbW9cny8Hz/HcoJRcZOMls1yaEZSg94SlF98XszTDl2OwntZO1uUXqL4WntBKXnz/AC2I2VBKNUl8+tbmnq/FkvUFwzqr+jBIxy5N2VNF0ri2dJi2O3GqsfWUE/tRE1PUPkSjGEVKyXNb9Eu83abJS07Ha7IJfZyKXXJcWotfRgl+L/M9XLNxhaLSdRJWJqccyxUZlVb4uj25b92zNuZo1M4Sljp1zS3S35P4FApyranH3oviXmiffrOTdW4xUK4yXzVu/tOeOaMo/wAQz3LpkBPdJ94MoVym+GEd34G6OPXH9tfGPhHmzhlNIKLZojJxkpRezXNMt67FmYslvtJrZ+DIajgrrOxm2iWJVZxV3ST6NPo/uOTM1NWk7Rvi9rpvggWVyqm4TWzRni0+vujDs6vyLLKohlV8VbTkujXb4EbFi6cbIsa2kvZ8iyz7ofch4tsvsR8qxWXPh9yPsxS7ix0LE4pvKmuUfZh59r/L7SpjFzkox6t7I62muGNjRgntCuPV/ieppMS7+DNe6Vs2tpLdvZHpyWoZksu6Vkt+BP2I9y+Jli6hl41ahCa4U91FrdLwOj8zG6ZPq8nVjsKrD1mu1qGQlVPse/sv4FqnubxkpK0XUk+jjbISrsnCfOUZNNvv3PE3GSlFuMl0aezRO1utV6hJr58VJ+fNfkQDy8icZs56rgvdL1R2yVGS1xv3Z/S8H4lucY04tdj6po6HTdThkVqu6ajcuXPlxeKOzBm3Kn2awl4ZW67v+kef0Ft5cyvLHW7a7cyPq5KTjHaTT37ehX7ezxeOxyZ/5jM32y50HKclLGm9+FcUPBdq/AujltKnwalQ+xtp/WmdR0W53YJbocmuN8HoOVzs6zLvlJTarT9iKfLbv8yZo+oWK6OPdNzjL3XJ7tPu3CzxctoWRNlzfTXkUyqsjvGRzE5vSdSSlNOUHvtvzlF+H9czrCt1jToZlDnGuLuhzT25tdxbJC+V2hON8kLUtbjbX6nFcoqXJ2NNPbwXVeZV03/Jr67ODdRe8d+jfNL7/wADF5KjRHGUYxhGfFuls23yS+rn9pO+SPN0iEqVvbjylGSXVpviW3luvvOdtzlfwVtyNF2XkXtu26bXdvsvsNKSXRbGELFJ7PlLtRmcsnK+TMyhwLnNSfguRIhkUQ6YsX5y3IoMZQUuyyk10TlmY797Gil4JGSWDfyX6uX2fyK8GbwLw6LrK/KL31e9Hq291w8O5T0487rvVrlt1fcTNLsbU6299uaN9zhiVWTivam9/rOSMpYpOC7Z0SUckVJkbJujjQ+T0cn85kA9bbbbe7Z4d2OCgvucs57mb8LGeXkxqT2XWT7kdRRRXj1KuqKjFHM6flfI8pWuLlHZxkl12/pFtLXcdS2jVbJd+y+J6WnlCMeeyYNLstQRsTMpzIOVUua6xfJoknWmn0ap30AASSDnfS3B9bjRy4L2quUv3WdEYXVRupnVYt4zTTXeik47otGuDK8WRTXg570RzlOieHN+1X7UPJ9fv/EurJcUvBdDi8eNmla9GuTacLOFvvi+37Gdj2GWKTcafg7dXjjHJvj1Lkj6hlxw8Oy59Yr2V3vsOR0zDs1TUVW22pPisl4dpO9Jsz1uRHFg/Zr5y83/AC/EvPRrTvkeArLFtbd7T8F2Io16k68I3jL8tp9/6pdFtVXGquNcElGK2SXYjMA6zxgAAAAAAAAAAAAAaMyyVWJbZD3owbX2Ah8Gyc4Vx4pzjFd7exFt1PChHndGe/ZD2t/sOZnOVk+OyTnJ9snuzw4par4Rk8jM75QndOVUOCDe6j3GKTfRbmcLfV9K4N98lublqF66cO3kefOc27SISj5ZFaa68jbfkzvhGtv2YxSa734khai5craoyXgJU4+Ut8b2LV818kzJz5ucS+3j2shHsXwvfZPzMpVWxm4SqnxLrtFv8DVx/wCmTflsbpqXRj12bp32zWzm9u5ckazHeb6RS82WWk6dDMrnZdZL2ZcKUdl2b/mXx4dzpE25MrzKuyVclKDaaZ0E9Fw3DaKnGX0lNv8AHkUF9UqLp1S6we2/eXy4HBcktOJdQlC6uFiW66rwKrOs9ZlS7o+yiTpdvKVT7OaIubX6vJmux+0jy8MFDK4s6cst2NNGg9jGU3tGLk+5IkYmK73xSfDWur7zZblxqXq8VKMe2XedMsnO2PLMFDjdIh202VWQ9ZHh3TaX2GMkpLZnk23bGUm23ut3/XgZGyulZnxbo2YDXyupWTUOF8Tk3stlz3GTZG3IssgtoylueWVuDXapLdPvRik5NJLdvsJ3px4FNcG/Bk45cNu3kWNs68SqUkvak29u9mOHiqiPFLnY+vh4GvIw7L7HOVsfBdx5s5wyZOXwdsYyhD7ldObnNyk92+pj15LmyXPT7orePDPyZGnCUHwzi4vxO6E4PhM5JRkuyxloeSq01Oty7Y8195CtxMmjf1lFiS5t8O6+1FthazXKChlbxmuXGlun8CZn2Qs0y6VcoyjKDScXuel6OKSuJO1NWjlfWR79/JHjk3z4dorm9+0zXXn0PZx4W4s4U0mZ0zsY7cK26bciq17KcK440Hznzn5d31/kb6NTxfkkJztipKK4o789/IoMq+WTkTuktuJ8l3LsR6GfKow4NpSTVI1dDx9Gb8iPCqvGtM0nmxlfJm1XB2NUVCqEY9EkkV2q6msdOmhp3Pq/ofzKiGoZddPqoXSUUtlyW6XmeYlPrJuyz9nD2pN9p2ZdWow4NNzlwjRJtybk25N82+u5a+j3H6+7Z+xwrdePZ+ZVWS4pym+1tnT6Zi/JcOMWvbl7U/MrpU5S3MrFe4mApc/WLK8h143A1DlJyW+77iywsuGZjqyPJ9JR7mdynFukaqSbokAAuWAAAIuo4cM/DnRZ85cn3PsZ88vpnj3TqsW04PZo+mnLelunbcOdWv8ATZt9z/L7Dm1ELW5Hqfhuo2T9N9M5c9hOUJqcXtKL3T7jwHCfQNWXGowjqGBXn1L9ZFcNqRO9HcqGZiWabk+0uF8O/bHuKrRcpVZDot503rhkn037DXZG3SdUTj1rlxRfev65G6lTUv7nnTxbk8PxyifgZM9F1KzDyH+pcuvd3SJnpJhetojnU+9XspNfR7H9T/E89IMeGdp1Wo4634Y8+/hfw+JH9H9TcprTspKdNqcIt9nLp5GidPY+n0c7TnH149rtHR6NnLP06q1v20uGfmv63J5ymhTlpet36da/YsfsN9rXNP60dWdMHa5PKzwUJ8dPlAAFzEAAAAAAAAAAAAAAAAAAAAAAAAAAAAAAAAAHA+kOd8t1KfC966/Yj+b+06vX835FplkovayfsQ83/I4E5NTP9J7P4XgtvK/6AAHGe4C39G8H5Vnqya3rp9p+L7PiVB12Klovo+7Zra6a4tn9J9F9Rrijcrfg4tbkcYbY9vgga7e9Q1arBqfsQko8vpPr9nxOmy8irTNOlY1tCuO0Y9/Ykct6LUPI1d3z3l6uLk2+9/8AlkzWZz1jWKtNpf6qp72Ndj7X9XTzZ045OnL5PM1GNb44vEVbM/RnCnk32aplc5zk+Df73+R0xrpqhRTCquPDCCSS7kbDeMdqo8/Lk9SVgAFjIELV3NabdwJ7tJPbu35/cTQQ1aohq1RxXHH6S+09T35o7Jwg+bin47FDr1dcL6pQUVKSfFt9Wz/E4Mmn2xbswcXFWRZx+U0etjzshymu9d5FNuPc6LVNc10a70bsvHSSup51y58uw89PZLa+izW5WuzXhV+syoLsXtM8zJ+syptdE9vsJGmLZ2z7kQW93uyI85W/gl8QX3Oi0O1TwFDfnXJp/bv+ZTalYrdQunF7ri2X1Lb8jRGycN+Cco8XXhk1uZ41asujH5q5vyR3Zc6eOiluVRNT6Mxr/Zx8kZPnuW1WhcdFc45HCnFPZw37PMpjxymuCtNvgq3OTjw77R7keQjKclGEZSk+yK3YupjC+yDlxqMnFPbboT9HzFi2+pnwqub959U/F9whjju2yCbb5INlc65cNkJQl12ktjEnatlwyspOvZwgtk+/+RFposultCO/e+xFcu2DfPBKVukZY2RLHnuucX1RZWJZWLL1TXtENY2PX+2vTfdE21ZGHQ36vj59ep5+WpPdBcnVjuKqT4IEoyrm4yTjJfcS79Uyb8b1M3FJ8pSS2ckSJKjPi+F7TXR9pWZFVlNvq5cntvuu468Gob9vTMMkNnK6MZRcodyfR+JjCW658pLqjKVr4a65LlHfZ9/mZwrrlTdZKW1kOFQXfu3uaxTlwZPvg84Jer4+sd9n4G6jOycePDVa1HufNLy3Mca5VSamuKuXKSNt2G+H1lD9ZW+fLqjJZnjlV0aKNq4ka2yd1jnbJyk+rZiAXbbdsob7470U2ro1wvzRoJeJtdVPGk9m/ag/Eiyi4ScZLZrk0ZQdNxZpJcKR4bpx2xa33yl+RpJTjxaamvmT5kzdNERV2NLjx6lQv9Tf2Js6DUrPV6ffLfZ8DSfi+S/E5rFveNkwuS4uF9O9bbErUdSeZFVwi4Vp7vd82z0MWWMMb+SFKkyAZ0S4ciqX0Zxf3iEN65zfSPL62YKaranLpF7v6jkhL3EVR2Zryb4Y1E7rHtGK+3wOY1H0gsyJOOJKUKE9nJcnLx37EU11tj4lZa04vfZNuUl3/wBdx6ksqXB3LE2rJ2VTbNfLJQ4a7LuTXTiclv8AD6mWXo5lbZdlUml6zeP1xb2+7f7Bj6hDO0a/GsrULKIKSSWylFNNPbs6FVROePdC6HJ8b69/E9vgYOoSTRytbJHZWYeLbb62zHqlP6TitzXPS8Kb3dEV+62vwN+PdDIohdB+zNb+XgbTrpM0pMhfonBX+5+2T+J7+i8Lb+zxN2TkV4tTste0V9rKqWvvi9jG5eM+f4Gcnjh2Uexdkq7RsScHwRlXLsak39zOenB12ShLrCTi/NPYtJ69a4tQohF97k38Cqk3KUpSe8pNtvvbOTPLG0tvZnJx8EjT58OVFdkk0bdV39ZX9HYiUy4LoS7pJk/U4Oaq4Vu92jyp1HNFs2hziaK03V4l1i3jB7d75EuNVWFWp2+3Y+iIt2Xbc+cuGPcjRZJT+hcFNij9Qniyh71lafdxczS1s9t0/I8BrFS88lG14JujylHU6knylun5bN/kjpyo0bAlS3kXLhnJbRi+xeJbnrYIuMKZpjVIAA2NAAADmfS/B3rrzYL2oezPbu7H9v4kijVIS0f5XJrihHaS/wBXd9Zb5lEcnEtpn0nFo+ccdkIyq4mot+1HvaOXK/Tla8nr6SK1OPZL9L/wWmhYUtT1V2Xe1CD9ZY+978l9p3RV+j+AsHToKS2ss9ufm+wtDXFDbHns49Zm9XJx0uEAAanIAAAADGdkK1vOSiu9vYhugZAhWapjQ6Sc3/pRolrMd/Zpb83sZPPjXbNFim/BaAqlrK7aP/kbYavRL3ozh9W6C1GN+SXhmvBYHjSa2fRmuq+q5b1zUvJm01TT6Mmq4Zz+Zo10JuWMlZB9I77Nfb1IMsPJi9nj2/VBs64bGEtNCTszeNeDkVh5L6Y9v1waMnhZS649n1R3Or5LqanlY65O6tf8yK/lYfJXYvk5KSlGTjKLjJdU1s0bcWfq8muXjsTtcvx7p1epnGc4p7uL35d25VnDnxpNxKp7ZFxm3epoe3KUuSKcstQ/WYldnin9qIuPizv9pvhgusmcOncYY7ZvmTlOkRzOnMtxZS9RZKLfVJb/AIm+2eNTCSqrds0ntKT5bkSG3CuHodePI/qXBzyVOkyVDVc+Mk1Zuu1T2af2Gi2yV1krLHvKT3bMTbX6j/euzf8A0pF55ZNUwlfk8x7PVXRn2J8/Isc3Hd7qce/ZvwNEMfFv5VWyUu6RPqUq6Yxm93Fbbo83PkW5Sj2deKD2tPog51qqgsarkkuZAMrJuyyU32vcutI01RjHJvjvN84RfzV3+Z6GmwNqv7nPJucuCFRo1+RS5z/Vct4p9W+zyIB1WZm04cN7JbyfuwXVnLveyxtL2py32Xizp1EIwSSKyik6RKnBz0+nZby4ml95vpprwq/W3P2/w8EbHfTi1Qrb4pRW20TRZmY1r/WUyZ41zlxXB1VCPN8kW/Jsum3u1HsimaSb6nFv/Y2OuXZGRFuqnTPhmtn+J1Y5Q+lKjnmpdsxUpRe8ZNPwZtWTOUeG39ZHx6r6zXCErJqEIuUpPZJdprfrE2nBcuq3NXjtW0U3NGctt/Z6eJ7G22uuyNcmlOLUo9jNfE11hJE/TcB5z45SUa4vaS39p/A1xRk3USvfBBTUopro1uSL47002fSjwv6j3PqhTnXV1pKKlyS7N0n+ZnNf/Ta33T+JjmWyaX3NIK00RD2MXKSiurex4S8Ctccrp+5Wt/rIyS2xsiEdzox1BpXqC6QiokY3eruybJTjBvie+/YSaNOlxJ3NbfRRkskMcab5NHCU5WkR8bGlkS7oLrI2Zd8OFUUcq49X3lhbXWqeGTcK11USE7MGHu1OZjHL6kt1GksexVZBfMsVrOV6h1vhcttlPbn/AOTS8qle7iw+sweUn/8Ab0r/AJTshmyR6RjSXkjkjDzLMO1zr2afKUX0Zg7t/wDdVryRg5J/NS8ty0JyTspSXTOiwdUqy5Ktp12vpF9H5MsDksGuVubTGHVTUvqT3OtPUwzc42zaEm+wADYuDTlUQyceymxbxnFpm4AlNp2j5nlY88XJsos96Etn4+JqOm9MMHadeZBe97E/yf8AXgcyeXkjtk0fWabN62JSBc5X/wBS0mGSud1HKfe1/XMpix0TJVOX6qf7O5cLT6b9nwEH4fkaiLreu0WfovlRsquwLucWm4p9z6ops3Hs07UZVptOuXFB+HVMzlx6Tqya3/Vy3XjH/wAFx6UY0b8WnPq5pJKTXan0/rxNfqh90ciax5019M/9Rrf/AKnCw9Zx+U4bcW3Zz/J8vrOlxL45OLVfD3ZxUjlvRu2OXh5Wl2vlOLlDw7/v2ZZeit0vkl2HZynjWNbdyf8APc6Mcr5+TzdTi2px/wDF/wCGXoANzzwAAAAAAAAAAAAAAAAAAAAAAAAAAAAAAAasm6OPj2XT92EXJ/ULCVujkfSzN9fnxx4v2KVz/ef8ihM7rZXXTtm95Tk5PzZgeXOW6TZ9fgxLFjUEAAUNifouJ8s1KquS3hF8UvJf0iw9K8z1mRDEi/ZrW8vN9Pu/EkejdUcTTr863knvs/8ASv5nPylZnZrfWy6f3tm/040vLPNTWXUOb6idDo81pXo9dnSS47X7Cfb2L792TPRfClViSy7uduQ+Ld9dv59SHqFPyzUsPR6f2OPFOzby+H4nTxioRUYrZJbJHVjj/g8rUZLTfmXP9PBkADY4QAAAVGs6hdRZGil8DceJy23fkvsLcq9X06eVw207esitmny4kZ5N217eyk7rgpJZORJ7yyLf+o/ieQpstbcISlv1YtptobVtc4eMly+0xVs9klZLbs2Z5eT1PJiqvk3PCyF/u/vRtxbJ47dV8Gq5d66EeORdHpbP7TdDULVymozXijknHJJU0maxcE7RNqxlT61QfsTXLwKctqc6mSUX+rfc+hHzMJxbsq5xfNruMsM3CTWTya5YqUU4EEl4MdoXz7VBoiE7B542Qu3h/JnRmdQMMS9xBfQ6umyNenwsb9mNSbfhscoSfl9/yP5LvH1e22+3PbuO7T5VC7KxdEbdvnLm31Mbf2cvBbm+uG9Ntj7NkvNs0W/speTOdS3SKtUjOPDxe1yXbsbLL5zjwR9itdIo8pouve1NUp79qXL7eh5kVTx7PVyUZSXvKL93wJeJvlondSMAeRkpLkSMeqDTtue1cfvfcUk9qtiK3Pg0pyhtNbruaE7J2zc7XvJ/ge2W+utlLbZJ7KPcjxR36ySXiEvLXI+yZ40mtmt0eRgo9Ove3ubk6I9VOb/hRmspQ/Z0Vx8Wt2Q5y8InavLNMa5z92En5IlY9WZU964NLtT6MwedkP56XkkK8jKtmoRsbbMp+o1zRpHYnxZOljRyI721ers74siT061P2HGS+wkXZPySHBxOy3t37CH8uyN9/WfcjDEs3cXwa5Hj89mSw8muSlGHNc000SMjHlk1KxQcLVyafaaI6jeuvDLzRuhqe7SnU/qZM1mvdREXiqrK5pp7NbMm4G1ldtD+ct1/X2E5qq2vjsrSX+tbNGuOHXGyNlMnFr60yJahSjTVExwuMrRUyTjJp8muTPCfqOM+P1sItp+8l+JAOvHNTimjnnBxdMk2R4dPr/1zbZWZrnLhrjGUlLd+ym39xb3LfTaZdz+Jr0+O9ltndtFeHa/xX2FIZNkXL7m8IXkSKaVWTtxXY+Q4tbSUYbL4mqE0oqSlCCi+GW3V/wA/5nWFfqWArq5XUxSviuz567mWx61SlUkeg01yQdGrdmoPHjx+3TZHn2rhe3I6LQ1DK0y6ma3i5NbeDS/mV/ojjudtuVLiajH1cXLt35v7tvtJukf+m1XKxXyT34V3JPl90kevBVTODJW+xpt09OzJ4OS/YlLeEn03fT6n+JeELUsCGdTtyjZH3Jfk/AhYOpzx5/JdQ3hKPJWS/P4mi9vDK9EjXKJ3YalBN+rlxNLu22OdOgv17Bpk4qU7Wuvq47r7X1+oq8i3TMmzei75Na+fDatov61yRhnxb3afJSeOXaRDN1VtUeVlCku9NpnluPdSt51tRfNTXOL+tcjUcE8b6ZknTJzxKr4OeNPZr5rJ9k1XV6ya91b/AFlLTbKmxTg+a7O8sshSzKKoULilZLp3d+5w5MM5TjHtHVjnHa2uytttldY5z6v7j2nHuv8A2NU5+KXL7ehfYmj0UJStXrp/6lyXkixSSWyWyPax6RJcmGxy5ZQUaHfPndONa7l7TLTF07HxXxQhxT+nLm/5fUTAdUMUYdIuoJAAGhcAAAAAAwunGqqc5vaMU22fNoTjLMjZYvZdilJeG/M7H0py3Rp3qIe/e+Fbddu34fWQo+jiholjlHfLlHj8tvmo5cyc5UvB62inHDjcp/q4Oni04proeldoOQ8nSKJye8lHhfmuRYnSnas8ucXGTi/AABJUGMpKEXKTSS6tic41wc5PaKW7ZQZubPKnsm1Wui7/ABZjmzLGvua48TyMl5WrdY46/wCd/kisssnbLinJyfizEHlzyym+WehDHGHQABmXAAAPYycWnFtNdqLHE1WUGo5HtR+kuqK0GkMkoO0yk8cZrk6mE42RUoNOL6NGRz2FmSxbNnzrfVfmi/hONkFKL3i1yZ6mHMsi+55+XG8bKHXrbHkxpbaqUU9uxvfqVZ1WdhV5tXDPlJe7NdUc9l4GRiN8cOKH04rdfX3HNqMc73Lo45xadmiEVJ7SkorvaN/yOcocVUoWL/S+ZGM6rZ1TUoPZnDNS7TEXHyWlNavwYQnutuv1MhZmT6x+qr5VR5cu0mWXq3BlZXyb5bLrv3DD0WU0p5MnBP5kev1sx0mnllk2/k3yy4UYlSSKNMy7nvVU4xf+J7K+J0tGHj437KqMX37bv7TeexDSpfUzFY77OVu07Lp34qJSXfD2vw5kacZQ9+Lj+8tjszxpPqiXpYvon0/hnGJ9xZYWZx7VWvn2S7yxzdJpvi5UxVVvY0tk/NHPTjKubhNOMovZruZw6nS8ckRlLGyTp2MsnOjW1vCPtS8l/PYutSysilRrxqZTnP56juokT0er/b2vwivxf4ouj0MEKxkxVooaNGyL5uzLs4N+b58Un9fRfeWdGnYtCXBTFyXzpc395LMLba6YOds4wiurk9karHGJZQSNN2Bi3RanRDfvS2f2opc7SbcbedW9tXb9KPxJt+u0Q3VFc7X3v2V9/P7iFbr2S5JRjRWn2NNv8V+BjkeKXDIkosrjfC71lfqrnuvmyfWL+BHyL3Obuk6479UvZTMa7q7OUZJvu3PPyYzJScWSMe6WLkRtik5QfR9vYY3zhZkWTr92UuLbu35tfazW2ordvZGNUlKLlFp7vsLbnt2sq+yXTH19Uq/nwXFD80aITnCXFCcoS74tp/cbcOXBlVvx2+08yoeryZxXTfdGEZOM6Ro1cbNTbbbbbb5tvtJuQuDTqY9re/4/Ei1VytsjCK33ZcWVVezOxLaC5b9EY6jKlJWa4oNpsrKMO27Z7cMe9llw041ChNxUV39ponqVcZ7Rg5R7+hrccbLlurJQsfZJmM9+R3PhGkdsPp5ZlbqSXKmG/iyHZk3W+9N7dy5I9vxbaOclvH6S6Gk6cWPGlcTCc5t0yRTmXVP3uKPdI32U1ZcHZR7Ni6xIBlXZKqanB7NEyxfqhwxHJ4l0eNNNprZrsPCddCOZX66pbWL34kFl8ct/HkpOO0Avf0DS6+V1nHt15bb+RCu0bLrl7EVau+LS+5nU9PNBxaLPSMSujFhavastipN9y7kWJE0ymyjBrruW01vy33259CWejFUkjaKpAAFiwAABF1HFWbg247+fHk+59n3nzmUXCbjJbSi9mu5n1A4X0nxPk2qynFbQuXGvPt+P1nLqY2tx6/4XmqTxvyVATae65MA4j3i41P8A9Zp2PnL34rgs2/rv/Es9BnHUNFtw7Xu4Jx+p9P68Cq0WSuqyMGb5Wx3j4P8Arb7D30dyHiauqp8lZvCS8ez7+X1nRB+5P5PKzY36coLuPKIeHdPTdThY+Uqp7SXh0Z1VcVi+kkbIP9Vm1brbpxL+X4lD6TY3qNUdiW0blxLz6P8ArxLnQpfpDTMfn+txLVs33f8Ah7fUXxcScDLV1PFHMvKp/wDf3OhAB2HiAAAAAAAAAAAAAAAAAAAAAAAAAAAAAAAovSzK9Tpqpi/ault9S5v8i9OL9Lsj1upRpT5VQ+98/wANjLNLbBnZocfqZ19uSiAB5p9SD2MXOSjFbtvZI8LHQMf5Rq1Ka3jD239XT79i0VbSM8s9kHL4LfXJfINGowa3zntF7dqXN/fsQ9Dw416rOyz3MSvim/8AVt+XP7CRnWRyNfnOznRhV8TXe1z/AB2+wkaFhTyNIvnJ7Sy7Pal/p35//sdSW6f7HjObx4Gn57/r/wAEv0expOFuoXL9blSclv2R7F/XgXRjCMYRUYraKWyS7DI6oqlR5U575WAASUAAAAAAPCNkafi5CfHVFSfzo8mbrba6a3OySjFdWyny9cb3hix2/wBcvyXx+wznKMV7iknFdlVdU6bp1t78Mmt+8wPW3KTbbbb3bfazxJtpJbt9h5UmrbRgCXiZrq2hZu4dnejyOJGCUsixVr6PaZ+swa/drlY+9nLklGaqrNoRlF3dG+/DryF6ylpN9q6M1YMJVXTpsW3FH7T2OoVwW0KNl4PYkUZdV+y92fYn+RzP1Yxaa4N1slJNPkqJRcZOL6p7HhY5eDKdjsqa3fNxIE4SrltOLi/E7ceWM1wzmnBxfJJUdtMk++ZHp/b179OJfiS8des066C6xe5BTaaa5Nc0MDqTv5GRcJnYyXRnITlx2Sm+sm5P6zoFrGK8fjcmp7e5s99+452EW+GPb0PQ1LVKhNp1RhP2Xx/b5G6c+KMYL3YrkvHtZjOOzlF9nJkzStNnmR47JcNUXs9nzfwOaEPUfBmrukRqMb10uN2wpiuXHN8m+7xNc3GE3ByjuntunyfkWWtUKi6lQio18G0UuzZ8/wAUVvU0ypQe2g00wDLG9VXfGVsHOr50E9v68i01erEWLTbjxhFyfLgW3Etv/BEcW6LlYRUNpLd8kScbKrx6ZSjCUrZdOXJEaUHKPFt7MWt3+H3nphKKkqZMZOLtDj9Y3Lfdt89+oMJrb211XXxRmWqlwRdvkyhCVk1GC3bJ21OBFb7Tuf3GFclh4/G1vdYuS7kQ5ScpOUnu31bOdp5X9v8AU2tY19zO66y6W85b+HYjyu2yp7wm4+Rh1Mqq5W2KEFu2auMUqfRmm2ybRqMt1GyHF4x6km3EqvXFwuMn2pbP6yM504S4YJWXdr7iLPJuslxOyW/Zs9tjk9Jye7Hwjo9RRVT5LD5NKOFOmTTa3cWvtImnNJ3Q7eJS+prb8jbj6i1tG/mvpIytxN5LIw5R4vo9kl3FfdFOM/JrCUdylE3EXNvcI+qr52z5Lbql3idmS8aVihCpp7Pm5NfcjVptfrNRpUm5OU+Jt9W0t/yNNNp981uL5tQkqj2zpMHGjiYddMdvZXPbvKvVk8PU6M2K9l+9su7k/ti/uLs5f0k1P1spYdfKEJc598u5Ps27frPop0onPGDlwjp4yUopp7p800UvpSoPBr4oJuViSltzS2b/ACRQY+fmYjioZNvBWtn7TkvLZ7lvPNjremSqaUMuv9ZGMfnbddvHZvkRvUlSNfTcWmzn4xclFOLbcPnPk+ginNqFaTdkeUYLd/1zEdtovgbS3W8ny2/pF1pWNGjFjNx/WWJN+C7EcOfMsMbfZ1fZGzRXkafKTyN3TNc4Rlu4vv22/Au7MLDyo8bqhLiW6nHk39aK0laZa4Wyx37sk5w8H2r79/tM9HrHll6eQwzYlVlPqGKsPKdcZOUXFSTfX+uRb6FU44frJfPk9vBdPyIOvy2zo+FS/Fl5iV+pxKq31jBJ+ex248aWVuujhgvczcADqNgAAAAeboA9AAAANWRaqMey2XSEXJ/UgF2UfB+lPSeTlzowkvLi/wDP4HQbcit0LDnjYXHcv190nZZ5ssykFSs3zyuW1dLgh6fi/I3fXH9nKxzh4J7cvt3JgBdKjGTcnbABqybVTROx/NRDdKyErdFXq2U52eog/Zj73iytPZNyk23u292zw8XJNzk2z1YQUI0gAChcAAAAAAAAAFnpGVwz9RN8pc4+fcVh7CThNSi9mnujTHNwkmimSCnGjqga6bFbTGxdJLc2Hsp2rPK6ItunYl3v0R3fbHk/uKfU9MjiVq2qcnDfZqXZ9Z0RXa5/d7/eRnlhFxdoznFVZC0GpztsnL3IbbJrrLv+r8y+K3Qq+HA4/pzb/L8iyGGCjBUTD6QADUuAAADn9eoUMmF0V+0Wz81/L8DoCr1+HFhQl9GxP7mjLNG4MpNcHno+tsSx99n5ItSr9H3/AOjs8LH+CLQnH9CJh0CDqmFPOqqhCUYcM+JuXds1+ZOBdpNUyxW0aLi17OxSul/qfL7F+ZOqpqpW1VUILujFI2AhRS6RFURNToeRg2Qgva23j4tc9jlXGMusU/NHanPazgui131r9VN+1/pfwZz6nG5LcjPJHyQK8SvI/ZP1d67Oql9vT6iLZGUZP1sGpLlxw6rzX/k3wk4SUovZp7ol5sVOFeRFbKa2fmeXvcZU+mQknG0QaLHC2uUnxw3T44/mvgWF9PyrKTqacHFPjXNECNE25WVR3UVvNfn5mMb3XKfqJSVi57Re3F+TE4bpXF8kxaSqS4Lvhrwqd4wcn4LmysvyLL5bzfLsS6I0LKy74bO+XD57NfUkiZR8jlTGmUHU10l3vvZjHG8XulyzSUlP2xdEUG2+iVElvzi+kl0Z5TTbkWcFMHOW2+y7jph7/pOdpp0zbRmTqXDP26+5jIpg4+uoe9fau2Jpuptonw3VyhLx7RXZKuW8X4NdjKSxOErXDLqdqpGMYuc4xit5SaSXeyXdpeXTHd1ca74Pf7upFU3CxThycWpLwZ0uBqFeZBLdRtS9qD/FeB2YIQmqfZWKTdM5quydU+KD2aN9k6MhcUv1Vnby3iy/y9Ox8vdzjw2fTjyf8yiztOuwouctp177cUev2f8Akpl0ji9yLPdFU+jdi6vfj7Qs2uguW/R/aXeJl1ZdXHU+nJp9V5nI8cfLzRL07L+Szsti/mNKL7X2cvzN8OaV1LorHJRd52q1Ylnq1F2WLqk9kvNm3AzoZsJOMXGUXtKLOXfFNynJ7vfdt9rLv0fr4abrnyUml9n/AJL48znOvBaMm2W0pRhFyk1FLq2+hprzMa2fBXfXKXYlLqUGpZ0sy5xi36mL9ld/iQ0pcaUd3Lflt137NiZalKW1IPJ8HZgwpU1TBWNOfCuJ+PaZnUbAofS3F9dp0b0vaplz8ny+BfGjLpWTi20y6Ti19xWcd0WjXBk9PIp/B81B7OLhNxktnF7NHh5R9enas3Yd7xsqq5fNlz8u0l6tB4uq+tr5cW1kX4/+UVxZ5r+UaRiX/Orbrl+X4feXi+GjnyqskZfPBa+kkFl6Vj5kFyWz+qX89iP6MWzw9UeNbyV8E148t1925K0z/wBf6M24/WUFKK371zX5FbbZ6qnSc5dYrgl/yvp9m50P6lM86H8uWnfy1/7R3IPItOKa6NHp2HiAAAAAAAAAAAAAAAAAAAAAAAAAAAAAAB9D5vqN7yc++7ffim9vLs+477Ur/k+n33LrGDa89j5wcmpfSPa/CYcymAAcZ7YOk9FKlXXk5cuiXCn97/I5s6rFrlR6KNRXt3LZeLk9l+KNsK91nDr5fw1H5dFXdKUdKlY/2ufc3/yp/E7TBx1i4dNC+ZFI5eVKt9IcLCjzrxox+5b/AAOvR1Yly2ePrJ+2K+ef9v8AAABucAAAAAAAAABWa5RZdjRlXu1W93Hw7/qOeO0K3K0ei+TnW3VN9duaf1HNnwubtdmU4W7RzpsrtdSfByk/ndq8ixloV6fs3Vtd7TQs0ZUUytvyUoxW7UYc/wATkemm+0UqSKttt7t7vvZ4YzbjvJe6uzt2MjFqil2DKuudkuGEXJ+Bsx6PW7ym+CuPWTN08yNcfV40eGP0n1ZlKb6irZrGK7kSseF1Ed77o8Pc/iZSycWx8EpxfmuRUznKb3nJyfezEw/LW7b5NPXpUlwXVOPVVJyr32kua33RAuwLYybrXFHs2fM1Y/rnZw0uSfg+RZu5Y1aV9vFPwXMze/FLh3ZotuSPKoqJwnB7TjKPmjyL4ZJ9z3LFalBtqVctvtMq5YmTLhVXtfu7fgbPNNL3xMlii37ZEbOp2kr4c6589+5jTs6WFa905Vy95L8UT28fHr9XKSUX81vcrMmNEXvTZuu5roW02eSdUTlhte5MtNVyMXLwOOu6MpQkmlvs+fLp17SkNTn6zlXFSXe/d/ma3CtvZ7zfdBbL7f5ndkn6jt8GDbbs3ucIxblOKXizGNsJTjtYpQfLdPdRPcfFdjl6umuLjHi59WYwrmpyk57KXZFdpmmuVZDi6sk5GTWqPUUKTjunKXC/a5muHt7bdOpjwLvl9rN+JWk7NuyEn18DNqMI8ErdKXJqPMdpKDnzSXNd56Y1/s479xbtUV8mV1kr7m5Pxe33I9papujYoRlwvfhl0ZjGLUp8Sae/R9V2HpZex8DvlkzU8inJyIzpikuBbtLq+v3GEbPk1G0P2ti3b+iiJX0fm/xM23J79WyMv8SXJaMq5CTlJJJuTeyS6tlxj6GpVKWRZKM382G3L4m/SdO+TxV9y/Wtcl9BfE3alnxw6to+1bL3V3eLO3HhjCO6ZdRVXI57JpePk2UuSk4PbddvLf8AM9xrba5/qt3v83ruapSc5uU5Nyk922b1lOqPBRFRXbJrmzz83utRREHTu6LNp5GPKMoODkuj7yuw98bU6fWLZqe328vzMFmZC/3jMbr53bOe3EvnLkzLTQnhnb6NMmSM1x2jrZzUK5TfSKbPnvHKUnNy3m/my7W+r+07nDvWdgb7+04uMvB7HF42PPIsUNlwx5bNc0+09rLJbb8HTga7NO0YtR5w25t9jZnVbOq6FsfZuTUlKPYl3r+upd0YFFS9xSl2trqZzw8aceGVFf1R2PLevgnwjpptGnK0h6rTXmYKgo37ucJPlGXNNrw3JcfZfqppwnFc4PqWOkNRw/VJbKqbj+a+5km6iq+PDbXGaXTddPLuOzNpo6qCknRzRyODplOZ4qcs+hR+a3J+XC1+LRNemY/Y7Eu71jN9GPVjxaqhw79Xvu35t9Tm0/4dLHkU5PovPMpRpFPqlLu1qmvbdSjFPy3e/wB25fIxcIuSk4riXR7czI9ZRptnJGNNgAFiwAAAIedTZKKtok1bDu7V3EwFZR3KiYunZWYmqxl7GQuGX0uwsk01unuiq1PA630r96K/Eh4mdbjPZPih2xf5HIs0sctuT+50vFHIt0DojGcFOPDJbruZqxsqrJjvB8+1PqjediakrRzNNOmAASQAAACv1mbjiqK+dIsCr1v3KvNmOd1jZrhVzRUAA8c9MAAAAAAAAAAAAAAAvNHnxYfD9GTX5/mTys0T9lb+8WZ7GB3jR5eVVNggaxVO7Bari5SUk9l2k8GrVqjJq1Row6fk+JVU9t4xW+3f2m8AmglQAAJAAABB1mPFplq7nF/eicRtRjxafkL/APlt/cVkrTRWXTIXo9/Zbf8Aifki2Kf0dl+rvj3ST+7+RcFcX0IjH9IABoXAAABjZCNsJQmlKMls0+0yABymfiSw8h1vnB84N9qN9Fbv09wXVT5b9ha6xQrsCcvnVrjT8uv3ELFrdGKlKSi3zbfYeH+IR9Oq8kYoe5rwarrYYVKqr5zf9bsoVyjKXZBRafk3+RaZVClGcqsmE7X03exD+TOmt1T6tc2uj5bGenUUu+WUyN/0NclZ6+XBBvaPFxRTfLt4vj4mcLU9lL2ZPpv0fk+0zwr7KLa8mL324W4796e6+tJk/wBI8TEeFXkUJwd81zh0ktm92vqO9YVKN+SIw3cIgxzq606ptzg+qSb28UzPB1KGLkxshLdPk4yXDxLw3Kivn6pfrJfq+z2e7yPElGNTlCHOHWT3b6FY41B2jqemVdn0CMsfUMbfZWVy7Guaf5Mp87R7Kd54+9lf0fnL4lXot+Zp9sbZ1WRxmkrItbbeO2+/I7RPdbroda2Z0YSx+GcYexbjJSi2pLmmns0dLl6Zj5TctuCx/Pj2+a7Sss0PJjL2J1zXe20/sOaWnnF+0xcGiw0nOll1Sjb+1r23f0l3mv0ge2HWu+xfgxgQx9NU43ZFfrpbcS4ui7EadetVnyeqD4m958vsX4s6ZSaxPd2Xv20VlUd6bn2JL8TSTLKbK8dUwhKUpvim0uncj3GwZt8d0WorpHtZ4vqxScmx6bbSo0zj6vFjv71j4vqRuq1B1abLEjBqTbXFv2Pr9Zjfj5NtjnKt+CTXJHteG4R9ZepbL5kVu2aY9Qsau+WHCTfBorhw1u6XJLlHxZt02+rGy1bdFySi0muez7/x+01X2ytnzXDFcoxXYjyqiy33I8u99C2Obg97Ktc0i0yNclL2carb/VPr9iIf6VzuLf5Q/Lhj8DTNwqi4Vvik/en2eSMKapXXQqjtxSeybN1nyZHwRJv5Og0vUJZilCyCVkEm3Ho0WJGwsOvDq4K+bfOUn1bJJ6cbS93ZtG65OA9Icf5NrF6S2jN8a+vr9+5WnTemVG1mPkJdU4N/evzOZPOyxqbPrdHPfgiwTsSzj0/Lx312Vkfqa3IJnVY65t9jTi/JrYpF0zbJHdEv/RG7a3Iob96Kkvwf5GOqYrq0zJq22WPk8Uf3Zf8An7iF6O2+q1innsppxf2fyOq1XGV2BlbL2pV/hu0dUFuxnkal+lqb8OmbNDv+UaRjzfVR4X9XL8iwOe9D7uPBtpb51z3Xk/6Z0J043cUzzNRDZllH7gAFzAAAAAAAAAAAAAAAAAAAAAAAAAAAApvSq31ejTjvs7JRj9+/5HDnWemdm2PjVfSm5fYv5nJnn6h3M+j/AAyNYL+WAAYHpBLd7LqfQY4sY42PW/dq2f2Ll9+xwuDX63Oog+alZFfed1qNro02+xPZxre3nsdWnXDZ4/4k25wgik9G98rXMvK6pJ7fW+X3I6s5r0Mr2x8mz6U1H7F/M6U6MP0WebrX/GaXjgAA1OQAAAA1W5FNO3rbYV7/AEpJHtV1Vy3qshNf6WmCLRsIGr5c8XFTq5TnLhT26eJPIOr4zycKXAm5wfHFd/8ASKzva6IldcHOu+6UuJ22N9/E9ybh6vdQ1G5u2vx95fX2/WV3UHlxyzi7s5065R2FN1d9UbKpKUX0aImtQlPTLeHs2k/JNNlFh5tuHZxVveL96L6M35+sW5OM6lUq4S2U2pb7ru6I7fXhKPPZo5px5K1v1nJe72vv8jbCPFLZvZdr7jEHnP7GaNltvHtGPs1x6RM8TEuy5uNSWy6ylySI+644x323fN9y72ddh40MXHjVDzb733m+nwKXfRZe9nL5OPZi3Oq3bfbdNPk0YV1ytsUIrdsl6vfG/Pk4c4wShv37b7/j9xpqn6miU4/tJ+yvBdpjnqMmohJWb7L44kPU0c5/On4kJtybbe7fazwGUIKP7kym5GVcJWTjCPNsm3Wxw6/U0+/86RrwmqoW3vrFbLzZElJtuUnz6tso16k6fSLJ7I8dsxttUU5ze7/E1qqV8o8cZSb92pdvmYx3skrXFy3e1cF2+JMoxMmMvWKEvWfS6beRvJqC7KRTbNM6LFLa9cP+hdP5nqSS2S2Rb1xutjwZVKkvpbrc03aa+tMvqkcy1MbqRrLDLuJEx7fU3xn2Lr5GeZT6q3ijzrnzi0evAyF81P6yTRVZKp4+RW1H5suuxE8kU98WIwk1taK0k6fs8hxfzotGq+mdFnDNeT7xj2eqvhPsT5msnvg6M4+2XJhJNNp9VyNmLbXjw4nBzvXKDfux8du1m3UKvV5DkvdnzX5kU0w5ONyInGpGUIyssUVzlJ9WJ7KbUeieyN+Av1s5/Qg2iMV3XNiqie49Nt05QqrlN79i5c/Ek/2C1LaM8iPN784w+L/AjwnOuXFCcoPvi2meNuTbbbbfV82zoU4xVrspRa4mtWq1RyeF1t7cSWzj4+Ro1uM46hKU9+GSXA+zbbp9u5AOsxFx4NCsXE3XHffyOjG3mi4yNFcuDlIxlOXDBOUu6K3ZYYuj5FzTtXqYePvP6vidDGEYLaMUl4IyLx00V3yWWP5K+GjYcI7OEpvvlN/kR8vRIOLlitxkvmSe6f19hcA2eOLVUWcInM6dlywMtwuTjCT2mn8195ZalVGFkMiKSjL2ZtePR/l9aM9U09ZVfrK0ldHp/qXcyJpOXGcJYGSuTTjHi++JhPHcXil0+hjk8cuTwGd9FmK3x7zq7LEui/1d3n0NMbIzko1NWTfSMXu2fPT02SE9jR6ayRassNJX6vIffb/+sSwNGJR8nx4Vt7yXOTXa292bz6fDDZjjF+Dhk7bYABqVAAAAAAAAAAAABT6lp/A3dSvZ+dFdniXAM8mNZFTLwm4O0ctXZOqanCTjJdqLrC1GF+0Ldo2fcyPqOn8O91C5dZRXZ5FWecpT08qO5qGaN+TqwUeHqc6doXbzh39qLmuyFsFOuSlF9qPQx5o5FwcU8coPkzABqZgrtZg3jRkvmyLE05VXr8adfa1y8zPLHdBovjltkmc0A009nyYPFPVAAAAAAAAAAAAAB6k20l1YBdaNDhxZSfzpMsDVjVepx4V/RXPzNp7WOO2CR5U3uk2AAaFAAAAAAAAAAY2wU65RfSSaMgAUPo5La26L6uMX9m/xL4q8PTrcTUZWqUZVSjJdzW7T22LQzxpqNMpjTSpgAGhcAAAAAAi6jaqcC6b234dlv3vkvxOXstnZLisk2/EttfyHKdeNDd7e1JLtfRL8fuJunafDGx16yEZWy5zbW/1HJlx+tP8AYydydI5oHTX6TiXbtV+rl3w5fd0IM9Anz9XkJ+Eo/wAzGWlkuirhJHOwjxcSXJpcn5SexaRk83QZ1rfjxpK2K7eF77/ZvL7jDTdMnlZF0fWRiq293tvvvKXT7CZRStL1uFSk3VYtt3/q/wD+l95pjhKLt9F4NxdnOR22iv1jSTX0dvwLPSMCFdUcmyO9korh3+aviY65pqxLn6iW9U29oxlzhyfLbzLOmUJ1RdbThtstji18pQjtXk9GEozfBmS9MucZPGfu7cVfgu1fD+REM8f+24/fxv8A7WcehyShmSXknLFOJclbq+e8aCqqf62a6/RXeS8zKrxKXZY+fzY9sn3HMyduZkSm1xTm933I93UZljj9zzZvwjVs9nLx6m7Cy/U77wUo77J9qX9bnl/DHhqg91Dq+9kdx4nzb27jzOMkXuMuYStEzIzpqf6q5yi+eyjzXgzSsy6XS2fl0MHDgS5bbrdIlUYLt0+7L+ivYfek+ZOLBGXCRLnNvs2QyLbcWTjNqyvm/wDUjVHPvj1kpeaNeJLhyIp9Jey/rNJisUbaaLvJKk0y0eVXKiNs6lJb7S74sxt9VmLau9xf0HyRGw3xOyl9Jx5eaIxmsK3NJ9F3ldKyRPCvi9uDi8UYrGyE01XNNc00ttiTgZE9p1t8TS3im/uMZ7ZEW6LJqXbW5fgSsmRSpkbINWj2zIzq4frMiUe6PFzZu0rMy55cK+OVsH7yl2Lv3K+mqV2RGndRlJ7byOixasXToKt3QVk+rlJJyZ6mnWST3SlwZrlkT0qp9bo857buuSkvt2/M4c+japX67TcivrxVy289j5yW1K9yZ9N+FTvG4/AABzHrG7Cs9Vm0WfRsT+8+iNbxfkfNT6NjWeuxa7PpwT+469O+GjxvxSPMZHO+iknTquVjvti+XjF7fmdacZgy+Tel0ovkpWSX2rdfkdmbYfpo4dcv4il8pMAA2OEAAAAAAAAAAAAAAAAAAAAAAAAAAA5H0znvlY8O6Df2v+Rzheel0t9Wiu6pfiyjPNzfWz6nQqtPEAAyOwsfR+PFrOP4Nv7mdJ6S2cGj2JfPcY/eUPovDi1eLfzYN/l+Za+l09sKmHfZv9zOrHxibPH1Pu1kF+xn6HWJ4lta6qXE/r5fkdEcv6F9Mt/u/mdQdGH6EebrlWeQABqcgK/Vs14lCjX+1s3UX3LtZYFXreHZkVwtqTlKvfeK7U+77CmS9r29lZ3XBQSblJyk25Pq292wm4yUotqS6NPZo8MoR4nwrr2HkuTTtnOWmDrM62oZXtw+mlzXn3l5GUZxUoNSi1umu040sdK1H5LL1Vz/AFMnyf0X8Dsw6i/bI0jOuGZazgrHt9fWtq7HzXdL+ZApUXYoy5KXLfuLzWcmiWnyhGyMpTa4Unv2p7nPmOqilLgq6UuDKyEq5uEls0YtbrZk6Cjm0qLe18Fyf0kQ5wlXJxmtmuxnHCd8PsmUK5XRq2lHlFpruZvrxrLsedimk4dYpbs1m7Ev9Rbu+cXyaLTcttx7KwSumaFFRWyRaLVpLTPUbtXr2E/9Pf59hpysT/fUe1B89l2FfL2ZqT6bNeRpgz8NxJlFwM+gb328DHjh9JfaXGmaS7HG7KXsdY19/n8C8McpsqueEVllF9dMLnXtCb2Tb23NcZcW/LZrk0dhfRXkUyqtjvFnKZFHybKtq3cuGXV93Z9xrmw7FaJlFxZ6p7Yzh3z3+4i2PjlwfNS3n5dxnOfAum7fJLvZrlDatQb3lOXtPv7/ALkc0Y0Tdm/FusrbtjsnJbLdc0je83If+8+5Eck4NKttc5+5DmzLIoJOTRaLk3SZLonZXV6/Jtlt2RI1uoXSlvB8Ee7bc15eQ77d/mL3UaDPHhX1SXJeeV9RZKjqF66uL80bYanL59afk9iATMbGjGv1+Ryh2J9oyY8SVtCE8jfDJtN8MmP7OW3+pcjCeHjWt8O0ZLrwshZGZO32YexX02RHTcXum0+9GUdPLtOi8s0emrLa7Gc8VVt8Uoe6yplGUJbSTT7mSas+6vlJ8a8ev2k6EqsyveVb28V+DClPB9XKDUcv09kPTVvOyPfAh9C2pxHj5HHCW8Gtmn1RX5lfq8ma7G90aYskZZHXkpODjBWaSRZD5PWov9rNbv8A0ruPMKtWZUE+i5mOTP1mRZLx2NW7ntKJVGzzHpeRkV0r572fgu37jr0kkkuwptAxvfyZLr7Efzf9dxdHr6eG2BbGuLAAOg0AAABUavpzs3ycdP1i5yS6vbtXiW4KyipKmVlFSVFdpWoLLr4LGvXRXP8A1LvRYJJdCpzdKseSsjClGue+7Te2z71yLSrj9XH1vDx7e1w9N/AiN9SIhfTMwAXLgAAAAAAAAAAAAAAETUvWLFc6pSjKD35PsIONq04tRvXEvpLqXEoqUXFrdPkznMzGljXuD9184vvRx6hzg1OJ04FGa2yOgqthdDirkpR8Cu1DTt97aFz7Yd/kV2PkWY9nFW9u9djL3DzK8qHL2ZrrFiOSGdbZdkyhLC90ejnTdjZNmNPirfLti+jLTP05XJ2UpKztXZIppRcZOMk011TOOeOWGR0wnHLE6HEzK8qPsvaa6xZJOVjKUJKUW010aLfC1NT2ryGoy7JdjOzDqVLiXZy5dO48x6LMAHYcxSari+qt9dFexPr4MrzqLa42wcJreL6lBmYc8WzZ84P3ZHm6nC4vcujvwZbW1kYAHGdIAAAAAAAAALDSsX1lvrpL2IdPFmjCxJ5VndBe9Iv6641VqEFtFLkjs02Fye59HNnypLajMAHpHAAAAAAAAAAAAAAAAAAAAAAAAAAAAVWPp9ktStyslLZTbrXXfuf2FoeghJLoqopA1ZVyx8a26XSEW9u81ZmoY2Ekr7EpPmoLnJ/UUOqa7Vl010Uwsgpy5uzhSfd29/4ESkkX2urRGxMu+mqyFU+Hils5Lq9l8dyPluc3xTlObcWlxNvn1XXyZdWaFJRg8S2EoNJ+0+r791v16lPm3PH2hbJ/q5veKe/TdHn5I5U+ejnp3TJNOK3FTntXV13fLfyJV/qao0yrUoKa96PXs6ro/rKmjJVtdMJSlxNKKUt+fLoiz1CLhCiL6xjt+B5+WMvUSkzaNwi2kap5N8HtGyqa7HwPf8TQ8nIjarvWtNLb2fZSXgTdMwqMxzjbbKE10jFpNrv5okZWi11Y11nrpSjGDaWyXZ2s7cWlaSnEznkyTj2R8adeTusiLssit1JtttdxsklfVw4lkIrtgls2QKZ+rtjPuME9mmnszjlilKTdkrIlGmiQsG9vnFRXe2euNNHWSus7l7q+JuxMmV0lRclOMu19Ty3BU1x40lKPc30M/UaltyOi21VcCHwSybdpThHfnJzkkn4f13E55/yfCjh0cM0k1Kxrlzb3SX19TR8huXv8EF3uRi4U1dZ+tl3R5L7TshqFFVAx2STtkZQ22fFLfv4mWOlUV5FWTjzinY48UJtc1/T2ItdV+XY40QUppb8O6SS/pl1ouBbixssyFtZPZJcuSOjTwk5W+iIxuXBSY0+C+uXTmjW2tyRqFXqc66HZxcS+vn+ZO0KELVlV2RTUoxTT7VzM44byuIVv2kHBe2XD6/wNDfDN7PbZ8mSIQeLqCrl8ye277ux/YYQxrrrZwprc5Q33S7DDY/UcS36Q5xvW1mys7Jd/n8TRKPCpJrZ9p79x63uuZaKcXSKt2di1vW14HzKyPBZKH0W0fRNNlOen1Ozfi4dufaux/YcDqMeHUcmPdbL8Wd+o5imfQfhEuZIjgA4z3gd7os/WaRjPugl9nI4I7b0alxaNUvouS+9nRp37meX+Jr+Gn9yj1CXqfSpT7rYP8Dtl0OG9JfY1qUlyfDF/19h2GnZcc7CryIRcVLfk+vJ7G+J+6SODWxbxY5/aiUADoPNAAAAAAAAAAAAAAAAAAAAAAAAAAAOH9LH/APWX+5H8ymLj0q/vmf7kSnPMy/Wz6zSfyI/sAAZnSXfomt9Sm+6t/iiV6Yt74i7Pbf4EP0Wurq1GXrJqPHDhju+r3RJ9L3+vxl3Rl+R0r+SeTJP88v8AvgkehfuZXnH8zpzmPQv3Mvzj+Z0504foR5mu/wD5EgDGUowi5SajFc232FXka5VBuNFbt2+c3wovKcY9s4XJLstgc9LXMnf2YVJeKb/Mzhr1y9+iEvKTXxM/zGP5K+oibqenVZFU7YpRuit+JdvgznCwy9XuyapVRhGuMls9nu2ivOPUShJ+0zk03aJMYxyo8mo3rv6S/maJwlXJxnFprsZim091yZNry67YqGVHi7p9pwvdDlcosql3wyECdLAjNcWPapLuZonh3w61t+XMlZoS8h45LwaYycJKUXs10aLCvIpyoqvISUuyRGqwrrfm8K75ciZVp1cedjc39iMc08fl8mmKE/6Gi7Tpx51PjXd2mmGHfP8A3bXnyLGeVj0R4VJPbsjzI1mpy/3daXjIpDJma4RacMSfLN2JjX0PnZHg7Y9TZdh03Pdx4Zd8eRWzy759bGl4ciTCz5LhqfW23mtys8eRNSvllozg1VcGGTjY2Ovflx9i5Eam+2h/qbJw8Ivl9hhKTlJuTbbLjC0XiirMptb8/Vxe32v4HpafFk8M5pe5+1EWGsZkFs5wn4yj8NiDqGVkZVyscK48tnKCe7899zqYadhwWyxq3+9Hd/eZfIcT/LU/wI7/AEptU5E7JHExVnrodm/Nt820vP6uw3QtohbCyyuco8+Nb9za3X1bfYStQUL8m63GhCFVTit4x2TXEl97b+pET2bN69opJ8cZRWz36Pn/AF1OdpQZVpo2Q3mo7Lm+wnZEljYyx4v25c5sh4vHhWJv1di25bP3P68yZhYN2fY5ybjXv7U+/wAEcnpyyzpdFl7VS7I1FFuRPhprc327dF5sXU2Y9rrtjwyXYdVVVTiUcMIqFcVu3+bOZz8lZeXK1LaPux8kdmXDHHD7lZRoYlUZSdlnKuHN+PgY5ORLInu+UV0RjOz9VGuPKK5vxZI07Anm2c940xftS7/BHHjxOc7LbuNqIe/PbtBfatHGxdPVMKoJya4Ft9rKfHUFJ22c4w7O99iNc8PS+5XbzRvporprV2T2+7DvNd2bbZyg+CPcjTdbO6xzm+f4EzT9MszFxzbrq79ucvL4mOLTvI7fLLuf6YGmjNtp5N8ce5kySoz4cntNL60atT06OEoThNyhJ8O0uqZAjJxknFtNdqK5tLtla4ZMcjXtlyifh0TozHGa6xez7GQbFtZJdzZa4l1tkUra2u6W225D1CiVdzsS9ib3+sww5H6rUuy+SC2JxL/TIKGnUJdsFL63z/MlETS5qzTqGuyCj9nL8iWfSx64Ij0gACSwAAAAAAAAAAAAAAAAAAAAAAAAAAANGXjRyanCXJ9j7mbwQ0pKmSm07Ry91U6bHXYtmjyE5VzUoNqS7UX+dhxyq+XKxe6/yOfnCUJuMltJcmjyc2J4pcdHo4siyKn2XuBnRyY8MuVi6rv8T3NwYZMeJezYuj7yhhOUJKUXtJc0y9wM6OTHhlsrF1Xf4nViyrKtkznyY3je6BSW1Tpm4WR4ZIwOjysWvKr4ZrZrpJdUUWTjWY0+Ga5dkuxnNmwPG7XR0Ysynw+zfh6hPH2hPedfd2ryLqm6F0FOuSkmcwbaMizHnxVy2712Mth1LhxLorlwKXMezpjGcI2RcZpOL6pkbEz68lcPu2fRf5Es9KMozVo4WnF0ynytKlHeWP7S+i+pWzjKEnGUXFrsaOqNdtNdy2sgpLxRy5NJGXMeDeGpa4lycwC8s0miXODlDwT3Roejd1/2x/mcz0uRHQtRBlUC1Wjd932R/mb69Jx4+85T83sFpcjD1EEUkYynJRinJvsSLHF0qc2pX+zH6K6staqa6VtXCMV4I2HTj0kY8y5MJ6lviPBjXXGuCjCKSXRIyAOtKjlAAJAAAAAAAAAAAG4ABosy6Kvftin3b7si2avTH3ISn9yM5ZYR7ZdY5S6RYgpLNXul7kIR+80Tz8qfW1ry5GD1cF0arTTZ0O56cw7rZdbJv/mZ0WPB149cZdVFJl8Ob1XwiuTF6dWzaADoMQAAAV2saitOxXKOztluoJ9ne35FiUOtY1ebmxTco+qjs3Hbd789uf8AXMyzZVig5MvCO6VHN2WTtslOyc7bN+Lddv1mL9ndLhjv7Ue9/wBfmW0tHp4fYtti0tk3LcrcjHsw5KE+FLrGaXKS7vM4ceohldJ8nZ0WOFrV2Pp8qa93we1GclzSfYl57lRKUrbJylL2vetU37zChL1V3C5uLlFb7PlzbZ4o8TjHb1lafs7e82att9mGOK3SkFun7C2slyVcuiRZ4eQ8tRxbJtW1r2HP53et+8gRxMucG5Y9j37ZLaUfIxnG2jbihJKHOKfKW/ic89k+E+S80pRaLSymdb2sg15o99fdwOHrrOFrZrie23kewybox2Vktu58zbjY92fOUYSrTik3xcvwRTH6rdI8xqPghPiit9+Jdz6l9lQhR6PwhtFtqLXi202/xI0dDym1vOlLvTb/ACMtZaqhjYcXuqobvft7F+Z1wi8cJOSISpMh4P8Aaot9Ipt/YYVXzqsc4Pbd812M8rnwwko85T9nl3Gvt27Tz9lttrgtupKiysphm0q6tcNnau8gTqsh78JR80SFOVOHVKL2k5tokyunfj+tok4zj70epzxlLHwujZqM/wByuqssqmp1SlGS7UTFqmfVtxzUvCcF+WxHeZkS/wB4/qSRobbe7e772dsMmRcIwdLomZeT8vlCXq+G9Lh2jzU14ePXkS9Cx7oZE7JwlCHBw+0tt3v/ACIFOFl2zXqqZxae6k1wpeO7OrW+yO/DFye+XZMFbtlHr2M42xyYr2ZLhlt2Psf9dxo0nJcNRXF0tXDLz7H/AF3nQ2VxthKE4qUZLZp9pXUaNXRlxujbJwi91Brt8yZYX6inEs4u7RpztIstzOOjhULHvLf5r7/rJ9OnYtMYpUwlKPzpLd795LBsoRTui6gk7HYfOtXW2rZX/EZ9FPnes/3vlf8AEZjqfpR6/wCFfzH+xCABwn0AOw9E5cWmSX0bGvuT/M486v0Qlvh3x7rN/uRvg+s8/wDEVeErPSj+93+4vzOj9Gf7jo85f9zOZ9JZb6zau5RX3HTejH9x0ecvxZri/ms49Wv/AKOH9P8AQtgAdZ4wAAAAAAAAAAAAAAAAAAAAAAAAAABxHpYttYfjWvzKUvfS+O2qQffUvxZRHmZfrZ9Xo3eCIABmdRuw3w5lEu6yL+8u/S5fr8Z98X+RQVvayL7mjofS9c8R96l+RtH+XI4cvGpxv9zd6Fv+1r938zqDk/QyW1+VHvjF/Y38TrDrwfQjxfxBf/USOc1jMlfkSoi9qq3s19J+JXF/n6QsiyV1M1Cx9Yvo3+RTZGJfiv8AXVuK7JdU/rOTPCe5t9HlSTTtmk2QplZHev2musV1NZ7GThJSi2mu1HK7rghV5PGtgS45cLFtk1Kf+pdTNV4NnSyUPBmXquP1IvsT6ZBBPjhY83tHI3fcmjfXp9MJKT3n4PoUlqYIusEmQsXHusalBuEfpdC0X6qv9ZZvt1lIxuujXRKyOz25Lu3Ki26y6W85b+HYjnUZah2+EatxwqlyydfqMY8qlxPvfQyV0/0fK6ct5S328OwqyfkvbTaUu3b8DSeGENqXyVjllK2yASK8HKtq9ZXRJwa3T3S38kaEuKSi+jex2SSSSS2SPWwYVNNs54x3HGG7Js4/VpdIwSMc6Djn5EE+GKm+nbvz/M08DXSTXnzOeeNKX7FVJpNFho1Cuz4uS3jWuP6+z4/UdMUPo9bVB2QnJRum1suxpd32snaxqK0/Ec47O2W6gvxf1HpYEo4zfErXA1PVqdPSi07Lpe7XF8/N9yKDJ9J8myp1xphHj9n2JNyiu0qbpzvtlKc53Tl7alvyb7ef9dTD/TxKuM1xJRW7T/rwKyyu+DrWBVydEo1WejknjzTm5wlaujXtLl9X5FTVTbW4PgajKcuFvkmnLZ8347M14t8667uFSSlDdqT3326/kdDTjfLdB4Ire2mUnHx5t7fWmUaWTg45QqW02YmhvdSypLb6EH+LLmEIwgoQioxS2SXYQNGzPlWIoylvbXtGXiux/wBdqZYnRjjGK9paMUuig1rNc7Hi1vaEfffe+4qix1DTciOTZOqDshOTknHm1v2bGWHot1rUsj9VD6Pzn8DjyQyZJmLTbI+n4M82ztjVH3pfkvE6SEK8elRilCEF9SR7VVCmuNdcVGMeiR5k1O/GtqT244uO/mjrx41jXBrGO1HL5uVLLyJWvdR6RXcjTu9tuw324OVVNwlRY33xi5J/WiVg6RbfJSyFKqvufvP4HA8c5y5Rik2a9M095lnHNNUxfN/Sfcjopzrx6XKTUIQX2I9rrjVXGFcVGMVskiBrsLJ4KcE2oyTml3c/z2O+MFihwapbVZTZ+ZPNv45LhhHlCPcvia6bY0+1wqVnZv0Rp3XeiVj4GVkP2Kml9Kfsr+vI82UZZXyjJN3fkxeZkN7+sa8hLLunBwm1KL70XGPolEI73ylbLuT4V9xst0XEnHauMq5d6k39zLrQ8XSNP4lETQMlRlPGk+vtQ/Nf14l4crk41+n3xbfNPeE10f8AXcdDg5UczHjZHk+kl3M7MMnWyXaEH4ZJAB0GoAAAAAAAAAAIGoZ6x16uvnY//iUnNQVstGLk6RJvyqsdb2S2fYu1lddrEnyqrSXfIrJzlOTlNtyfVs8POyaqcvp4O6GmiuyZLVMpvlNLyiZR1XJj1cZeaIIMvWyfJp6UPguaNXrk0rYuD71zRYQnGcVKMk0+jRyxIxMuzFnvF7xfWL6M6MWradTMMmmXcTowa6bY31KcHumbD0E75RxPjgAAkAAAAg6hgrIjxwW1i+8nApOCmqZaMnF2jlWnFtNbNddxCcoSUovaS6MuNSwfWp3VL9YuqXb/ADKY8nLjeKR6WPIskToMHMjlV8+VkfeX5m+2qF1bhZFOLObqtnTYpwe0kdBiZUcqrijykveXcd2DMsi2y7OPNicHuj0VGbgTxm5R9qvv7vMhnVNJrZ80VWdpnWzHXnD4GObTV7oGuLUXxIqk2mmns12otMLVNtq8h+U/iVbTT2a2YOaGSWN2jonjjNcnVRkpLdPdPtPTncTNtxnsnxQ7Yv8AIu8bKryYb1y59qfVHp4s8cn7nn5MMofsbwAbmQAAAAAAAAAAMJ2Qgt5yUV4vYhsGYIlmpY1fz+J90VuRbNZ/w6vrkzKWfHHtmkcU5dItTxtJbtoobNTyZ9JqC/0oizsnY/bnKXm9zCWsiukbR0svLOgszsav3rY+S5/gRrNYqX7OuUvPkimBhLVzfRtHTRXZPs1bIl7ijBeW7ItmRdb+0sk/DfkagYyyzl2zWOOMekAAZlwATMTT7chpyThX3vqy0IObpIrKairY03Gd96k17EHu/F9xfmumqFNahBbRRsPWw4vTjR5uXJvlYABsZgAAApLueXkN9eP8kXZUahX6jJla+VduzcuxS222f1JHB+IQlPDwbYWlLk0mnKx1lVKle/OSUH3S7/67NzYrIylwQ9uf0Yc2WODhup+tu29a1skukF8TytHpp5JqXSR0ZMiiiFlabRh6FZju6S58fHtzcu5LyWxB0/EroqU1tKya3c/yXgSNetlLLjU/dhBNLxe/P7jRp9qdfqX71fTxj2fA6/xGcq2x8HNp8lzaZLNGXXGypKS+fHZ9q9pdDear5xi6oye3FZH7nv8AkeRC9yo7J1tdkWWHPbiqath3x6/YaWp1yT2lCS6PozdlRlj5MuBuKfNNPYx+VX7besbXiejCU6TR5ElG6NlWo5dWyjfNrul7X4mnLybsm71tkYt7JezyNuLjXZ9kowlHeK3bk9iRLRMxdPVS8pP4HalmnH5RSm+jLQcdXXSyJL2a+S3+l/JfiQMifrcm2cekptrbu35F1VRPTNJyHOS9ZLd8uib2SKKD4GmuzoTmW3GoiqpM35cknCpdK47Pz7THEtlVfFx6N7Nd5jbTbUoSthKKsW8W+3+tzPDhxZCb5Rh7TfkcU4bINSLptzslZWFBy3qajKXzX0fkRKZSxMqE517uEt+F9puhZ8pjbVLq25w8+40rKsUeGTU4901uZ4Xkh96LZNr5R0uLnY+Wv1U/a7YPk19RJONc3xqcfZa5px5bHUadbO7Bqst99rr3+J7eHN6i5XIhK3RKABuaAAAB9D5xqj4tTyn/APzZfifRn0Z8zyZ+sybZ/Sm395y6npHr/hS98mawAcR7wLn0XttjqarjNquUW5R7HsUxd+ikG9SnLblGt8/rRpi+tHLrK9CVkX0hlxa1keDS+5HWeja20PH/AOZ//JnG6tP1mqZMv/5jX2cjttCjwaNir/Rv9vM3w85GzztdxpoR/b/QsAAdh4oAAAAAAAAAAAAAAAAAAAAAAAAAAByfppDa7Fnt1jJfZt8TmjrvTKvfEx7Poza+1fyORPOzqps+m/DpXp0AAYneDpvSfa3T8O5Lk3+KOZOm1Nev9FcazrwKD/8A1/M2x8xkjh1XGXHL7kf0Qltqdke+p/ijszg/RmfBrdK395SX3b/kdrkZNONHiusUU+ne/JHTp37DyPxNbc9v4N5hZGEoSViTi1zT6bFTdr0FypolLxm9viV2VqOTlJxsmowfWMFsn5kyzwj5PLeREaXDxPg93fl5dh4AeY3bsxQMq65WzUILds304N1vNrgj3yJ0Y04NLbe7fb2s5smdLiPLNoYm+ZdCmirDrc5tb9sn+RDys2Vu8Ybxh97NORkTyJ7y5LsXcaiMeDndPlkzy/pj0T8terwKYLt2b+wgFhqP7Cnbp/Iry+n5gVzfUCXbLj06rnzjLZ/eRLa5wtdc2lw9eF9vcY+rh9FfYazx8q/BnGTV0Zb7c+7mdmuiOJcNvde3g+aOp0vNryaIwT2thFKUX1814HfpWuUWxvnkp9ZolTqE5tezb7Sfjsk1/XeQTrM3EhmY7rnyfWMu595ytlcqrZV2LacXs0Z6jHte4iUaZim0009muaaJNzerSrjfupULnZHrLfp5dDVwcVHHHrB7S8uxm/Tfdu/f/wD1Rxzzyhje1m+nj/ERqno9E4pKy6DXRqZW5WFdgrZyi6nLeNij0fc+46M05Xq3i2K1bwcdmu85MWqyKXLs9FxS5KDFgp3Sl7XDKGz4u9/+DpfRi/iptqk/aXDP7Vs/+0qJYPyKWzk5OaTcn9/37/aMHJeDqEbV7qltJd8ZfzR62HKnPcujzMkv4jZcahj2adlrPxl7Df6yPYt+v1P7mWuLlV5dKsqluujT6xfczZFwuqTW0oTXmmmUGp0WaM1l4U9oyko+rb+7xXXyO76Xa6LJc8HRA4fI1TOyW5PIsjvHeKhPgS+z6up7VrOdjybWW5JLfgn7e/XtfMj1Ub+jKjtwVmkastR44Sr4LYJN7dGvAszRO+UZNU6YABJAAABgqq1JyUIqT7duZmABQAABqyKK8iqVVsd4yKOurL0vM9iuVtcuT4VupL8mdCCkoJuyko3yAAXLgAAAAAAAAGnKvWPRKx9V0Xezm5zlOblJ7yb3bLPWrd5V1LolxP8AIqzy9Vk3S2/B6GnhUdwABynQAAAAAAWOkZDhe6W/Zn08y6OXpn6u6E182SZ1C6HpaSdxr4ODUxqV/IAB2HMAAAAAACp1TB23vqX7yX4lseNbrmZ5MayRpl4TcHaOVNuNkTxrVZD613okalh/J7OOC/Vyf2PuIR5LUscj0k1kidPTbG+qNkHumbCg07LePbwyf6uXXw8S+T3XI9TDlWSN+Tz8uPZKiJmYFeSuJezZ9Lv8ylvx7MefDZHbufYzpjCyqFsHGyKkn2Mpl08Z8rhlsedw4fRy5lXZOuanCTjJdqJ+Xpc4byo9uP0e1Fc002mtmuxnnThLG+TujOM1wXOJqkLNoX+zL6XYyxUlJbpprwOVMoznD3ZOPk9johq2lUlZhPTJu4s6k83RzPr7v8Wz+JmLnKXvSb82afnF8FPyr+TpZ5FMPetgvNo0z1HFj/vd/JNnPAo9ZLwi60sfLLmesVL3K5S8+RHs1i5+5CMfPmVwMZanI/JosEF4JFmdk2e9dJLw5fgaG3J7ttvvZlVTbc9q4Sl5InU6RbLnbNQ8FzZCjkyfclyxwK4E3UMWnFUYwlKU3ze77CEZzg4OmXjJSVoAAqWAN9WHkW+5VLbvfJEyrR5vnbYo+EVuaxwzl0jOWWEe2VgL2vSsaHvKU/Nkquiqv3K4x8kbx0cn2zF6qPhHPV4l9vuVSfi1sTKtItlztnGC7lzLkG8dJBd8mMtTN9cESjT6KGmo8Uu+XMlgHTGKiqSMHJy5YABYgAAAAAAAAA8UYxW0UkvA9AAIGo6dHN4ZKXBZHkpbbpruZqp0Wqup7zbu7LEtuHyXcWhozbHVhX2Re0o1ya89jOWODttFaSe4oFlt2ur1UpyUmk4bbPx5si3zdlzlJp7ckl0RhGTjFqL2T5M8PEWKMZNxRE88pxplhwSzcOMl+0g9ufaQ50WwftVyX1EnEudOLOa58M1y7zzIstqanTbL1U+a7dvAxi5Rk4romSjKKk+yNCNsJKUFOMl0cd00TqdYy6tlZw2r/Utn9q+BEeVe/wDey+rkSMajMzapuEozjF7bTfV7dnI7cUs11Ey48EnN1KrM06cFvCzeLcH28+x9pX4VDycuurbdN7y8l1/rxEsDKU+B41nF+7uvt6HR4eJVjQTjVGFkkuPbnz+B2RhLLJOSqiEnJ8lZ6QyTtoh2qMm/r2+BAm/U4ygvft9qXl2Ik6699Q8oJfieYuE9SsusVnBGPKPLfyOfPB5c21Fr5dEGE3XNTj1T3JNVtWPnq2ytzra3SST23RDT3SZnJ8UI965fV/W5irhNSRRPg6HGem5sn6umpzS3alWk/wACwSSWyKjQ8Pgh8qn1mtoruXf9excHrwbcU2bQ6sAAuXAAANOZb6nEutfzIOX2I+aHe+kd3qdFvfbJKK+tnBHFqXyke7+FRqEpAAHKewDpfRGvaGVa+nKK+9nNHVaSvknozdf0c1KX5L8DbCvdfwcOvf8AC2/LOYun6y6c31lJv7WfRsCv1WDRW/m1xX3HzzDq9fmU1bb8c0n9p9KXJI20y7ZwfijS2QR6ADrPHAAAAAAAAAAAAAAAAAAAAAAAAAAAKn0nq9bo1rS3cGpff8DhD6TqFPyjBvp7ZwaX2HzY4tSvcme9+FTuEogAHKeuDqcP/wBT6I2V9XCMvue6/I5Y6j0TmrMPJofNKW+3g1t+Rth+qvk4NfxjUvhoodMt9RqWNZvso2Lfy35l1m3Svy7Zze74ml4JPkjn7q3RkTrfWEmvsZ2D0xZ1MMvHsUPXRU3Brlu+vMiMZSi4o838Yhu2TRUG+uvHmvaulB9ziS/0Hl/Sp/ifwImViXYkoxuilxdGnumZZMGRK3weGvb2jcqsKHOVzl4GSy6KuWPTvLpuyATsGmMIvJt5RXu7/icWSCirk2zaEnJ1FUToSlGEXdJKcntsvwK/U5b5Cj2KJ4sl3Z1cnyipbJdw1NbZO/fFGWLHsyKy+Se6DoiAA7zkJ2U+PAon3cvu/kRKNvlFW/Tjjv8AajbXPiwrK31i1JfmR0+FqXdzM9Otrr7mmR3TJOoY9mNl2Ka5Tk5Rl3pvcjHX3U1318FsFKL7GctnY8sPNnS93B84N9q/r8Duz4a9yKyjtNTjtFPsZ7XZKqyNlcnGcXumjKqai2preEuq/Myux5VpTi+Ot9JL8zjU9shttWjotPzoZlS5qNsfej+fkU2tuL1F8O26glLbv5/lsQE2mmns10aB1zz74baDk2qZtxrfU2byW8Hyku9EmNaxLnNPfHt2al2Rfj5/kQSTi5bp9ia4q31R52WDatGuHIovklW3V0x4rJqK7O9+RX33SyJptcNcX7MX1fiyZLT8e2LsxOCG/VJbIiWUW1PacGvHsM8McaffJtnyzapLgl0OOZj+pm9rIe6yq1FPGltOL4ttml3d/wBTJlePkNqUISTXPd8irvvnlWudk3GUub4um3YjpwRqbp8FceP1fqLTSteeLGELYTlTNb7Lnw97RP166vM0yq/GsVlcbFu4vpun1/rtOXa5ubThOfJSj0S8f5nsJOtNJp0v2ZSi9vrPRjkqNM2eL0+YmUI8oJV8uH578iXp2FLKgrLfYqS24Y8nLv8AqIFvFVFxlFSkt+cnya2bWx09EFVRXCPSMUji1eZ44e3tm8WpdHlWPVRs6IKqS5qUFs/5lzhZPyit8aSshykl+K8GVYqyoYeTC2xtQnvB7LfxX4fec+g1Mo5NsnwyuaC22XoIH6Ywf8V/wS+B7HVsKUoxja25NJLgl1+w9/fH5OHdH5JwALFgAAAAAAAAAAAAAAAAAAAADn9UlxZ9nhsvuIhK1JbZ9v1fgRTxcv1s9XH9CAAMy4AAAAAB6ubR1K6I53BqduXXHsT3fkjoz0NGuGzi1T5SAAO45AAAAAAAAADC2uN1bhNbxa5nO5WPLGudcvNPvR0pD1HF+U0bxX6yPOPwObUYt8bXaN8GTY6fRQFzpOXxw9RN+1Fey+9FMZVzlVZGcHtKL3R5+LI8crO3LBTjR1INWPdHIpjZHt7O5m09hNNWjzGqdMEfIw6che3H2vpLqSAHFSVMJtO0Ul+lXV86mrF9jIM651vacJRfitjqTxpPqtzknpIv6eDojqZLvk5UHT/J6f8ACh/Cgqal0rivqM/yb+TT80vg5lRcuib8jdXhZFnu0y+tbHRpJdEj0stGvLKvVPwimq0ex87bFHwXMm06bj1c3HjffLmTAdEcGOPSMZZpy8niSitktkYXWxpqlZN7KKNhR6pl+us9VB+xB8/FjLkWONkY4OcqImRdK+6Vkur+4wScmklu32IypqnfYoVrdv7i+w8KvGintxWdsmedjxSyuzuyZI4lRX42lWT2lc+CPcupZU4dFHuVrfvfNkgHowwQh0jhnllPtgAGxmAAAAAAAAAAAAAAAAAAAAAAAADC2tW1Trl7s4uL8mZgA5X9HZXyn1Hq5b77ce3s7d+5a5Wm49OmWJQXHCDlxte02vEtTRmwlZh3Qit5ShJJeOxjHDGKdeTPYkjmeJRw+HtnPf6kY02qKddnOuXVd3ihjY9uVaq6otvtb6R8y21SqGJpVdEFvvNLdrnvzbZ50dNui2ylvtFNZB1y233T5prtRsx8q7FlxUzcd+q6p/Ua1L2eF84/gZY8FZk1Qa3UpxTXhvzK49yaSKv7HS6dlTy8ZWTr4Xvty6PxRLMYQjXBRhFRilskuwyPYV1ydC4RTa5h2WShkVQlN7cMlFbvwe32knSMWeNiP1i2nZLia7uRYAosaUt3krsV2c1Vo2Y3wuMYJfOlLr9hhLS82M+H1O/ipLY6gGb08GR6aNOLT6jGqq33cIpNm4A6C64AABIAABzXplftRj0J+9Jyf1cvzOTLb0nyPlGr2RT3jUlBfi/xKk83NK5s+p0OPZgiv6gAGR2Bc3sup1msr5F6OV4/a1GH5v8AAoNHx/lOqY9b6cXE/Jcy19Lr97cfHT91Ob+vkvwZvDiDZ52oe/UQx/HJF9FqPXaxGbXKqLl+X5ncnOeh2PwYt2Q1zslwryX/AJOjOrBGoHk/iGTfnf24AANjhAAAAAAAAAAAAAAAAAAAAAAAAAAAPHzPnOp0/J9SyKttlGb28uqPo5xfpbj+q1ONyXK2H3rl+Gxz6mNxs9P8MntyuPyUQAOA+iBd+il3BqU62+VkH9q/plIStLu+T6lj29EppPyfL8y+N1JMw1MN+KUST6RUeo1e3ZbKzaa+v+Z1WgqyjRaVk7Q4U2m383fdFV6XY+9VGQlzi+B/Xz/L7zKmyWX6M0ST3dE+Ga8FyX4o6Y+ycmeLqsjlpIP4L16jhp/2mp+Ukyn1nMqyZ1xplxKG+725bvYrQY5NQ5Rqjw3JtUbcel33KHZ1b8Dbm5Cm1VXyrhyW3aN/k2Lsv2lvPyiRTgS3y3PpFm9saR6m4yTXVcydqKVlVV0ej5EAn479fgW1PrDmvxK5lTU/gtjdpxIHPsW77i2y9KpxsL1juatit/aa2k+5fkVddkarq7J+7GcW0vNGzKybMu52WP8Adj2RXcd+NwjBtq2Y8dGiNkl7sXzW3PkYv1jTXDH+L+RmepbvbfYxunZFWXi16nZb0W7+G234lZqGbLNsi3BQjDfhXV8+0jzrlW9pR2/MxNZaiU1Rdtvhg3Y+ROhvb2oPrF9GaQc8oqSpkJtO0T/UY+Ut6ZcE+2LNFmFfX8ziXfHmR1yfLqWeGstpOctof61uznm5YlafH3N4qOR00VrjJPZpp9zJFWDdZz4eBd8i1snCuPFOSS8SHPUOKahTHdt7byM1qMk17UW9GEX7mbcfDjQ+Ljk39iMrMyivrPifdHmRtUse8Kk/FleubSXNvokRjwPL75smeX0/bFEzK1JumxVw29l82/A59NtKCkpb+1OMvwLayqytfrK5wT6cUWt/tNOm4Ufle9slPgjxRTXXs+7kd0Yx08W6LYMrk6Zqp0/LtfHWo1Ra5cb7PL+kZS0fLhtKMqpcPZFuLb+vdMvgcf53JfB3bDVpmg0X4dU8uXrJLdcKWyXNrYnWabZX/Z5qUF0hY+a/5vj9pt0l/qr12K3l/DF/mTj3Y4sefEty7OG3jk9pTeoyf8rZ/FH4m2rS/XtSzIpRjzjWpc9+9tfgWoKYtDhxy3ImWWUlTIH6Hwv8KX8b+JnRpmLRarK69px6Nyb2JgOvZFeDHbH4AALFgAAAAAAAAAAAAAAAAAAAACn1qlqyFyXJrhZWHT3VRuqlXNcmc/lYtmNZwzW8eyXYzzdTialuR36fImtrNAAOM6QAAADKEJWSUYRcpPsRb4Omqpqy/Zz7I9xrjxSyPgzyZYwXJnpeI6K/WTW05/cieAetCChHajzZScnbAZ45KKbb5LqUWdnzyJOFbcal3fOK5cqxq2Wx43kdIuPlNPGoethxN7bbm457TYcedWuxczoSMOR5FbJy41jdAAGxkAAAAAAUWq43qcjjivZs5+T7SCdHm0fKMaUNva6x8znDytTj2TtdM9HBPdGn4J+k5PqrvVSfsz6eDLw5RNpprkzo8HI+UY0Zv3lyl5m+kyWtjMdTjp7kSAAdxyAAAAAAAAAAA05N8cel2S+pd5DaStkpNukRtUzPUV+rg/1k19iKNJtpLm2Z22SuslZN7ykyfpOLxz9fNezH3fF955cm8+SkehFLDC2TsDEWNV7X7SXOT/IlgHpxioqkefKTk7YABYgAAAAAAAAAAAAAAAAAAAAAAAAAAAAAAAAAxjCMW3GKTk920uphfj1ZEOC2ClHffZm0AiiI9Nw3Dh+T19Nt9uf29THG0vGxrvWwUnJdOJ9PImgrtXwRtQABYsAAAAAAAAAAAADTlXRx8ay6fuwi5M3HP+l2Z6rBhjRftXPn5L+kVnLbFs1wY3lyKC8nIW2SttnZLnKcnJ/WYgHldn16SSpAAAk6P0Sxt53ZLXRcEfxf5FXreR8p1W+a92MuCP1cjpMWK0n0ec5Laag5P959n4I5fSsf5XqePU+alNOXkubOmaqMYHlYJKWTJnfSO60nG+SaZRS1s1Hd+b5v7yYF0B2pUqPBlJyk5PyAASVAAAAAAAAAAAAAAAAAAAAAAAAAAABQ+l2N63TY3Jc6p8/J8vgXxozKI5WJbRLpOLRScd0WjXBk9PJGXwfNQZThKucoSW0otprxMTyz69O1aAAAO2nH9Lej3LnOde6/eX80V3ojfGXynCs5xmuJJ9vY/wAjd6JZPHi240nzrfEvJ/zIFn/0j0nU+lcp7/8ALLr9n5HZu+mZ4Xp/zNO/3Rsth6q6yvffgk479+z2FMVKxcXurnLyFrbusb6uTb+0x4totLt6nDk7dHz64Z7bY7bHOXVmIJWl1q3UaU1uk+J/Ut19+wxwtqKHbNduLkUwU7aZxi+1/wBcvrNmnS4cnh7JJo6LNUXhX8XT1ct/sOYxZKGRCTeyXN/YX1eFRjSLpbJo8hQrcmNMm0nNLddnMk5Ol5WO2+D1kPpQW/3dTHTou3U6fGfE/q3f5HUm+DEp4/cQoKVs4sF5ruPUqFeklZxJbr53gyjMcuP05UVap0b6cmVceCcVZX9GRuUMK7pOVUu59CEDlljT5XBdTfTJ36PUvcvjJeQWmT7bI/YR8bGnkT5corrIs5SpwqUvsXazmyTnB7Yyt/sbwhCStqkY4+HXR7T2lLvfYY5uW6NoQScmt932Giq+eVmQUuUE9+FeBpzpcWXPw5FY4nLJ/E5JlkSh7DTOydkuKcnJ+Jtwlvl1+ZoNuLLgya3/AKjsmvY0jmi/cmzPPe+XPw2X3ErQq4zzZTfPgjuvr/p/aRM1bZdnn+RM0CW2bOPfW396NtGlcSZfWWWs1qzTrOXOLUl4c/huc0pSrnGyHOUezvXajrc2p3Yd1cfelBpeexyXTk1s+5nTq43Qk9sk0WlVkLa1OD3TMzRpOnzyJTuU5VQ6JrpJ+XgWUNMk5JXXKcO2MYcO/wBe75Hm/wDx2RtNdHoQ1CcbZt0uDWK7H/vZOa8ui+5J/WTTxJJbI9PfhFQiorwczduwACxAAAAAAAAAAAAAAAAAAAAAAAAAAAAMZwjZFxnFST7GQMu/Jw7eNbWUyfaunge06rTZysTrfjzRi8sL2yNFjlW5GN2kVTe9U3Dw6ojS0e9e7ODXm0XMJxnFShJSXemZFXp8cuaLLNkjxZSR0e9v2p1r638CRVo9cXvZZKXglsWYEdNjXgPPN+TVTRVRHauCj5G0A3SS6MW77AAJBXaxe66VVF859fIpSVqVvrcyfdH2URTyM8982enhjtgWmiVe1Za+z2V+f5FuR8Gn1GLCD67bvzJB6WGGyCRwZZbptgAGpmAAAAAADntSp9Tly2Xsy9pHQlbrNXFRCxfNez8mc2phuhfwb4JbZlMTdKyPU5PBJ+zZy+vsIQXI8yEnCSaO+cVJNHVgj4V/yjGjPt6PzJB7cXuVo8ppp0AASQAAAAAAeNpLd9Cg1DLeTd7L/Vx5R8fEmatl8K+TwfN++/yKg87VZrexHbp8Ve5mdNUrrY1x6yZ0tNcaqo1xXKKIGkY3BW7pL2p9PBFkb6XFtjufbMtRk3SpeAADqOcAAAAAAAAAAAAAAAAAAAAAAAAAAAAAAAAAAAAAAAAAAAAAAAAAAAAAAAAAHz7Xc35dqds4veuPsQ8l2/budZ6Q5/yHTZ8L2st9iG3j1ZwZyamf6T2vwvD3lf7IAA4z2wTdHxHmalVXtvFPin5L+tvrIR1norh+qxJ5U1tK17R/dX8zTFHdI5NZl9LE35Zr9LMrhpqxYvnJ8UvJdP68DX6K6fZDOd9sdl6pSj/zPl+DK3KnLV9b4Yc1OahHwiu38Wd5XXGquMIpJRSSXgdMFvm5fB5eeb0+BYl2+zMAHUeSAAAAAAAAAAAAAAAAAAAAAAAAAAAAAAAAAcL6TYnybVZzS2hcuNefb/XiVB23pTh/KdN9bFbzofEvLt+P1HEnnZo7Zn0+gy+phXyuAADE7ix0HL+SapU29oT9iX19PvLv0rxPW4kMmK9qp7PyZyfQ7rAuhqmkR9Zz44OE149GdOJ7ouDPK1qeLLHMv6ldpmFHU8GF9dvBYvZsi1v7S7fr5P6ybXoD33syOXdGPP7Sr9Hrpadq9uBc9lN7L95dPtR1kbIuxw39qKTa8H/4NceOElbXJ42r08YZXXT5Rz+o6U8SHrapSnWve36x8fI2aBS5ZM7tvZjHh38Xt8PvL58zyMVFbRSS7kWWGKnuRybObNGoRctPyFHm3XLb7DlDs3zOb1PTJYsZW1zj6pvZLtW/YU1ONyVrwVyLyZaRZRjTnkX2KPLhiurfe9v67SXdr1a5U0ym++T2RRJKK2S2M4RUpbOSj4s5lqHCNRKRcqo25eZdmTUrpLZdIpbJGglwwlLn8oq28GbFi4tfO2/i8EzjnqE3b5ZoscnyyAk29kt2S6MC2xpz9iPj1JFN1XrFXi1bvtk10RMckk+fNLdnLl1E1wlRtjwxfLZGvvrw6lXWk5di/NlXZZK2blN7tnkpOcnKT3b5nh0YsSgr8mOTI5ceCXpv9q/5Wacr+02fvMzwZcOXDx5GOYtsqzz3C/nf0H/9f9TCmmy+xV1Qc5vsQsrnTY4WRcZx6pln6PJO+9vqox2+17/gjL0hpSspuS6pwb+9fmd/op4txSvbuK3Jn6ycbO2UVv59CRo0uHUq19JOP3b/AJEEl6T/AHpj+b/7WZYFtkkLuVnUkS3TcS631k6U5Prs2t/PYlg9ZpPs3aT7MYRjCKjFKMV0SWyRkASSAAAAAAAAAAAAAAAAAAAAAAAAAAAAAAAeNpLdvZGMbIT92cX5Mi0D2UYzi4ySafVMqMvS5R3nj+1H6L6ouQZ5MUci5LwySg+Dl4WWUT3hKUJLr2E+jV7I7K6Cku9cmWGThU5K3nHaX0l1KjJ066jdpccO+PwOKWPLh5i+DrU8eXiS5LijMov9ya4vovkyQcoSqNQyKOXFxx7pczSGr8TRSemf6WdCCBRqlNmys/Vy8en2k6MlJbxaa70dcZxlzFnNKEo9o9MZyUYOT6JbmRG1CfBhWvw2+3kTJ1FsiKtpHPSk5Scn1b3ZJ06j1+VFNezH2mRS+0vH9TjcUl7U+b8uw8vBDfPk9HNPZDgmgA9Y80AAAAAAAAAGjMr9biWR23bjy8zeePoRJWqJTp2cqDO6PBdOH0ZNGB4bVOj107Vllo13DbOp9JLdeZcnNYlnqsqufdL7jpT0tJK4V8Hn6mNSv5AAOs5wAAARs3JWNS5dZPlFeJvnJQg5SeyS3bOdzMl5N7m/dXKK7kc+fL6ceOzbDj3y+xplJzk5Se7b3bN2HQ8jIjDs6yfgaC80rG9TRxyXtT5+SODBj9SfJ25Z7IcE6KUYpJbJckegHrnmAAAAAAAAAAAAAAAAAAAAAAAAAAAAAAAAAAAAAAAAAAAAAAAAAAAAAAAAAAAqvSHUfkGnyUHtdb7MPDvZEmoq2XxweSSjHtnMekef8t1GUYPeqn2Y+L7X/XcVQB5cpOTs+txY1igoLwAAVNTdh40svLroh1nLbfuXazrtbyIadpHqavZlNergu5bc39hD9FMHhrnmTXOXsw8u1/13FZruXLP1T1dXtRg/VwS7X2/edMfZjvyzycj/ADGoUf0x7J3ohhcd9mZJcoLhh5vr934nXETTMSODgVULrFe0+99pLOrHHbFI8jVZvWyuQABoc4AAAAAAAAAAAAAAAAAAAAAAAAAAAAAAAABjOCshKElupLZrvPnOoYssLOtx5fMly8V2fcfSDmfS/B4q4ZsFzh7M/Lsf2/ic+eG6N/B6P4dm9PLtfTOUABwH0gL/ANFM31WTPFm/Zt5x81/L8CgM6bZU3Qtg9pQaaLwltkmYZ8Sy43A6P0oxZVW1ahTylFpSa7Guj/rwJeTnt4mHq9K3UfZuivovqvqZNg6tV0vd84XQ+x/yZRaJP1OTk6Pl+5bul5/zX4HW+JcdM8WPvx1Jcw/08nW1WRuqjZBqUZJNNdqMznvR7Jni5F2k5L9upt1t9q/rmdCbxluVnBlx+nKgR8zGWXjSqk9t+j7mSAS1fBi1fBzVmj5kH7MI2LvjJfnsa3pmbFNvHlsu6Sf5nU7pdprnfTXFudsIpdrkjnemxmbxr5OPfJtNbNdjCW72XNmzImrMi2yPuym2vLckYVcYKWRb7sOnizzMrULopGO50bo8OBjbvnbPsGBKVtd/E95Pt+og33Svtc5fUu5EjTJ8N8ofSX4HLPE1jcn2bxnc0l0QwbL4erunDuZswcWWZkKpS4VtvJ7b7I7Mac6o52uaNEZOMlJdU9zfmtSuVi6TimZZ+DPCsinLjhL3ZbbfUR3JuMYv5vQieNxnz2TdJxZZej8tsyyPfDf7/wCZZavQ78CfCt5Q9tfV1+7cqtBe2otd9b/FHRnp4FuxUXgrjRxZa6FjSne8iS9iKai+9/1+JYy0nCla7HVz67KT2+wmQjGEVGKUYrkklyK4tPslbEYO+TIAHUagAAAAAAAAAAAAAAAAAAAAAAAAAAAAAAAAGnJojkUyrly36PuKHIxbsaXtxe3ZJdDpDyUVJbSSafYzDLhWTnya48rgc7VnZNXu2trulzJlWsSXK2tPxizdk6VVZvKl+rl3dhV34l2O/wBZDl3rmjjfrYv2Opell8cl5RnY92yjNJ90uTJJyhIozb6OUZtx+jLmjSGs/wDNFJ6X/wAWXORgUZG7ceGX0o8isyNLuq3cP1kfDr9hNx9Vqs2Vq9XLv6onxakt000+1Grx4s3KMlPJi4ZyzTi9mmn3M2U5FtD3rm4+HYdDdj1XrayCl+JBt0eD51WOPg+Zzy0s4u4s3WohJVJGOPq6eyvjt/qj8DzVMyq2iMKp8W73e3caZaTkJ+y4S+sV6TkSltPhgu/fclyzuOxoisKe5M16djfKMhbr2I85fA6A1Y9EMepQguXa+82nXhxenGvJz5cm+VgAGxkAAAAAAAAAAAAc7qUeHOtXe0/uIxO1hbZm/fFMgni5lU2eridwQOorlx1xl3rc5c6XEe+JU/8AQvwOrRvlo59V0jcAD0DiABHzMhY1Dn29IrvZEmoq2Sk26RB1fK3fyeD8ZfAqj2UnOTlJ7tvds8PGyzeSVnqY4KEaJOBj/KcmMWvZjzl5HRLkQtMx/UYybXtz5v8AImnpafHsh9zgzz3y+wAB0GIAAAAAAAAAAAAAAAAAAAAAAAAAAAAAAAAAAAAAAAAAAAAAAAAAAAAAAAABjOUYRcpPaKW7bPn+s6g9Rzp2b/q4+zWvDv8ArL30r1P1dfyGmXtT52Ndi7vrOTOLUZLe1Hu/hmm2r1ZeegADlPYBIwMSebmV0Q+c+b7l2kc7D0b0/wCS4jybVtbat+fzY/1zNMUN0jl1ef0cdrvwbdYyYaXpSrp9mTXBWl2eJR6BjqDs1C2PFGn2a4/Tm+SX3/ea9UybNX1WNVPtRT4K1+LL/BxYSy6sarnj4K3k/p2v4c/tOhe+d+EeY/4GDa+5cv8AYuaIyhVFTfFLb2n3vtNgB1njgAAAAAAAAAAAAAAAAAAAAAAAAAAAAAAAAAAAA05NEMnHnTYt4zTTNwBKbTtHzPKoni5NlFi9quTT8fE1HTel+BtKGbWuT9mz8n+X2HMnl5IbZNH1mmzLNjUgACh0HQ+iufwWyw7Hyn7UPPtRv9J8KVc69Qo3UoNKbXZ3M5mqyVVkbIPaUWmn4ne4t1WqadGTScLY7Sj49qOrG98drPG1cfQzLMun2UudY8zCx9axeV9DStS8P6+xnSYOVDNxK76+k107n2o5XT7Ho+r24OTzx7vZe/Rp9H+TJuBKWiavLCsf/pch8VUn2Pu/L7DSEqds5tRiTjtXjlft8f0OlAB0nmHMazxvUbFZu48nBPptt2fXuQi/17HU8ZXr3q3s/FN7fjsUB5uoTjM5pKmZVwdlkYR6t7G/LsXs01/s6+Xm+8wql6qqVnzpezHw72aTjrdK/gtdRoGVU3XZGa6p7nkYynLhhFyk+yK3Z4002mmmuTT6o0cW1yuCqdMmalFeshbHpNEz0divWZEvCK/Eh2P1mmwb6wlsTvR1f2h/u/mW0H1U/BrL60zfr0FLA438yaf28vzOeOq1Gp3YF0Et3w7pd7XP8jlTp1a5TKZOyw0P+8Y/uM6QofR+pyyLLduUY8O/i+f5feXx0adVjRfH0AAbmgAAAAAAAAAAAAAAAAAAAAAAAAAAAAAABhZbCmPFZNRXiQLdXqi9qoSn4vkZzyRh9TLxhKXSLIFM9Yt35Vw2N1WsQb2trcfFPczWpxt1Zd4JrwWYMK7IWwUoSUk+1GZunZiDxpNbNbo9BIIORpdNu7h+rl4dPsKvIwb8fm48UfpR5nRA58mmhP7M2hnlH7nKG7HyrseW9c+XbF9GXOTp1N6bS4J96KjKw7cZ+2t49kl0OGeGeJ2jrjlhk4Za4up1X7Rn+rn49GTjlCZiajbj7Rl7dfc+q8jfFq/EzLJpvMC/BqovryIcdb3X4G07k01aONquGAASAAAAAAAAAAAAAAACm1pfr63/AKfzK0tNc9+nyf5FWeRqP5jPTwfy0DpML+x0/uI5s6PA/sVX7qNtH9TMtV9KJAAPROEHPajk/KMh7P2I8o/EstVyfU0eri/bny8kUZ5+ry/oR2abH+tgk6fR8oyoxa9mPORGL3SqPU43G17VnP6uww0+PfP7G+aeyJOAB655gAAAAAAAAAAAAAAAAAAAAAAAAAAAAAAAAAAAAAAAAAAAAAAAAAAAAAAAAAIeqZ8NOw53T5y6Rj9J9xJsnGuuU5tRjFbtvsOC1rU5almOS3VMOVcfDv8ArMsuTYvudmj0zzz56XZBvunkXTttlxTm92zAA81uz6hJJUgAZ0UzyLoVVR4pzeyQSsNpK2WGg6c8/NTmv1NfOfj3IvPSTUVi4nyap7WWrZ7fNj2kzHqo0XS3xNcMFvOXbJnNYdFuvavKy3dV78U39GPYjrrZHau2eNvWfK8s/oiStGx3g4MtQlDivt/V48H2t8t/67EdNp2IsLEjU3xTftTl9KT6sh4UI5ua8iK2xcb9XQl0b6OX5ItzfHCkefqcznLnz/2gADU5AAAAAAAAAAAAAAAAAAAAAAAAAAAAAAAAAAAAAAADRmY0MvFsos92a28j51k0Txciyi1bTg9mfTDmPS3TuKMc6uPOPs2eXYzn1ENytHp/h2o9PJsfTOVABwH0QLz0Y1D1GS8ax7Qtfs+EijPU3GScXs1zTRaEnF2Y5sSywcGdj6R6d8rxPXVre2rmtu1dqImFOOvaQ8W2W2XjreEm+b7n+TLXR85ahgxm3+sj7M14lBqdFuiarDLxltVN7pdnjF/1+B1ype9dM8XFuaeF8SXX+xf6HqEsvHlTf7OVQ+GxPq/EtTnM17qnXdOW7S/XQXzo9u/iv66F7iZNeXjwvqe8JrdG0JeGcWeFe9df6P4Imuya09x7JSSf4/kc4dbmY0crGlTJ7b9H3Mo5aLmKWy9XJd/F/I59RjlJpo4Zp3ZAnLiaXYlsjEtYaDc4t2XQi+xRTl8CtuqnRbKq1bSj1+JyywzguUUafkufR+pKm25r2pS4V5JfzNfpDCKnRNLaTTT8Vy/r6yfo9br02pNc5by+17r7tiB6Rb+sxu7hn/8Aqds1WGi7XsK9T2wXDtlZ+Raej0X6m6XY5JfYv5lGdTpmO8bBrhJbTftS83/WxzaPHUmxF3JEsqrdDona5RnOEW9+GO2y8i1B6EoqXZq4p9mnHx68WpV1LaK+1m4AsSAAAAAAAAAAAAAAAAAAAAAAAAAAAAAACBm6jCjeFW07PuRt1Gx14VkovZ9N/NnPHHqc7h7YnTgwqfuZnbdZdPisk5MwAPObb5Z3pJdAAEEm/Eyp4tnFHnF+9HvOhrsjbXGcHumt0cuWujX+9Q+z2l+Z2aXK09jOTUY01uRbAA9I4QAAAeSipJqSTT7GegAp87TXDe2hbx7Y93kVh1ZSapiKmfra1tCT5ruZ5+owV7onbgzX7ZEOi+yixTrls+1djL3DzIZUOXKa6xOeMq7JVWKcHtJdGYYc7xv7GuXEpr7nUgjYWVHKq4lykveRJPVjJSVo85pp0wACxAAAAAAAAAAAABU651p+v8iqLTXPep8n+RVnkan+Yz0sH8tA6PT/AOxVfunOHR4HLCq/dNdH9TM9V9KJBjOShFyk9klu2ZFZrGRwwVMXzlzl5HdkmoRcmckI75JFZlXvIvlY+j6LuRqAPGk23bPUSSVI34VHyjJjD5vWXkdGlstiv0ej1dDtkuc+nkWJ6mmx7YX8nn557pV8AAHSYAAAAAAAAAAAAAAAAAAAAAAAAAAAAAAAAAAAAAAAAAAAAAAAAAAAAAAAAxsnGuEpyaUYrdt9gBzHpdqEoyhhVy2TXFZ49yOXJWp5fy3ULsjslL2fJcl9xFPMyy3SbPq9JhWLEo+fIABmdQOt9G9L+TVfK747WzXsp/NXxZXejuk/KrVlXx/Uwfsp/OfwRa+kWprDxvUVS/XWLs+au86cUFFb5Hk6vM8svQx/1KrX9QnqGZHDxt5QjLbZfOkWtOI8HEq0zHf/AKrI522L5ke1/kiJoODDBxJarmLbZfq4vr5+b7C80zHsjGeVkf2i/nJfQXZFeRrji29z7ZyajJGEfTh0v8v/AIJVFMMemFVcdoQWyRtAOk8tuwAAAAAAAAAAAAAAAAAAAAAAAAAAAAAAAAAAAAAAAAAAYW1RurlXNJxktmn2ozAHR861TBnp+bOiW/D1g+9EM7/WtLjqeLwLaN0OcJPs8DhcnGuxL5U3wcJrsZ52XG4O/B9NotUs0Kf1I1AAxO8stC1B4GcuJ7VWezPw7mdhnYlefhzps6SW6fc+8+enYejepfKsX5PZLe2pbLftj2P8jqwTv2M8j8QwtNZoeCs0bNnpOfZhZnKqctpb9Ivv8mWkd9B1Db/+35MuT7K5fAekWlfLKPlFMf11a5pfOXcRtDzq9Rw5aXm+1Lh2g31kvii6uL2/2OebWWHqpf8A5L/2dQnvzR6Uml5VmFkfovNe8l+wsfz493mXZ0Rdo8zJBwdA03YtF8k7aoza6No3AsZ1YIWp4fyzH4YtKyL3i3+BNBDSaphq1RSadpFkblblJJRe8Yb77vvZdHoIhBQVIiMVHoAAsWAAAAAAAAAAAAAAAAAAAAAAAAAAAAAAAAAImqLfAs+r8Tnzpsqv1uPZDvXI5k83WL3JndpX7WgADjOoAAAEnT5+rzan3vb7SMbKHtkVv/UvxLQdSTKzVxaOnAB7h5IAAAAAANGXX63Fsj3x5G88a3TIkrVEp07OVAB4R65vxMh418Zrp0ku9HRRkpRUk901umcsXuk2ueJwvrB7fUd2kyO9rOTUw43E4AHoHEAAAAAAAAAAAAU2tve6td0dytJ+sPfMS7or8yAePnd5Genh4ggdNjw9Xj1wfZFI57Fr9bk1w75LfyOmOnRx7Zhqn0jGc41wlOT2UVuzmsi133Ssl85/Yiz1jI2iqIvnLnLyKgpq8lvai2mhS3MGzHqd98K185/cay20ajlK+S6+zEwww3zSNss9kWyzhFQioxWyS2SMgD2ejywAAAAAAAAAAAAAAAAAAAAAAAAAAAAAAAAAAAAAAAAAAAAAAAAAAAAAAAAAcl6Taz62UsLGl7Cf6yS7X3Ev0k1r5PF4mNL9dJe3JfNXxOQOTPl/Sj2fw/R3/Fn/AEAAOM9wFlo2lz1HI3kmqIP25d/gjTpenW6jkquHKC5zn3L4nb1V4+nYajHauqtbtv8AFm+LHu5fR52s1fprZD6ma83Ko0rA49koxXDCC5bvsRzekYVms6jPKyudUZbyfY32RXgY5Nt/pDqkaqd1VH3d+kY9smXltarjVo2ntxbW9ti6wj2vzZt9bvwjhr8vDb+uXf2RtpX6TzVYl/6PGltWuyya7fJdhbmqimGPTCmuPDCC2SRsOhKjzJy3Pjo9ABYoAAAAAAAAAAAAAAAAAAAAAAAAAAAAAAAAAAAAAAAAAAAAACDqmmUalRwWraa92a6xZOBDSaploycHui+T5rm4luDlSouW0o9H2Nd6NB32t6VDUsb2dlfDnCX5PwODsrnVZKuyLjOL2afYzzsuPY/sfTaPVLPDntGJuxMmzDyYX1PaUX9q7UaQZp1ydcoqSpn0TDya8zFhdW94zX2eBzfpBps8LJWfi7xi5bvh+ZLv8mRdB1T5Bkertf6ix+1/pfedlZCF9ThNKcJrZrsaO1NZY/c8CUZaPN9n/lFPTOr0j0zZtV5lPNNdYy7GvBkrRtTnfxYeYuDMp5ST+cu9HO5NOR6P6nG2lt1t+y30ku2LLnLphrGJXqWnS4MurmtuvL5rEZP+qGXFGuPofT+H/sdACs0bVY6jS4zXBkV8rIfmWZ0Jpq0ebOEoS2yAAJKgAAAAAAAAAAAAAAAAAAAAAAAAAAAAAAAAAAAAAAA5zPq9VmWR7G919Z0ZWaxjucFfFbuPKXkc2phuha8G+nntnz5KcAHlHogAAA24y4smpf61+JqJelw486H+ndl8auaRWbqLZ0AAPbPJAAAAAAAfQHkntFvwIfQOWfVngB4TPYQLfRP2dvmioLnRVtjzffL8jp0v8xGGo/llkAD1Tzjzdd56RdQx3kY7UffjziU1ObkUNbWNrulzRz5M/pyqS4NoYnNWmdGCPiZUMqrijya6ruJBvGSkrRk006YABJAAD6AHPalLizrX3bL7iKZ3T9ZdOf0pNmB4c3cmz1oKopFjo1XFkSsfSC5ebLeyarrlOXJRW7I2l0+qxIt9Z+0zTrN/DTGpPnN7vyPSh/Cw2zhn/Ey0VN1srrpWS6ye5gAeY3btnoJUqMoQdk4wj1k9kdLTWqao1x6RWxU6PRx3u1rlBbLzLo9HSY6juZw6mdvb8AAHYcoAAAAAAAAAAAAAAAAAAAAAAAAAAAAAAAAAAAAAAAAAAAAAAAAAAAAAAKbX9Yjp9HqqmnkTXJfRXeyRrGqV6ZjOb9q2XKEO9/A4PIvsybpXXScpze7bOfNl2ql2elodH6r3z+lf5MJSlOTlJtyb3bfVngBwH0SVAlafg25+Qqqly+dLsijHBw7c7JjTSub6vsS72dxp+DVp+Oqql4yl2yfebYsW92+jh1mrWFbY9mWFiU4GMqqltGPNt9W+9nMazqdmp5McTE3lVxbLb57+BI9ItYdkpYWLL2elkl2+BI0vCq0TClqGcv1zXsx7Y+C8Wbye57Y9eTz8UPSXrZOZPpG2EIej+nxqqirc6/kkvnS+CLLSsF4dDdkuPItfFbPvfwRE0jEtvvep5y/XWL9XB/7uJcm0I+Tiz5Hbjdvz/wB+x6ADQ5gAAAAAAAAAAAAAAAAAAAAAAAAAAAAAAAAAAAAAAAAAAAAAAAAAAAc96S6P8preXjx/XRXtxXzl8ToQVnFSVM1w5ZYpqcT5cDovSbR/UTebjx/VSf6yK+a+85082cHB0z6rBmjmgpRB0vo5rGyjhZEvCqT/AA+BzQT2e65MQm4O0RnwRzQ2s+hZ+HXn40qbVyfR9qfecnh5ORoGpyrtTcN9pxXzl2NFxoGsrKisbIltcl7Lfz18SXrOlw1HH9naN0OcJfk/A65Let8ezxccngk8OZe1/wDbIep4rbhrOkyTltxTUfnLy/EttK1KrUsZWV8prlOHbFnKaNqlmlZUsfJUvUuW04vrB95Y6ji2aZkLVdMalTPnZBdNn+X4CE/1L+pObB1jk/8A8X8/Y6gETTs+nUMaN1L/AHovrF9xLOhNNWjy5RcXT7AAJIAAAAAAAAAAAAAAAAAAAAAAAAAAAAAAAAAAAAB40mmmt0egAps3TJQk50Lij14e1Fc009mtn3M6DIz6KOTnxS+jHmypzcxZTW1UY7fO7TzM8MadxfJ34ZzfDXBEAByHSbKaZ32KFa3f4F5g4UcWO+/FY+r+BRU2zpsU63tJFlRrHNK6G3+qPwOvTSxxdy7ObPHJLrotgY1zjZFShJST6NGR6SdnAAASAAAAacuXBi2y7os3ELVp8OE19Jpfn+RTI6g2WgrkkUIAPEPWBf6VHhwYf6m395QHT48PV0Vw+jFI7NHH3NnLqn7UjYAD0jhBQ6pjepyOOK9ifPyfaXxozKFkY8q316xfczHPj9SFeTXFPZKyhxMiWNcpx6dJLvR0VVkbYKcHvFrdHMSTjJxktmnsydpeX6q31U37E3y8GcWmzbHsZ1Z8e5bkXgAPTOAEfOt9Ti2S7dtl5skFHqmWr7FXB7wg+b72Y58ihBmuKG+RANuNU774VrtfPy7TUW2jUbKV8l19mP5nmYYb5pHflnsjZaJKMUl0Rzudd6/KnNP2Vyj5FzqN3qcWTXvS9lHPHTq59QRz6aHcmACTp9PrsuEWvZj7T+o44xcpJI65ParZc4FHqMWEGvafOXmSQeSkoxcm9kluz2opRVHkttuzXffXjw47JbL8Spv1a2bapShHv6sjZeTLJuc37q5RXcjQedm1MpOo9HdiwJK5dmyWRdP3rZv/AJmYqyxdJyX1mIOXc/k6NqJFWdkVP2bW13S5ouMLNjlRaa4bF1ic+bsO105Vc137PyOjDnlGSTfBjlwxkuFydKAD1TzgAAAAAAAAAAAAAAAAAAAAAAAAAAAAAAAAAAAAAAAAAARNQzqdPxpXXPZLpHtk+5HufnU4GM7r5bJdF2t9yOD1LUbtRyXba9kvdgukUY5cqgvuduj0ks8rf0mGdmW5+VK+5830XYl3IjgHnt27Z9NGKgtq6BuxMW3MyI00x3k/sXizHHosybo00x4pyeyR3GlabVp2MoR9qyXOc+9/A0xY3N/Y5NXqlgjS7ZnpmnVadjKutbyfOU31kys9IdY+TxeJjS/Wv35L5q+Jt1vXIYSlRjtSva590P5+BW6HpHyhvUM9/qVvJcb9/wAX4HTKX6IHl4sdfx8/9PuzboOmV41P6Tz9owiuKtS/H4EvEqt13NWbkxccOp/qa38597MHx+kWZwx3hp1Mub6esZ0VcI1wjCEVGMVskuxFoQVUujPPmkncvqf+F/uZgA3PPAAAAAAAAAAAAAAAAAAAAAAAAAAAAAAAAAAAAAAAAAAAAAAAAAAAAAAAAAMbIRtrlCcVKMls0+04TXdIlpuRxQTePN+w+7wO9NOVjVZePKm6KlCS2aMsuNTR1aXUywTvx5PmgJ2q6bbpuU657ut84T718SCec4tOmfUQnHJFSi+GexlKElKLaknumuqOw0LWo5sFRkNLIiuT+n/M449jKUJKUW4yT3TXVF8eRwZhqdNHPGn2dfr+j/LIPJx1+viuaXz18Sr0LWPkj+SZnPGly9r5n8i00LWo5sVj5DSvS5Psn/Mj+kOi8fFmYsfa62QXb4rxOiSv+JA8zHLbemz9eGYZePdoOYs7B9vEs96G/JeHwZ0WBm05+OrqJbp9V2p9zOW0LWI1x+Q520safsxcvm+D8DPKxsn0ezFlYbc8Wb5rs8n+TJhOvcuiubA5v05/V4fz/wAnYAiafn06hjq2mX70X1i+4lnSmmrR5UouLpgAEkAAAAAAAAAAAAAAAAAAAAAAAAAAAAA8lJRTbeyQB6eSkoreTSS7WVd+r7bqiG/+qRW3ZFt73sm5eHYcuTVQj1ydENPKXfBb5Gq017qv9ZLw6FbfnX37qU+GPdHkiMZQhOyXDCLk+5I4p58mTg6o4YQ5MQWFOk3T52yVa7urJtelY0PeTm/Fkx02SREtRCJRDZvsOmhjUw92qC+o2bLuNlo35Zm9V9jlQdROqFi2nCMl4rcqNRwFSvW0r2PnLuM8mllBWuS8NQpOnwR8PMniz5buD6xL6m6F9anW90zmCTg5Txbt3zhLlJfmMGdwe19DNhUla7OiB5GSnFSi90+aZ6eoeeAAACn1qzeddS7FxMuDm82312VZPs32Xkjl1cqhXydGmjc7+DQADyz0Ddh1+tyq4f6t2dKU2i1cV07H0itl5suT09JGoX8nn6mVzr4AAOs5wAACk1fH9XcrYr2Z9fMrzpM2n1+NOHbtuvM5s8rUw2TteT0dPPdGn4L/AE3J+UY6Un7cOT+JMOdwMj5PlRk37L5S8jojt0+TfDnwcmaGyXBW6tluuKpre0pLeT7kUxuy7fXZVk9+TfLyNJ5+bI5zZ3YobIozqrlbbGuPWT2OlprjVVGuPSK2K7SMXhi75rm+UfLvLTsO3S49sdz8nHqMm6VLwU2s28V0Kl0it35srTbk2etyLJ975eRqODLLdNs7ccdsUgXOjU8NMrWuc3svJFOk5SUV1fJHTUVqmmFa+atjfSQuW74MdTKo0bCHqs3DCkl1k1EmFfrK3xIvumvwZ3ZnUGcmNXNFIADxj1AAAAZVreyKXa0YkjAr9ZmVLue/2cy0FckiJOotnR9gAPcPIAAAANDyqlkRpUt5vsXYbyE0+iWmgACSAAAAAAAAAAAAAAAAAAAAAAAAAAAAAAAQ9R1GjTqHZdLm/diusmatW1anTKd5vita9itPm/gjhszMuzciV183KT6dyXcjDLmUOF2ehpNFLM90uImzUdRv1HIdtz5L3YLpFEQA4G23bPooQjCKjFcAzpqnfbGuqLlOT2SR7j49uVdGqmDnOXRI7TR9Iq06vie075L2p93gvA0x43N/Y5tVqo4I/caNpNenU7y2lfJe1L8l4EfXtZWHB4+O975Lm/oL4meta1XgwdVLUsh9nZHxZUaPpE8+cs3Ok1Qm5Nye3H/I6JOvZA8vHDdeoz9f6nmiaPLNm8vL3WNF7tyfvv4eJPutt17J+R4m9eBU/bmltxeR5kZNut3/ACDT16vDhsrLEtk13eXgdBh4tWFjxppjwxj9/iTCHFLojPnae+X1eF8f8mWNj14tEKaYqMIrZI3AHSeY227YAAIAAAAAAAAAAAAAAAAAAAAAAAAAAAAAAAAAAAAAAAAAAAAAAAAAAAAAAAAAAAAI2dhU5+PKm+O6fR9qfejgtS067Tcl1WrdP3J9kkfRiLqGDTqGM6bo7rsfbF96McuJTX3O3R6t4JU/pZ84BL1LT7tOyXVat0/dmukkRDz2mnTPpYTjOKlF8HsZShJSi2pJ7prqjstC1eOfV6m5pZEVz/1LvOMM6rZ02xsqk4zi9012F8eRwZhqdNHPGvPg6TXdB4uLKw4+11nWu3xRH0TWYwh8g1DaePJcKlL5vg/AutG1WGpY+0to3x9+P5rwK/XtFjcpZWJFetXOcF87x8zocf1wPLhkv+BqP6P4Iedh5Og5aysKbePJ8n1XkzodI1inUq9l7F0V7UH+K70c/omsxhX8h1DaePJcKlLnw+D8PwMNV0m7Sro5mFOTo33jKL5w/kIy2+6PXlF8mJZH6eXiXh/J2wKHRPSCGZw0ZTUL+ifZP+fgXx0xkpK0eTlxTxS2yQABYzAAAAAAAAAAAAAAAAAAAAAABEzc6GLHZe1Y+iKykoq2TGLk6RuvvrohxWS2X4lLm588luMfZr7u/wAyPddZfNzslu/wNZ5ubUOfC6O/FgUeX2Ak20kt2+xGyimy+ahXHd9r7EXmHg14yT24rO2T/IpiwSyfsXyZlD9yDiaVKW0sj2V9FdfrLWqmumPDXFRXgbAeljxRx9I4J5JT7MJ2Rrg5ze0V1Zp+X4v+NEkNJpprdMrMvSk95472f0H0+oZXNcwQxqD4kyasvHfS6H8RuUlJbppnL2Vzqk4zi4vuZ5GcoPeEnF96exyrWNcSR0flU1aZ1RjKKlFqS3T6oo6dUvraU2rI+PX7S2xcyrKj7D2kusX1R0Y88MnCMJ4pQ5ZS52K8a9pe5LnF/kRjpMrHhk1OEvqfcygyMezGs4bF5PsZw58Lg7XR2YcqkqfZP0fJfF8nm+T5x+BbnMY83XfXNdkkzpjq0s3KNPwc2ohtla8noAOs5yNn3eoxZyT2k1svNnOljrF/HcqU+UOb8yuPK1U906+D0dPDbC/kAGdNbtthWvnPY50rdG7dKy80ur1eHFvrP2mTDGMVGKilyS2Rke1CO2KR5MnubYABcqAAADndQq9VmWJLZN8S+s6IqNbr2lVYl13T/r7Tl1UbhfwdGnlU6KsvsXJ49Ndje8oRaf1FCTtPlKdGRRHnKUd0vuOPTzcZUvJ054pxsgkrAxHk27vlXHq+/wADfj6TZKSdzUI9ye7LeuuFUFCC4YrojTDpm3cymXOkqiZJKKSXJI0ZtnqsSyXbtsvN8iQVutWbUQgvnS3+w7cstsGzkxrdNIpgAeMeqS9Mq9bmRb6Q9pnQFZotXDTO1/Oey8kWZ6umjtxnnZ5bpgi6lD1mFYu1c/sIS1S2q+cLYqUVJrlyZZV215NO8HxRa2ZffHKnFFdksbUmcyDZkUyoulXLsfLxRrPIaadM9NO1aAAIALXRaec7n+6vz/IrIQlZNQit23yR0eLSseiNa7Fz8zr0uO5bvg59TOo7TcAeSkoRcpNJLq2emeeelVn6ltvVQ+fRz7vI1Z+pO3eultQ7Zd5XdTgz6m/bA7MOD9UiXpj31Ctvrz/BnQFTpuBZC2N9ns7dI9vQtjbSxcYcmWoknPgAA6TAAAAAAAAAAAAAAAAAAAAAAAAAAHjaim29kgD0pta12rT4uqpqzIa6dkfMga16SbcWPgS59JW/D4nLyk5ScpNtvm2+05cueuInraT8Pc/fl6+DO++zJulbdNznJ7ts1gHE3Z7ySSpA34WHdnXqmiO7fV9iXezdpmmX6jbtWuGtP2pvovizs8PDx9NxuCpKMVzlN9X4tm2PE5cvo4dVrI4vbHmRhpmmU6bRww5zfvzfV/yKrWvSDgcsfBknLpKxdngiLrWvSyeLHxJONXSU11l4LwM9K0avHp+X6rtCqPONcu3z+Bs5X7YHDDEofxtRy30vk16PoryE87UG4469r2ntx+L8CTffdr2QsLATqwobKU9tk1/XRGE7cv0kyfU0J04UHzfx734HTYWHTg48aaI7RXb2t97LQhfC6/1KZ8zi90/q8Lwv+TzCw6cHHjTRHaK6vtb72SQDoSrhHlttu2AASQAAAAAAAAAAAAAAAAAAAAAAAAAAAAAAAAAAAAAAAAAAAAAAAAAAAAAAAAAAAAAAAAAARs7Cpz8eVN8d0+j7U+9HC6ppl2m3uFi4oP3JpcpL4n0M0ZeLTmUSpvgpQf3GOXEpr7nZpNXLBKvB81BY6vpF2mXc950yfsT/ACfiVx58ouLpn02PJHJFSi+DbjZFuLfG6mXDOPQ6vHzXqOOsnDko5da2nU3ymu74M4824+RbjXRtpk4zj0aNMeRx48HPqdMsqtdotdSw68yE83Cg4zi/19DXtQffsZaJrXydfJM328aXJOXPg/kSqrlqi+V4UlTqFa9uHZYiDk4kNQjO7Er9Xkw/bY/bv2tGjTT3ROOLUo+ll8f3X/fk2a1obxl8rwvbx3zaXNw+KJWh+kfDw42fLl0ja/z+JB0XW7MCXqMjeeM3s0+sPL4EvV9DhbX8u0zadUlxOEfxXwJT/VD+qIml/J1H9JHWpqS3T3R6cRouvWYElTkNzx+njDy8PA7Ki6vIqjbVNThJbpo6ceRTXB5eo008EqfXybQAaHMAAAAAAAAAAAAAAAAAAacq5Y9E7Ouy5eZzk5ysm5Se8n1Z0GfS78WcI+91RzrWz2fU87WOVpeDt0qVN+Qb8TEsyp7R5RXWXcbcLAnktSlvGvv7/IvKqoUwUK47RRXBp3PmXRbLnUeI9mOPjwx61Ctbd77zaAekkkqRwtt8sAAkgAAA1XUV3x4bIqSKjM02dO86t5w7u1F4DHJhjkXJpDLKD4OUM6bZU2xsg9mmbtQ9X8sn6pbJdfMjHktbJcPo9JPdG2dRVYrao2LpJbiyqFsHGcVJPvI2lvfAr8N195MPZg90U2eXJbZNFVLStsqMq2lUmm03zLUAiGOMPpJlOUuwasi1UUTsl0ijaU+s5G81RF8o85eZGaeyDZOOG+SRWzk5zcpPdye7PADxm75PU6BY6NTx3Sta5QWy82Vx0WBR6jFhFraT5y8zp0sN07+DDUT2xr5JIAPVPOAAAAAABXa0t8WL7p/EsSu1p7Y0V3zX5mOf+WzTF9aKUm6TLbNivpJohEvSlvnQ8E/wPLw/zEehl+hnQAA9o8sFLrU98iEPox3+0ujn9TlxZ1nhsvuOXVusdHRplcyIAbMeHrciuH0pLc8xK3R6DdKzoMOv1WJXDtS5m8LoD3IqlR5Dduyi1an1eVxpezNb/WasHKeLcn8x8pL8y7zMeOTQ4Pk+sX3M52yEqpuE1tJdUebni8WTejuwyWSG1l/lYtWZWnvz23jJFRdp2TU/c413x5kjTc5VpU3PaPzZPs8C4TTW65m+zHnW7yY754Xt8HM/J72/2Nn8LJFOmZFj9qPAu+XwL88bSW7aSC0kF2w9TJ9EbEwq8Vbx9qb6yZKIl2o41Xz+N90eZX5Gq2z3VS9Wu/qzR5cWJUiix5Mjtlpk5dWNHecufZFdWUmXm25L2b4YdkUR5ScpNybbfaybiaZZdtK3eEPvZySy5Mz2x6OmOOGJXIi0UWXz4K47v7kXeHp9eOlJ+1Z3vs8iRTTXRDgrjsjYdOHTqHL7OfLnc+F0AAdRgAAAAAAAAAAAAAAAAAAAAAAAAACBqeq4+m1cVr3sfuwXVkNpK2WhCU3tirZJycirFplbfNQhHq2cbrOvW57dVO9eP3dsvP4ELUtSyNRu47peyvdgukSGcWXO5cR6Pf0mgjj92TlgA9SbaSW7fYjmPTPC00rR55a9fkP1WLHm5Plv5fE34mmU4dccnU+sv2eOucpPy/IsMm+NVccjU9opc6cSP4vv/BG8MdcyPOz6pv24v7/7FjTfjYmHxxSpxYL2W1txeKX9bnNarrF+p2KihSjS3soLrN+PwNV1+brmZGEYuX0YL3YrvfxLmFeF6N4/rLWrs2S5Jfl3I0cnNUuEc8cccDuS3TfSMMDTMbR8dZ2ptO1c4V9dn3LvZprrzPSXL47N6sOD6L8u9meFp2VruQszUZSjR82PTddy7l4nU1VQprjXXFQhFbJLsLwhu+yOfNn9Ntt3P/C/YwxsarEojTRBQhHokbgDpXB5rbbtgAAgAAAAAAAAAAAAAAAAAAAAAAAAAAAAAAAAAAAAAAAAAAAAAAAAAAAAAAAAAAAAAAAAAAAAAAAA1ZFFeTTKq6CnCS2aZxOtaJbp03ZXvPHb5S7Y+fxO7MZwjZBwnFSi1s01yZnkxqaOrTaqeCVrr4PmAL7XdAliOWRiJyo6yj1cP5FCedODi6Z9LhzQzR3RM6LrMe2NtUnGcXumi8jdHVeHIxmqNSqW+y5KzbuKA9hKUJqcJOMk900+aJjPbx4K5sCycrsup1VazGUq4qjUIe/X0Vnf9Zo0rVb9JvddilKnfadb6p+HiRr8x3yhf7mTHrKPLi8fBk1OvWoJNxrz4ryVq+P9eWidu49/6nM4bYbci9v+n/BZanpFGqUfLtMlFzlzcVyUvgym03U8nSMhx2bhvtOqXL/wzzAz8rRstrhaW+06pdv9d50OTh4fpDi/KMWShkJde3fukX+v3R4Zi36K9PL7oPp/BbYGfRn46tonuu1Pqn3MlHzuuzM0bOe29VsesX0kvzR2Wk6xRqdXs+xcl7Vbf4d5vjy7uH2efqdG8XvhzEsgAbHCAAAAAAAAAAAAAAACNZg49lytlDeXaux+ZJBVxUuyU2ujxLZbLkegFiAAAAAAAAAARc/JWNjtr35coklvZbs57PyflOQ2vcjyj8Tn1GXZH7m2HHvl9iM3u931AB5J6R0GlrbAr8d395LNWND1eNXDtUUmbT28aqKR5M3cmwAC5U1ZF0aKZWS6Jfac3ZOVk5Tk93J7sn6vk8dipi+UecvMrjy9Vk3S2rpHoafHtjb8gAHKdBJ0+j1+VCLXsx9pnRFfpFHq6Ha1zn08iwPV00NsP3POzz3TAAOkwAAAAAABT61bvbXWvmrd/WWtk41VynJ7Rit2c3fa77pWS6yZyaudR2/J06aFy3fBrLLRa975z7Ix2+3/AMFadBptHqMWPEtpS9pnLpYbp38HRqJVCvklgA9U84HNZb4sq1/6n+J0r6HL3Pe+x98n+JxazpHXpVyzAmaTDizYv6Kb/L8yGWmiQ3nbPuSRyYFeRI6MzqDLcAHsHmAi5mFDKW79ma6SRKBWUVJUyU3F2jmsjFtx3+sjy+kuhjXkXVcoWSiu5PkdM1utnzI1uDiz5yrjHxXI4paVp3BnXHUJqpIpnnZLXO6X4Gmc5zftzlLze5aSw9Pi+d+3hxo9hTpkXznGXnIyeGb4cv8AJossFyolSk5PZJt9yJdGmX27OS9XHvl1+wu6q6oR/VQjFPuRsN4aRdydmMtS/wBKImNp9OPs0uOf0mSwDrjFRVI5nJydsAAsQAAAAAAAAAAAAAAAAAAAAAAAAAYW2wprdlslCEVu230OR1n0jnk8VGE3Cro59HLy7jOeRQXJ0YNNPPKolnrPpDXh8VOLtZf0b7I/FnIX3WZFsrbpuc5c22awcGTI5vk+j0+lhgXHfyADfRjxmlO+xVVd/Vy8l2/gUSs6JSUVbMcbGuyrVVRBzk+7s8y5xKasG1VYsI5eoPtXuVDEhblUShix+RYK/aXSftT+v+kaMrU6sap4ulpwr6SufvTNopRVs8/JOeZ7F/39/wDYk5GVVptkrJzWXqL5Ob92vwX9fYQcPBzNbynOUm1v7dsui8F8CTpGg2ZaWRlt1Y658+Tl8ETcrVJWtabodXJcuOK2+z4l6vmXXwZb1jbji5l5fhGeRmYuhU/I9PgrcqXKUuvPx8fAaXoNl9vy3VW52Se6rl+fwJ2j6HVgbXXbW5L5uT6R8viXBvHHfMv7Hn5NQo3HG+X2/LPEklslyPQDY4QAAAAAAAAAAAAAAAAAAAAAAAAAAAAAAAAAAAAAAAAAAAAAAAAAAAAAAAAAAAAAAAAAAAAAAAAAAAAAAAADxpNbPocxrno7vxZOBHn1lUvxXwOoBScFNUzbDnnhluiz5c002mtmgdnrmgQzd78ZKGR2rsn/ADOPtqnTZKuyLhOL2aa6Hn5Mbg+T6XTaqGeNrv4MD1NxacW01zTR4DM6S7oyadYpji5rUMlLaq7v8GQYyzNFzuTcLI/wyX5ohFziZ1GfRHD1N81yrv7Y+bNVLd+5xTx+ldK4vtfH7FzXZg+kuJwWL1eRBdPnR8V3o5zMwsvR8uLbcWnvXZHo/wCu48ysXK0jLi1Jxae8LI9H/XcdFp+q4utY/wAjzoRVrXR9JeK7ma8T4fEjm92nW7H7sb8fBs0TX681KjJahkdndPy8S9OE1jRLtNn6yG9lG/Ka6x8/iWWh+ke3DjZ8vCNr/B/E0hlae2ZyZ9JGcfVwcr4OpB4mmt090enSeYAAAAAAAAAAAAAAAAAAAAAAAAADXfbGiqVkuiRDdK2Er4IOrZXq6/UwftT6+CKYzutldbKyfWT3MDx82T1JWepihsjQN+HV67Krh2b7vyNBaaLTu53Ps9lfmMMN80hlltg2W4APZPLBoy71j48rH16Jd7N5Q6nk+vv4Yv2Icl4vtMc+T04fc1xQ3yohyk5Scm923uzwA8c9MGzHqd98K1858/BGst9Gx9oyvkub5R8jXDDfNIzyz2RbLKEVGKilsktkjIA9k8sAAAAAAHjaS3fJGrIyaseO9ktu5drKbMz7Mn2Y+xX3dr8zDLnjjX3NceKU/wBjPUs718vV1v8AVrq/pMgAnYWnTvananGv72eb780zv9uKJ7pmG7pq2a/VxfLxZeGMIxhFRikorojI9TFiWONHn5Mjm7AANTMPoctZ+0n5s6k5e9bX2Luk/wATh1nSOvS9swLnRF+osffLb7imLzR1tiPxkzDS/wAw11P0E8AHqnng8b2PSFqtrqxGovZzfCVnLbFtlox3OiNmao03DH25fP8AgVtltlr3snKXmzAnYemzvSssfDW+m3VnlOWTNKkehthiVkSqqds1GuLk/At8PTI1NTu2lPsj2Im00V0Q4a4qKNh24tMocy5Zy5M7lwuEAAdRzgAAAAAAAAAAAAAAAAAAAAAAAAA8bSW75AHpB1LVMbTauK6W837sF1ZV6v6S10cVODtZZ0c/mx8u85O66y+2Vt03Ocubk2c2TOo8R7PT0v4fLJ7snCJep6tk6lZvbLhrT9mtdF8WQQDilJyds9+GOOOO2KpAAl4GnZGfPamO0V7030QSbdITnGCuTpEWEZTkowi5Sb2SS3bLmrTcfT6o5Oqy3k/coT3b8zOeVh6NF1YaWRldJXPpHyIGNi5usZba4pyb9qyXRf13Gqio8ds5J5JZFbe2Hz5f+x7mZ+TqVkaYRca99oU1rl/MuMDRsbTaVm6rKO65qt80n+bN2+n+jdOy/X5kl9f8kYYul5esXrL1WThV8ylcuX5fiaxhzzy/9DiyZk41H2w/y/2NU7s70ju9VQnRhJ7Nvt8+9+B0Gn6dj6dT6uiPN+9J9ZeZIqqhTWq6oKEIrZJLobDojCuX2eblz7lsiqj/AN7AANDnAAAAAAAAAAAAAAAAAAAAAAAAAAAAAAAAAAAAAAAAAAAAAAAAAAAAAAAAAAAAAAAAAAAAAAAAAAAAAAAAAAAAAAABWavo9Gp17v2LkvZsS+596LMESipKmXhOWOW6LpnzXMw78G903w4ZLo+xrvRoPo+fgUahQ6r4b/RkusX3o4fVdKv023aa4qm/ZsS5Pz7mcGXC4cro+h0mujm9suJEAAGB6Jb6dqdcqfkWor1mO+UZPrA06lpduBJW1y9ZQ+cLY9nduVxZ6Vq0sReoyI+txZcnB89vL4GqkpcSOOeKWNueL+qLTRvSCNkFiak001wqyXR+Eviatb9HnUnk4EXKvrKtc3Hy7yPqOjRdXyzTZetx5c3Fc3Hy/rc90XX7MFqjJbsx+i74eXh4Gt37cn9zk2NP1tN/VHmia/ZguNOQ3PH6Lvh5eHgdnTbXfVG2qalCS3TTKDVNEo1Gr5Zp8oqcuey92fwZSadqWVo2TKuUZcG/t1S5fZ4l4zljdS6MMmHHqk54uJeUd8CLg51GfQraJbrtXan3MlHSnfKPJlFxdMAAkgAAAAAAAAAAAAAAAAAAFJquV6231UH7EOviyw1HK+TUey/blyj8Tnzh1WWvYjr02O/cwADzztCTbSXNs6XEp9Rjwr7UufmVGlY/rcj1jXs18/r7C9PR0mOluZxamdvagAYzkoRcpPZJbtnb0chE1PJ+T0cMX7c+S8PEoTdl3vJvlN9OkV3I0nkZ8nqS+x6eHHsj9wADA1M6andbGuPWT2Olrgq64wiuUVsit0fH2TvkuvKP5stT09Lj2x3PyefqJ7pUvAANU65y6XTj5JfA6mznRtMJ2wrW85xivF7EWzBss/8Au7SO9H3e7ve/jH+ZlKeTxE0jGHlki3VMav3ZOb7oogX6rdZyrSrX2skLRo/Oub8om2GlY8fe4p+b+BhJaifHRsnhj9ykblOW8m5Sfa+bJFOBkXdIcK75ci9rx6av2dcYvvSNpEdIu5MmWpf6UQcXTKqdpT/WT8ei+onAHXGEYKoo5pScnbAALlQAAAc3mx4cy1f6mzpCg1WPDnSf0kn+X5HHq17Ezp0z91EMvNH/ALH/AMzKMutFe+NNd0/yRz6T+Yb6n6CxAB6h54KvW/2dXmy0K/WYcWKpL5skY51eNmuF1NFIWuk5aW2PY/3X+RVBNpprk0eXjyPHK0ehkgpxpnVgh6dlfKafaftx5MmHsRkpJNHlyi4umAAWIAAAAAAAAAAAAAAAAAAAAAAPG9luyg1b0lqxuKrD2tt6OXzY/ErKairZriwzyy2wVltnZ+PgU+syLFFdi7X5I47VteyNQbrhvVR9FPnLzf5Fdk5N2Xc7b7HOb7WajhyZ3LhdHvabQQxe6fLAAMD0gepOTSS3b6JEnB0/Iz7OGiHJe9N8ki3dmBoS4atsnN7ZPpH4fiaRhfL4RzZNQovbFXL4NGHo0KavlWqz9TUuar39qXn8Opq1DWZ3Q+T4cfk+MuSjHk2vE0N52s5e3tWzfZ0jFfki+xtLwdEqWVqFkbLV0XVJ+C7X4mkU5Ko8L5OTJNQe7K90vCRA0j0esykr8zemjrs+UpL8kTcjVVHbTtCpUpdOOK5Ly+LPHLP9Ip8MN8bBT5vtl8fwL3A0/H0+r1ePDb6Un1l5s2hDio/3OLPn5vLy/C8L9yv0nQYYsvlGW/X5Le+75qL8O/zLsA3jFRVI87JklkdyAALFAAAAAAAAAAAAAAAAAAAAAAAAAAAAAAAAAAAAAAAAAAAAAAAAAAAAAAAAAAAAAAAAAAAAAAAAAAAAAAAAAAAAAAAAAAAAAAar6K8iqVV0FOEls0zaAwnXKOI1rQLcFyuoTsx+vjDz8PEpT6g0mtnzTOX1v0c97IwI+Mql+XwOPLg8xPc0f4hfsy/3OXB6002mtmuxnhyHsEzTtSv0+3iqe8H70H0f8y3ycDF1mh5enNQv+fW+W7/J+Pac4bsXKuw743UT4ZL7H4M0jPipdHNlwNv1MfEv9f3Jen6llaRkuOz4d/bqly/8M6O7HwPSPE9bTJQvive25x8Gu0hr5H6RUc9qcyC/rzRSNZmj5vbVbHo10kvzRsnsXPMTicFmlcfbkRs/9doOd2wl9sZr8zrtK1ejUq/YfBal7VbfNfFELDz8PX8b5NlwjG7b3fziyj1HS8vRshXVSk60/Ytj2eZZN4+Y8xMpxjqXsyLbkX+TuwUeia/DOSoyNoZHZ3T8vgXh0xkpK0eVlxSxS2yXIABYzAAAAAAAAAAAABjKShFyk9klu2ZFTq+V/wDbwfjL4GeSaxx3MvCDnKkQcvIeTfKb6dIruRoAPGk3J2z1IpRVIHqTk0kt2+SR4WWkYvHP1817Mfd8y2ODnJRRWc1CNsscLHWPjxh29ZPxJAB7UUoqkeW227YKnV8r/wC3g/GXwJ+XkLGolN9eiXeznJyc5OUnu292zk1WXatqOjT49z3M8AB5p3g2Y9Mr7o1x7XzfcjWXWkY3q6vXSXtT6eCNsOP1JUZ5Z7I2T64KuEYRWyitkZAHrpUeWAASAAAAAAAAAAAAAAAAAAAVOt186rPOL/r7S2ImpVetw57LnH2l9Rjnjug0aYpbZpnPlpok/ath3pNFWS9Mt9Xmw36S9lnm4JbciZ6GZboM6AAHsHlg05VXrsedfeuXmbgQ1apkp07OUa2ez6gmapR6nKckvZnzXn2kM8ScXGTTPVhLdFM34uVZizcobPfqmX9F0b6Y2R6NfYcyTtMy/UWerm/1cn9jOnTZtr2vowz4ty3LsvQAemcAAAAAAAAAAAAAAAAAPG1FNt7JAHpEztQxsCrjyLFHuiubfkin1b0mrp4qsHayzo7H7q8u85W++3Jtdt85Tm+rbOfJnUeI9np6b8Pnk90+EWWq6/k6g3XDemj6KfOXm/yKkA4pScnbPdxYoYo7YKgAT9O0jJ1BpwjwVdtkun1d5CTk6RaeSONbpOiDGMpyUYxcpPkklu2XeJokKavlOq2Kmpc/V783/XhzJE8rT9Dg68SKyMrbZzfPbzf5Iq4xz9byuXFbL7IwX5Gyio/dnFLLPKrXtj8+STn645V/JsCHyehct1yb+B7pXo7kZu1uRvTT15+9It8PR8HR6flObOM7I8+KXRPwXeabM7P1yx0afF0Yqe0rXyb/AK8DTZzc/wCxyeuknHBwvMmbcjUcTSYfItMpVuQ+XDFb7PxfazzC0O7Lu+V6vN2TfNVb8l5/AsdM0jG02H6uPHa17Vkur+BYm6hfMjgnnUbWP+r8mMYxhFRikkuSS7DIA1OQAAAAAAAAAAAAAAAAAAAAAAAAAAAAAAAAAAAAAAAAAAAAAAAAAAAAAAAAAAAAAAAAAAAAAAAAAAAAAAAAAAAAAAAAAAAAAAAAAAAAAAAAApNa0CvPTuo2ryPul5nG30WY90qroOE49Uz6aQdT0vH1KrhtjtNe7NdUc+XCpcrs9LSa+WL2z5R88BN1LS8jTbeG6O8H7s10ZCOFxadM+ghOM47ou0ZV2TqsjZXJxnF7prqjo8XUcXWaFiajFRu+bNct34dzOaBaE3EyzYI5eemumWGo6ZkaXcpbtw39i2PL/wAMuNK9IYXw+S6nwtSXD6xrk/BkPS9bSr+SaivW0SWylLm1596MNV0OVEflOE/W47W+y5uK/NGyte6HXwcU0p/wtQqfhkjWPR+VDeTp+86+rgubj5G/RPSP3cbPl4Rtf5/EgaNr1uA1TfvZj93bHy+Baalo2NqtPy3TZR9ZLm0uk/gy0Xfux/2Msir+FqeV4kdGmmt09z04zSdbv0u35JnRk6ovbn70Pijr6ba76o2VSU4SW6aZ0QyKaPMz6eWF88rwzYADQ5wAAAAAAAH0ANGZkRxqJTfXpFd7OclJzm5Se7b3ZK1HK+U37Rf6uHKPj4kQ8rUZd8qXSPRwY9kbfbAASbaSW7ZzG5txqJZF0a49vV9yOjprjTXGuC2jFEbTsT5NVvL9pLm/DwJh6unxbI2+zzs+Te6XQAK/Vcr1VXqoP259fBG05qEbZlCLk6RX6jlfKL9ov2Icl4+JEAPGnJzbbPVjFRVIABJtpJbtlSSTgYzychRfuR5yZ0KSS2XYRsDGWNjqL9985eZKPW0+L04/dnm5sm+X2AAOgxAAAAAAAAAAAAAAAAAAAAAB41utmegA5nJqdGROvufLyNabjJNcmuaLXWaN1G+K6ezIqTxssNk2j1MUt8LOmxrlfRCxdq5+ZtKXSMngsdMnyn7vmXR6mHJvgmeflhslQABqZkbOxlk47iveXOPmc804tprZrqjqio1XD2byK1y+evzOLVYty3o6tPkp7WVYAPOO4udKzPWRVFj9pL2X3osjlYycJKUXs0900dBg5Syqd3ynHlJHpabNuW2XZw58W17l0SgAdhygAAAAAAAAAHjait30Od1f0lrp4qcHayzts+avLvKymoq2a4sM80tsEW2oaljafVx3z5v3YLm5HH6rrmTqLcN/VUdkIvr5vtK666zItlZdNznLq2zA4cmdy4XR7+m0EMPulywAepNtJLdvsRgeh0eG3Gxrsq1V0VynLuXZ5lrgaBZOPr86Xyelc2m/aa/I35OtY+FU8bSaopdtjX9b+bNVjpXI5J6lye3Crf8Ag9q0vC0utX6nZGyzrGpdP5/gQ9Q1zIzP1OOnTS+SjHqzTiYOdrGQ5rinu/atm+S/ruOmxdO0/QqfX3zi7F/vJ9fJI1inJe3hHJknDFK8j3z+PgqtK9Gbb9rc3eqvqofOfn3FnlapiaVBYeBUrLuirh2Px8fvI883UNcm68CLx8XpK2XJvyLTTNIxtOj+rjx2v3rJdX8DWEa4h/c482Vt3nf/APlf+ytx9FytQtWTrFjfbGlPkjoKqoU1quqCjGK2SS5IzBtGKicWTNLJ318AAFjIAAAAAAAAAAAAAAAAAAAAAAAAAAAAAAAAAAAAAAAAAAAAAAAAAAAAAAAAAAAAAAAAAAAAAAAAAAAAAAAAAAAAAAAAAAAAAAAAAAAAAAAAAAAAAAA1X0V5FUq7oKcJcmmjkNZ9HrMTiuxFKyjq4/Oj8UdoDOeNTXJ0afUzwO4ny4HYaz6OV5PFfhpV29XDsl8GcldVZRZKu2DhOL2aa5o4J43B8n0en1UM6uPfwYFlpOsXafJQe9lDfOD7PIrQUjJxdo2yY45I7ZI6bO0jH1Oj5Zpso8b5uC5Jv8mU2FnZWlZL4N4tPadcuj80YafqF+n3esplyfvRfSR0c68H0ixuOv8AV5MVz714PvRuqnzHhnny3YPZl90H5+DY1p/pJi7r9VkxX/NH4oqaMjO9HMv1VsXKmT3cd/Zl4p95X3U5elZi4uKq2L3jKPR+R0ODq2LrFHyPUoRVr5J9FJ+HcyylufxIzljeKPHuxv8AwXmFm0Z9Ctx58UX1Xan3MknGZODm+j+T8pxZudHa/DukvzOi0rVqNTq3g+G1L2q2+a+KOiGS3Uuzzc2n2r1MbuP+n7liADU5AAAAV2rZXqqvUwftTXPwRNvtjRVKyfSKObutldbKyfWTOXU5dkdq7Z0YMe52+jAAHlnoAttLwttr7Vz+YvzNOm4PrpK21fq10T+d/Iu+h3abB+uRx5836YgAHoHGYW2RqqlOT2UVuzm77pX3Ssl1b6dxO1fK45+og+Ufe8WVp5mqy7ntXSO/T49q3PyAAch0gs9JxOOXr5rkvd8X3kLFx5ZNyhHp859yOjrhGuChFbRS2SOzS4tz3Po5tRkpbUZAA9I4AAAAAAAAAAAAAAAAAAAAAAAAAAADC6uNtUq5dJLY5q2uVVsq5dYvY6gq9XxuKKvguceUvI5NVi3R3LtHRp8m2VPyVCbTTXJl9p2Ysmvhk/1keq7/ABKEzqslVYpwe0kcWHK8cvsdeXGsi+51AIuFmQyod011iSj1oyUlaPNacXTB40pJprdM9BYgodQwXjy44Lep/wDxIR1MoqUXGSTT6plNnadKpuylOUO1dqPOz6evdE7sOe/bIrzbj3yx7lZDs6rvRqBxpuLtHU0mqZ09Nsbqo2Qe6ZsKHTcv5PbwTf6uXXwfeXqe56+HKskb8nmZceyVHoANjIAAAEXOz8fAp9ZkWKPcu1+SKvV/SOnE4qsXa27o382PxORycm7Ludt9jnN9rOfJnUeF2elpdBPL7p8IsNW13I1BuEN6qPoJ835sqgDilJyds9/HihijtggDdi4l+Xb6vHrlOXh0XmzoMfRcPTavlGp2Rm10j83fy7SY43IzzamGLh8v4KjTtIys9pwjwVdtkun1d5cOem6DHaC+UZf3r4fiQ9R9Ibbk6cNeoq6br3mvyI2maNlalLjScKt+dku3y7zVUuIK2ck1Oa353tj8GrLz8zVLlGTct37NUFy+wutK9GOluoPbtVSf4v4FhGrTPR6jik161rq+c5eRCdmp6+9q08TCfb2yX5/gaKCTuXLOaeolONYvbD5JWZrVOJth6bUrrvdjGC9mP2GGJod2VasrV7HbPsqT9lefwLLTtLxtOr4aYe0/em+bZONlBvmRwSzqHGL+/n/gxhCNcVGEVGKWySRkAanKAAAAAAAAAAAAAAAAAAAAAAAAAAAAAAAAAAAAAAAAAAAAAAAAAAAAAAAAAAAAAAAAAAAAAAAAAAAAAAAAAAAAAAAAAAAAAAAAAAAAAAAAAAAAAAAAAAAAAAAACv1TScfUq9rFw2pezYuqLAENJqmWhOUHui6Z851HTcjTruC+Psv3ZrpIiH0zIx6smmVV1anCXVM47WfR+3B4rsfe2jt74/yOHLgceYnv6T8Qjk9uThlIbMe+3GujbTNwnHo0awYJ0em0pKmddh5uJruN8my4xjdt0/OLKLVdJu06zfnOlv2Zpfj3Mr4ylCSlFtST3TXVHT6TrleXBYmoKLlJbKUlyn4PxN1JZOJdnmyxz0r3Y+Y+UR9H9IXVFY2ofrKXyU3za8+9G7UNFnTKOoaPN7e9wwe+37vevAj6x6Pyx+K/DTnV1cOrj5d6Iek6zfps+Fbzob9qtv8ADuJ3Ne3J/cp6amvV039UdJouvQzkqMjavJXLbsl5eJdnN5Wn4muU/LNPmoZC5vblu/HufiNL1yzHt+RaqnCyPJWS/P4nRGbXEv7nnZcCncsap+V8HSA8TTW6ImpZPyejaL9ufJeBpKSirZxRi5OkV+qZXrrfVRfsQ6+LIAPYxcpKMU230SPGnNzlZ6sIqEaPCw0/T3c1Zatq+xfS/kbsLTOFqzIW77IfEteiOvBpv1TOXNn/AExPEkkklskegHoHGCNnZCxsdz+c+UfMknP6jk/KMh8L9iPKPxMM+T04/c1ww3yIrbbbb3b6s8APIPTB7GLlJRit23skeFxpWFwJX2L2n7q7kaYsbySpGeTIoKyTg4qxaUvnvnJkoA9iMVFUjzG23bAALEAAAAAAAAAAAAAAAAAAAAAAAAAAAA8lFSi01unyaPQAc5m4zxr3H5r5xfgRzos7GWTQ4/PXOLOeknGTUls1yaPJ1GL05cdM9LDk3x57PYTlXNTg2pLo0XOFqULkoW7Rs7+xlICmLNLG+C2TFGa5OrBRYepWUbQs3nX96Lmm6u+HHXJNHp480ci4PPyYpQ7NgANjMg5emV3byr/Vz8OjKm/Eux37cHt9Jc0dIePmc2TTQnyuGbwzyhwcqXOk5frIepm/aj7viiTbg49r3lWk+9cjTDTK6rY2V2TTi9+8yx4MmKVro0nmhkjTJ4BT6vr1GAnXXtbf9FdI+bOyUlFWznx45ZJbYq2WOVlU4dTtyLFCK7+05DV/SG7N4qsfeqj/AOUvPuKzNzcjOudmRY5PsXYvJEc4smdy4R7+l/D44/dPlgAs9N0TKz9pteqpfz5Lr5LtMYxcnSO/JkhjVydFbGMpyUYpyk+SSW7Zfab6N2W7WZrdUOvAvefn3FpGrTdBo45besa6vnOXkUOp65kZzcIN1U/RT5vzZtsjj+rl/Bwevl1HGJVH5LXL1jD0up42n1wlNd3up+L7Wc/OeZqmUt+O62XRLs+CJ2lej+Rn7WW700fSa5y8l+ZdW5mm6BV6jGgrL+2MXu2/FlqlPmXCM9+PA9uJbpmjTfRynFh8o1KUZNc+Df2Y+febMnXLL7Pkmi0+sl09Ztyj5fE1V6fqOtTVuozlRj9Y1R5N/V8S/wATDowqlXj1qEfDtNoxdVHhHDlypS3ZHul8eEVWn+j8Y2fKdRn8pvfPZ84r4l4kktktkeg1jFR6OPJllkdyYABYzAAAAAAAAAAAAAAAAAAAAAAAAAAAAAAAAAAAAAAAAAAAAAAAAAAAAAAAAAAAAAAAAAAAAAAAAAAAAAAAAAAAAAAAAAAAAAAAAAAAAAAAAAAAAAAAAAAAAAAAAAAAAAAAa36gAHOax6Nxucr8FKFnV19kvLuZydlc6bJV2wcJx5OLWzR9PK/VNJx9Srasjw2JezYuqObJgUuY9nqaX8Qlj9uTlHz4E3UtMydNt4bo7wfuzXRkI4mnF0z3oTjkjui7Rf6Nr8qeHHzW5V9I2PrHz7yZq2hV5cXk4PCpyW/Cn7M/HwZyhaaRrVunyVc97MdvnHtj4r4G0Mia2zOHNppQl6uDh/HyRcbJytMynKtyrsi9pRfb4NHSV34HpJj+quiqsqK5d68u9G/MwMPW8WN1U1x7ezZH8Gcnk42Rp+TwWJwnF7xkn18Uy3OP7oyThquV7Zov8fOzNAuWLnp2Yr5QsXPZf12EjInZnXuyqEpw6R2XLYj6brdGfT8i1WMXxclY+j8+5nllGZ6O3O7FbvwpPeUX2f13kyjvjV+05pQanUlU/wDDJ9Gk3T52tVr7WWeNiVYy9iPtdsn1MNPz6NQoVtE9++L6xfcyWbY8MI8xPPy5Mje2QABuYgAAEHVMj1OPwRftz5LwXaURIz7/AF+VKSfsrkvIjnkZ8m+f2PTww2RABNwMF5EuOa2qX3mUIObpF5SUVbM9NwfXSV1i/Vron2suzyMVGKUVsl0R6evixLHGkebkyObtgAGpmAAAAAAAAAAAAAAAAAAAAAAAAAAAAAAAAACHk6dTkT43xRk+rXaTAVlFSVMmMnF2ins0exfs7Yy8GtiLZgZNfWptd8eZ0QOeWkxvrg3jqZrs5aVc4vaUJLzRnRdbRPirbT7V2M6XbcbLwM1pKdqRd6m1TRGw8yOVHZpxmuq+BKAOyKaVM5W03wAAWIBruurordl01CC6uT2IWqaxjabD23x2tezXF838EcXqOp5Oo28V8/ZXuwXRGOTMofud2m0U8/L4Ra6v6S2X8VODvXX0dna/LuOeb3e75sGUISsmoQi5SfRJbtnDKcpvk+gxYceCNRMSThYGRnWcOPW5d8nyS82XWmejUpbW5z2XVVJ8/rfwLbM1DC0ihVpRUkvZqh1/kaRw8XI5M2u52YVbI2n+j+LhR9dlNWzjzbl7sfqNGp+kkK96sFKcunrH0Xl3lLqOrZWoy2nLhr35Vx6fX3k7S/Ry7ISuzG6aevC/efwL7m/bjRi8Kj/F1UrfwVlVOZquU+FTusl1k+i832HR4uj4GkVLJ1G2M7F0T6J+C7WL9XxsGKwtHoVtvTeK3W/5jE0G/MtWVq9rnJ8/Vp9PP4ImMEnxyymbPKUfd7I/HlmuzUdR1qbp02t00dJWvk/t7Pq5llpmhY2BtZL9df8ATkunkizqqhTWoVwUYrkklsjM6FDm3yzzp6htbMapf97AANDmAAAAAAAAAAAAAAAAAAAAAAAAAAAAAAAAAAAAAAAAAAAAAAAAAAAAAAAAAAAAAAAAAAAAAAAAAAAAAAAAAAAAAAAAAAAAAAAAAAAAAAAAAAAAAAAAAAAAAAAAAAAAAAAAAAAAAAAAAANd1Nd9brtgpwlyaaOS1j0bnj8V2EnZV1cOrj5d52IM541NcnRg1M8DuLPlwO11j0epzeK7H2qv6vul5nH5ONdi3Oq+DhNdjOHJicOz6LTauGdcd/Bv07Ub9Ou46nvF+9B9JHWVW4OvYTi0m+2L96DOHNuNk24t0baJuM12rt8CceXbw+iup0iy++PEiZqukXadPf36W/Zml+JK0bX54iWPl72Y75bvm4/yLnTNXx9Uq9RfGMbWtpQl0l5FTrHo/PH3vw051dXDq4+XeaOLj78fRyxyrJ/B1Kp/JNydMnRJalodnJ83XF7qS8PgWWkazVqMeCX6vIj71b/FHJaVq9+mWey+Olv2q2+Xmu5l9kYWPrNaz9Ms9VlR5vblz7n3PxLwnfMf7GGowOPty9eJf7nRHpQ6Vrjnb8i1GPqcmL23fJS/mXx0RkpK0eZkxSxupAi6jd6nEm09pP2V9ZKKzWeOaqhCMpLdt7Lcpmk4wbQxK5pMpwSqtPybXyrcV3y5Fni6bVQ1Kf6ya7X0X1Hm48E5/Y7p5oxIeDpsrWrLk4w7I9rLmMVGKjFbJdEj0HpY8UcapHDPI5u2AAamYAAAAAAAAAAAAAAAAAAAAAAAAAAAAAAAAAAAAAAAAAAAAAAIudn4+BS7Mie3cu1+SIbS5ZMYuTpEiUlCLlJpJdWzmtY9JlFyp09pvo7ez6ip1bXMjUZOC3ro35QT6+feVZx5M98RPb0v4cl7sv8AYynOVk3OcnKUnu23u2YnsYynJRinKTeySW7Z0eleje/Ddn9OqqT/ABf5GEYOb4PRzZ8eCPuKrTdJyNRlvBcFSfOx9Pq7zq8PT8LSKHZ7KaXtWzfM1ahrGLpkPVVpTsitlXDkl59xy2Zn5epXL1snLd+zXFcl5I39mLrlnn1m1fL9sC21P0llPiqwVwx6esa5vyRU4WBl6pe/VRcm37VknyXmy10/0cUa/lOqTVVUefBvs/rfYSbNXsuawdCx+S5esUdkvH+bG1y5n/YlZIY1s06/dvozhjaZ6PVqzIkrsrbdd/1Ls8zSo6n6QPeW+LhPs+kvz/Am6d6O11T+UZ8/lN75vi5pP8y8SSWyXI2jBtU+EcGTURi7i90vl/8ApEPT9LxdOhtRD2u2b5tk0A2SSVI4pScncgACSoAAAAAAAAAAAAAAAAAAAAAAAAAAAAAAAAAAAAAAAAAAAAAAAAAAAAAAAAAAAAAAAAAAAAAAAAAAAAAAAAAAAAAAAAAAAAAAAAAAAAAAAAAAAAAAAAAAAAAAAAAAAAAAAAAAAAAAAAAAAG6AAPOOP0l9pjK6qPvWQXnJEWhRmRM/TsfUKfV3w3fzZLrHyN3ymj/Gr/iRi83GXW+v+JENxfDLRcou49nDaro+Rpk95Ljpfu2Jcvr7mVx9GtysKyuULLapQa2abT3OT1fSseE3bp9ynF9a+1eTOLLiS5iz3dJr9/ty9/JTRk4yUotpp7prqjptH9IlJKjPaT6Rt7H5/E5/5Jf/AIb+0fI7/wDD+9GUJuD4OrPHBmjUmjpdY0GGSnkYe0bXzceyfwZzmPkZWm5XFW5VWRe0otdfBotdIz83Bartg7Mf6La3j5fAnas9P1GvnxRuXuzUfx70avbL3RdM4YZnifpZPdE8U8L0lx+GW1GbBcv67Ueafq9+m5HyDVU0lyja+fLxfavEoYYeTXYp1yUZRfKSls0Xjya8/B9Rqle9sfdtr6+ZMct89Mplhjj7U7j/AJX7HTxkpRUotNPmmjI5PSMvJ06TpnJW42/Jb84+XwLla1R/h2fd8Tojmg1yebkwuMqTtFmCsetVdlU357Hn6ah2Uy/iJ9aHyU2S+C0BV/plf4L/AIv5Hv6Yj/gv+Ij14fI9OXwWYKv9L/8A8n/5Hv6Wf+Cv4v5D18fyPTkWYKz9LP8AwV/F/IfpZ/4K/iHr4/kenIswVb1WXZUl/wAx5+lbP8OP2j14fI9ORagqf0rb9CH3j9K2/Qh95H5iBPpyLYFR+lbvoQ+8fpW76EPvH5iA9ORbgqP0rd9CH3j9LXfQh94/MQHpyLcFR+lrvoQ+8fpa76EPvH5iA9ORbgp/0td/hw+8fpa7/Dh94/MQHpyLgFP+lrv8OH3j9LXfQh94/MQHpyLgFP8Apa76EPvH6Wu/w4fePXgPTkXAKf8AS93+HD7zz9L3f4cPvHrwHpyLkFN+l7voV/eP0vf9Cv7/AIk+vAenIuQU36Yu/wAOH3j9MXf4cPvHrw+SPTkXIKf9MWf4UftPVrM+2lPykPXh8j05FuCp/TUv8BfxfyPP01L/AAF/F/IevD5HpyLcFR+mn/gL+L+RE1HUMnKq9XRP5On7zXNvyfYQ88K7LRxNunwb9Y9IKcHipo2tyO7sj5/A4/Jybsu5232Oc32vs8iW9Kl/jL+E8/RU/wDFj9hyZMsps9zTflsC4fPyV5JwcDIz7fV0Q326yfREqnS0rYu+e9fao9WX9efTi43qsTGUdl7Kb5b+JEIxf1Mvn1yiqx8szw9PwtFod1s4uaXtWT/BFPqnpHbfvVh71V9HP5z+Bozas3Ot477oy7lzSXkjZp2n4tdnHncVmz5Qh0+tmjyX7Y8I5oLFH+Lle6RE07SsrU7N647V7+1ZLp/Nl7KemejsOGC9fmbc+/8AkjHUNRyZ1qjT4wx6UtuLo9vDboY6XRp+FJW3qy+/rxSjyT8F+ZMXGLqL5+SmXO8iub4/8V/7FWn6jrliu1CcqcffeNa5P6l+bOhxMOjCqVePWoRXd2kdaxi/61/ymX6Ww/8AEf8ACzoi4Lm+Tz8uSc+KpfBOBC/SuH/iv+FmX6Tw/wDGX2Mv6kfkx2v4JYIi1LDf+/X2MzWditb/ACiv7Sd8fkjayQDQs3Gf+/r/AIke/Ksf/Gr/AIkTuXyKZuBrjdVL3bIPykjLjj9JfaLRFGQG6faCQAAAAAAAAAAAAAAAAAAAAAAAAAAAAAAAAAAAAAAAAAAAAAAAAAAAAAAAAAAAAAAAAAAAAAAAAAAAAAAAAAAAAAAAAAAAAAAAAAAAAeN7Ldke3PxKffyK0+5PdkNpE0SQVdmu4cPdc5+UfiR5+kS/3eO34ykUeWC8k7JPwXgOdlr2TL3YVxXk3+ZperZsv99t5RRR6iCLLFI6g83RyjzMmfW+z+Ixdk5PeU5N+LKPUrwi3ov5OrldXH3rIrzZreXjrrdD+I5lGSKPUvwifSXydC9RxV/vfsTNctVxl0cn5RKM8K/mZE+ki6esULpCb+pGD1mHzaZPzZUHhX8xMn0olq9ae/Kj/wCRg9at35VQXnuVp4R68/kn04lg9YyOyNa+pmEtWyn0lFeUSEeEerP5J2R+CW9Ty3/vdvJIxlqGW/8Afy+rZEYEepL5J2r4NzzMn/Hs/iMXk3v/AH1n8TNQK7pfJNIydtkvesk/NmPFL6T+08Atk0geHp4QAeHp4AAAAeAAA8AAARkjFGSAMkeo8R6iAZHp4egGSMkYoyQIPUZIxRkgD0AAHh6eHpAPAASDwAAAAAA8PTwAAAAAAkHgAAB4engAAAB4ACQAAQDwMBgHgAAPAAAeMBgAHh6eAkAAAHh6eAHgAAB4engAAAB6gEADLil3v7TKNtkfdnJeTMATbIo3LJvX++s/iZkszJX+/s/iNAJ3S+RSJS1DLj0ul9fMzjqeWv8Ae7+aRDPR6kvkjavgmrVcpdZRfnEzWsZHbGt/UV4Rb1Z/JGyPwWa1m3tqh95mtafbQv4irBPrz+SPTiW61mG/OmSXgzYtXofWE19SKQ9JWomR6US9jqmM+rkvNGa1HFf+92+plAC35mRHpI6JZeO+l0PtNkba5e7ZF+TOaPSy1T8oj0l8nTbp9p6czGUovdSafgzYsi6PS2f8TLLVLyiPSfydEDn1qGVH/e/akbFrGRHrGD+outRBlfSkXgKiOt/To+yRuhrWLL3uOHmi6ywfkq4SXgsQRq8/Ft92+Hk3t+JITTW6e5omn0Vo9ABIAAAAAAAAAAAAAAAAAAAAAAAAAAAAAAAAAAAAAAAAAAAAAAAAAAAAAAAAAAAAIudnU4NSndLm/diurKHJ9Icm1tURjVHv6s99KJf+tqj3V7/eymRyZckrpG8IKrZvtyr73vbdOfmzWjxHqOdts2SMkZIxRkioMkZIxRkgSZIzRgjNEAyRmjBGaIIPTw9PASDw9PCCAeHp4CQeHp4SAAADwAEA8ABIB4enhAB4enhIAAAPAAAeAAAIyRijJAGSPUeI9RAMj08PQDJGSMUZIEHqMkYoyQB6AADw9PD0A8AKuGdlT12eJGuPqILeT25rlvv9paMW+iG6LMEPVsjIxcGV2NFSlF891vsu1m3CulkYdN048MpxTaG11YvmjeACpIPD08AAAAAAJB4AAAeHp4AAAAeAAkAAEA8DAYB4AADwAAHjAYAB4engJAAAB4engB4AAAeHp4AAAAeoBAA9AAB6AAD09PD0gAIBEgyABBAPTw9APQAAenp4egAAAGLMGZswZIMGYMzZgyQYs9rvtpe9dk4eT2PGYMlNoUWVGuZNTSt4bY+PJl1hZ9ObBut7SXWL6o5Fll6PvbUvOD/I6MWWV0zKcFVnTgA7TnAAAAAAAAAAAAAAAAAAAAAAAAAAAAAAAAAAAAAAAAAAAAAAAAAAAAAAAAAOX9J/7wr/AOEvxZTouPSf+8K/+EvxZTo4Mv1s6ofSZI9R4j1GRcyRkjFGSIBkjJGKMkCTJGaMEZogGSM0YIzRBBCt1jBqslXO/aUXs1wt8/sMVrWBKSir+be3uS+BW6bj05Gs5sbq42JOTSkt/nFutNwk01jVbr/SbSjCPDKJyZJbUU5SaSXNtlfbreBXJx9a5P8A0xbRF1m2eTm0adXLhU9nNr+vrLOjCxsetQrpil3tbt+bK7YxVyJtt0jDF1HFy5cNNqcvovkySU2t4FddPyzHiqrK2m+Dlv4+ZY6fkfKsKq59ZLn59GJRVbo9BN3TGVnY+G4q+zhcunJv8CP+msD/AB//AIS+BD1KKv1/EqaUkkm0+nVv8ifmYuPHCvlGipNVyaagu4soxSV+SLfNG/Gyasqr1lM+KO+2+2xtKr0c/u6X/Ef4ItTOa2yaRaLtWeEG/V8KmbhK3ikuqitzRr2VOqmFFTanc9nt12N2FpWNjUxU64WWbe1KS35+BZRio7pENtukbcbPxst7U2Jy+i+TPcrNx8Th9fZwcXTk3+BqlpeN8orvrj6qcJb+xyT+og66k8vCTW6cny+tExjGUqQbaRM/TOB/jv8AgfwJOPkVZVfrKZcUd9t9tjz5Jjf5er+BGyFcK48NcIxXdFbIrLb4JV+SN+ksT1/qfXL1m/Dts+vmSjlpY/rp504+9VPiXlu9/wCvA6HAyPlWHXb85raXn2l8mNRVorCTfZIIkNRxLL1TC5ObeyWz2+081XJ+TYM5J7Sl7MfNlNTj/JtSwYNbSlFSl5tsQxqSbZMpNOkdBffXj1Oy2XDBdu257XZG2uNkHvGS3TIWuf3bP95fibtN/u+j9xFNq27ib5okmnJyqcWCldPhTey5Nm4qPSL+zVfv/kIRUpUxJ0rLdPdbroYX31Y1frLp8Mem57X+zjv3I57VL550rJ1/2ehpJ97ZOPHudeCJSpHS1WRtrjZB7xkt0/AzRF07+78f/hr8CUjNqnRZdGR6eHpBJqyLrKUnDHnatm3wtLb7WRMTWHmcXyfDtnw9faitvtZYy9yXkUXop7mT5x/M1ik4N0UbdpF5kXxxqXZNN80lFdW30SIdGrqWoPCvpdNu+y9pSXTc2Zvt5eFV13sc3/yp/m0bVp2N8t+Wer/Xd+/Lu32IW1LkO74JZrvujRRZdP3YRcmbCBqMVk204XzbHx2bfQXxexWKt8kvo26fmRz8SN8Vw77px332ZKOd0CcsPUMnTrH2tx818V+B0ROSO2XHREXaIebmTxIyn8mssrjHilOLXL6t9yDTkV6rJXVYl8dnwO6Fii19/Mn6p/dmV/wpfgQPRf8AuyX/ABH+CLxpQciH9VG+/BUIreOVmJvnCV3L602tzXi60sqx1Y+HbKUFzW8Vt9rJOdfPiji4z/X2Lr/hx7ZfAp/RmPDn5Ud99ltu/MtFXBuRD4dI6GcpRqco1uUtt+BNb+RWy1ngy1iyw7lc+kd4/jvsWpzuZ/7ro/5fwKY0ndkybRbPLyV//b7f44fE042rwvzViSx7arOfv7cuW5ZEHIxXLU8XJhH3OKM34bcvv/EhOLu0S7JN851w3rpla9/di0vxK6rWvXZMsevDudsd947xW23XtLU53Sv/AHJmf8//AHItjSadoiTaZfKc/U8fqpKe2/q91vv3b9Cut1r1ORHHsw7lbLbaO8Xvv07SflZEMWh2z3fYorrJ9iRzeRC6Ov4ksmW9s5Qk0ukfa6InHFSuxJ10dLRZOyHFZTKp7+7Jp/gQs3VXg87sS1QcuGMk4tP7yxKX0p/sFX/F/JlcaUpUyZWlZYYmVPKSm8ayuuUeKMpNc/qT3Nebnyw1Kc8WyVUdvbTjt9m+5vwf7Dj/APDj+BF1/wDui/8A5f8AuQSTnQd1ZnhZ8s2MZwxrI1S39ttbfZvub8i6ypJ1487uu/C0tvtZE0D+6Kf+b/uZYvoxKlKguUVeLrHyxyWPiWz4evOK2+1llBuUE5RcW1u4vs8Cg9FemT/y/mdATlSjKkRFtq2ar7LK4p10Stb6qLS2+1kCrWPXZEqK8S52x33jvFbbfWWhz+lf+4cz/n/7kIJNO0JNpl7XKUq1KUHBvrFtNr7DJgMyLngAJBClqmFGTi8iG6ez6nsNTw7JxhC+LlJ7Jc+ZUaJiUZVuV6+tT4ZLbfs6lvDTMKucZwx4qUXunu+RrKMIuiicnySmaFmY0sj1Cui7d9uEzybo4+PZbLpCLZy7otqxadS3bm7W3+X3pkY8al2JSo6w035NOPKEbrFBz5R37TOqyNtULIc4zSaKb0h/tGH5v8UVhHdKmTJ0rLs1X5FWPBTusUIt7Js2NqMXJvZLm2zldUyLM2TvW6x4S4IeL67/AHfgWxw3sSltR1SaaTXNM1ZGVTjKLusUOLpv2mdX7KH7qKfWkrtRwqHzTfNeDa+BWEVKVMmTpWTv0rg/5iP3m+i+vIr46Zqcd9t0Q8rTMOGNbKNEVJQbT3fca/R7+75f8R/gizjHbcSE3dMn35NOOt7rYw83zZFWsYLe3rvti/gZW6Xj35csi7im3ttFvktkZS03DlHhePXt4LZkLZXI93gkV2Qtgp1zjOL7U9zIoOGWj6nCMJN49vY/67C/InDbTXRMZX2eoBAoWPQAAegAA9PTw9IACARIMgAQQD08PQD0AAHp6eHoAAABizBmbMGSDBmDM2YMkGLMGZswZIMWWGgf3nH91leyx0D+84/us0x/Wis/pZ1AAPROQAAAAAAAAAAAAAAAAAAAAAAAAAAAAAAAAAAAAAAAAAAAAAAAAAAAAAAAAA5f0n/vCv8A4S/FlOi29J/7zh/wl+MipRwZfrZ1Q+lGSPUeI9RkXMkZIxRkiAZIyRijJAkyRmjBGaIBkjNGCM0QQUWj/wB953nL/uL0otH/AL7zvOX/AHF6a5fqKQ6KB8vS3n025fwF8UmuUW0ZVWoUx34NlPw2/rYl0a1hW1qUrfVy7YyXQmackmhF02mbNXaWmZG/ThNOgJrSq9+1y2+0g6nqH6RccLBTnxP2pbbb/wAiwnfRpODCqc1xQh7Me2T/APJO1qCj5ZFq7IdH6/0mtmuaqi/w2/Ms87+w5H/Dl+BUaJkY1Ebr8i+Cttlvs+qROy9Sw54l0I5EHKUJJLv5Ezi9y+wi1Rq9HP7ul/xH+CLUpfR7Jpji+plZFWSm2o9r5IujPKvey0Oii1f++cPf3fZ/7i8KrXsSd1EL6k3Op77Lrse4etY1tUfXz9ValzTXJ+RaScoJohOpOyzKP0gTlk4ii9pNtJ93NEx6vjyyK6ad7ZTklulskRNeko5eHJvZJtt/Whii1NWJtOJu+Qaj/wDxF/wljTGcKYRsnxzS2cu9mj9J4X+Zgbqb6siHHTNTjvtuisnJ9osq8FRpEVLPzoyW6baa+tnukSeLm5GDN8t+KG/9d2w0b+8c79782NajLGyqM6tc0+GXj/S3NnzJx+TNcKz3L/8AXaxVjLnXT7U/6+wxzv8A3Bi+S/Fm7Q6pepsyrOc7pb7+H/k053/uDF8l+LITqW1eET4sk65/ds/3l+JFxNOvtxKpxz7YKUd1Fb7L7yVrn92z/eX4mODn4teDTCd8VKMEmiIuSx8B1u5I/wApy9Nyq6sqz11M+kn1MvSL+zVfv/kac21atmU04ycoQ96e3Ln1/A3ekX9mq/f/ACLJe6PyQ+mZ6lkzddWHj87rUk9uxHmo40MTRPVQ7Gt33vfqZ6Riy55l/O23pv2Iz13+7J/vL8St1JRRNcNslad/d+P/AMNfgSkRdO/u/H/4a/AlIwl2zRdGR6eHpUk9l7kvI5z0boldHI4b7atnH9m1z696Z0FtkK63xzjHk+r2KP0WshCOSpzjFtx6vbvN4XskZy+pEjLd+kXwy5WPJrm+CXrF7UV4Mu65xsrjOD3jJJp+BXa9U7dJu2W7jtL7GRdH1BPTceiEovIVir4X14d92/Lbchx3w3C6lRfFPi6jifK8nIuvjGTl6uCfZFfF7s36zqFeJh2RVkVdNcMUnzW/aSsN0LGrhjzjOEIpLhe/IqlUbZL5fBzmsZVEdTozsS1TkvfS8PiuR1Fc421xsg94ySafgQdarru026uycYtR4o8T25oi+jebC3BVE5pWVPZJvm12F5e6Ca8FVxKifqn92ZX/AApfgVOh5UcXRpTacpO1xhBdZS2WyLTVrIR03JjKcU3W9k3z6FR6M1VODustTnGTjCDfu77bvzZMP5bsP6i4wcaVMJW3NSyLXxWSX3JeCKb0c/vLM8n+J0U5wgt5yjFeL2Oa9Hba46jlOU4pST23e2/MiFuMg+Gjpjm9Qg5+k9UVOUG+H2o9VyOjcko8TaS7zm8y2v8A2opnxx4VwpvfkuQw9smfRcvCt29nPyU+zfha/wC0hQ1O/D1BYefwzUtuG2K2336botHkUxTburSXa5I57Lg9Y1mHyb2qakoysXTruxDm9xEuOjpTnNMko+kWbKTSSU22+z2kdDKUYLeUlFd7exyuNXVk69kRnao1SlJvnymt99tycS4Yn2i8xovOyFmWJqmHKiL7f9T/ACKzVf8A3Lh+cP8AuZ0KcVBNNKKXVdNjnNUtrfpFiyU4uMXDd78l7Qxu5MS6OkKX0p/sFX/F/JlzGUZreMlJd6e5SelFkJYdUFOLl6zonz6Mri+tEz+ktcH+w4//AA4/gRdf/ui//l/7kb8K6pYWOnZBP1cfnLuIuu21y0m5RnFv2eSf+pCK94f0mWgf3RT/AM3/AHMsX0ZV6BbX+i6occeJOSa359WWNlkK4tznGK27XsRNPeyY/Sc36PYyyFfvbdXtw/s5uO/XqWeVh30UTtxcy/jguLhslxp/aQPRiyEPlCnOMW+FpN7d5a5+dj0YtjdsHJxajFPdtmuRv1OCka2mOkah+kMZymkrIPaSXTzK7Sv/AHDmf8//AHI3+j+PLExZ23/q/WtcKly5L/yRdLtrWv5UnOKjLj2bfJ+0KS3UL6s6IM8TUlummu9HrOY1PAASCi9HP2uZ+8vzLwo/Rz9rmfvL8y8NM31lYfSU/pDc3VViwftXS5+X/n8CVkUUz02WLGcdlDhjz7V0K1VR1bWrvWbumpcPJ/V+O7Jv6Cwfoz/iZd7YpJleW2zX6PZHrMOVMveqe31P+mafSH+0Yfm/xRhRBaXrqpjuqrVst33/AM0e+kknCzFkuq4n+BZL+Ja8kN+w36tfO+2GnYz9uz9o+5GnW6IY2lUU1raMbF9fJ8yVpGJKquWTfzvu5tvsXcavST+xV/8AE/JkRaU1FEtcNstKv2UP3UU9v6/0lhHqqo8/s3/MsrMqnFxoTumorh5LtfLsK7RISvycjNmtuN7R/F/kUiqTkTLmkWeZ/Y7/APhy/Agej393y/4j/BE/M/sd/wDw5fgQPR7+75f8R/giF/LZL+o0V6jqGTkW1UV0vgb5Ply38zd6zWP8Gj7f5kex/ovWZXTT9RdvzXZv1+8tfluLwcfyirh7+JF5cVtRVc9sodWlmydPyuFcXz4OD6jpSi3erarCUE/k9Pa11/8AJelcr4SJh22eoBAxND0AAHoAAPT08PSAAgESDIAEEA9PD0A9AAB6enh6AAAAYswZmzBkgwZgzNmDJBizBmbMGSDFljoH95x/dZXMsdA/vOP7rNMf1orP6WdQAD0TkAAAAAAAAAAAAAAAAAAAAAAAAAAAAAAAAAAAAAAAAAAAAAAAAAAAAAAAAAOV9J/7yh/wl+MipRbek/8AeUP+EvxkVKODL9bOqH0oyR6jxHqMi5kjJGKMkQDJGSMUZIEmSM0YIzRAMkZowRmiCDXXj01WSsrqjGc/eklzZsPTwdg8a3Wz5ohz0rBslxSxob+G6/AmnhKk10w0n2aaMajGTVNUYJ9dl1KvVoRs1bBhOKlF8mn28y6MXGLkm4ptdG10LRnTshxtURv0bhf5av8AhPP0bhf5av7CWeEb5fJNIpL6KsfXsSNNcYJrdpLzLs8cYuSk4pyXR7c0ekyluohKjwi26dh3Scp48HJ9WuX4EoFU2uiavs0UYmPj/saowfelz+09ux6cjb11cZ7dOJdDaBbuxSIv6Ow/8tX9huppqohwVQjCO++yRsPA5N9ika66KqpynXXGMp85NLqLaoXQcLYKcX2NGw8It9gxhCMIqMIqMVySXYYyoqnbG2VcXZHpJrmjYBZJhZXC2DhZFSi+qaNH6Pw/8vX9hJBKk10RSZhXVXVHhrhGC7orY8tpquSVsIzSe6TW5mBb7JoI8sqhdBwtgpxfY0eoyRAEIxhFRgkopbJLsM0eI9QBkenh6QDG3Hpv29dTXZt044p7GCwMP/KUf9NfA3oyRO5oike7JrZ80aqMPGx5udNFcJPq4o2oyQtg02YeLbNzsxqZzfWUq02zKrGoobdNNdbfXgglv9htAt1RFGm7Govad1NdjXRzint9pjDBxISUoYtEZJ7pqtJo3notijTbi490uK6iqyW2284Jswjg4kJKUcWiMk901Wk0yQBuYpGu6im9JXVQsS6KcU9jV8gwv8pR/wBNfAkAlNoUYyrhOt1yhGUGtuFrdbeRo/R+F/lMf/pr4EkEJtdCiMsDDXTEo/6a+BvjGMIqMIqKXYlsZHgbb7FGFtVd0eG2uFkd99pJNGn5Bh/5Sj/pr4EkBNoUYeqrVXqvVx9Xttwbctu7Y0/IMP8AylH/AE18CSCbYo11VV0x4aq4Vx332ikka5YWJKTlLFpbb3bda3ZvATYojfIMP/KUf9NfAfIMP/KUf9NEk8J3P5FIpczS6cfOxMjHhwL10YyiunmW1uPTft66muzbpxxT2NgJc2yEkiN8gw/8pR/018DKGJjVy4q8eqMu+MEmbgRufyTSNdtNVyStqhYl0U4p7Gv5Bh/5Sj/pr4EgEW0KMIQjXBQhFRiuiS2SMmAyCTwAAGijFoxnN01qDm95bdpuAJbsGmjFoxuL1Fahxc3t2m0MBu+wabsWi+cJ21qUoe632C/GpvlCV1am4c479huPBbFIGq/HqyYKF0FOKe6T7zaAnQI+ThY+UoK6viUPdW7RtrhCqChXFRiuiRmeC3VCjGcVOLjJbprZowooqx4cFMFCO++yNgIvwDC2qu6DhbBTi+xoh/ofB4t/U/VxP4k88LKUl0xSZhXVCmChXCMIrsS2MwCrJPUAgAegAA9AAB6enh6QAEAiQZAAggHp4egHoAAPT08PQAAADFmDM2YMkGDMGZswZIMWYMzZgyQYssdA/vOP7rK5ljoH95x/dZpj+tFZ/SzqAAeicgAAAAAAAAAAAAAAAAAAAAAAAAAAAAAAAAAAAAAAAAAAAAAAAAAAAAAAAAByvpP/AHlD/hL8ZFSi29J/7yh/wl+MipRwZfrZ1Q+lGSPUeIjalJxwLXFtPlzXmjNK3RdulZMRkiHpsnLAqcm29nzfma9VzHRT6qt/rZrs7F3k7G5bSN1KyyRkiu0Wcp4KcpOT4nzb3LFFZKnQTtWZIzRWarnyxYRqpW91nTt2NFeiWXxU8vJm7Hz2XPYsoKrkyHLmkXiM0VWBi5uHlKuV3rsaSfN9Ys81TOuWRDBwuV0+svoojZbpDdxbLc8Kdej9c0pZGTdZZ2yT+O5HsllaJkQ4rZX4k3ttLqv5kqCfCY3Ndo6A8IGrUTysHjx5yU4e3Hhe3Ej3SM35bhpyf62Hsz+JTZ7bJvmiceFJKyzU9YVdU5Rx6PecXtubvSOydeDBwnKLdiT2e3Yy3p8pEbuLLU8KeGjzlTGcc6+MnFPqe6VmZEcuzBy5cc4e7J9Q8fDp9BS+S3BD1XJ+S4Fk09pv2Y+bKzSLbsbUPk+ROT9bBSXE9+e2/wARHG3HcHKnRfAFNVZP/aSyHHLg293fl0RWMd1kt0XABT12TfpJbDjlw8Pu78vdQjHdZLdFweFV6Q2TrxauCco7z57PbsPIaPxQjL5ZfzW/UsoLbbZXc7pFseEfCxPkkZR9dZZxPf230IFNk36RWwc5cPD035dEQoXdE7q7LcAp6rJv0ishxy4eHpvy6IiMd1kt0W4Kv0gnOGLW4SlF8fY9uxljU96oN83woONRTCfNGQKXW8+SfyamTTXOyS7PAssBt4NDk93wLdsl42o2QpJuiQjJFFVZk6tkWcF8qaIfR6s81HAlh4rujlXSe6WzZf01dN8kb/NHQI9RGwJOWDRKTbbrW7fkSUYtU6LIyPTw9IJMkZIxRjddXj0yttkowit22ErIZtQc4wW8pKPm9jnpahqGq2Sr0+DqqXJzfJ/W+z6j2PozZY+LIzG5vrtHf72zb00vqdFNzfSOgjbXP3Jxl5PczOYv9GLq48WPkKcl2NcL+0iY2r5+nXOq5ymovaVdnVfWT6KkvY7I312jsT0i4OdTn0K2l+EovrFkoxaadMuuTwAi6hnVafju23m3yjFdZMJNukOiSYO6pPZ2QT7uJHKxt1HXb5QjPgqXVJ7RivHvJ8fRinh9rJm5d6ikjZ44x+plNzfSL5PdbrmDlMrCz9Ffrse+Uqd+bXReaLbSNYhnfqrUoXpdF0l5ESxUt0eUSp80y1PD08Mi4BhbZCmuVlklGEVu2yhs1PO1K2VOmwcK11sfX7ewvGDkVcki/lKMVvKSS8WeRtrn7k4y8nuUK9HLbXx5OZvN9eTl97Zru9GbIxboyFKXdKO33l9kP/Irul8HSA4+nUs/TbnVZKUuF7Ouzn9jOm0/Pqz6eOvlJe9B9URPE48+CYzTJR4enhkXAAAPACt1rUVhY/DB/rrOUfBd5aMXJ0iG6VssgUvo3bZbTe7LJTaktuJ79hdEzjtdCLtWeBgMoSeAAkHgKfQb7brMr1tk57SW3E99upcEyjtdEJ2rPGAynnhalmWSldk+or3fDCD7PqEYp9sN0XB4Us9Hy6VxY2dNzXY91v8Aeb9J1GzInPGyVtfX29N/5lnDi4uyN3NMswU/pBdbWseNVs6+Jvfhe3cZ6LlWz9djZEnK2qXVvd7f1+I9N7dw3c0Wp4elBrGVfZlTqx7ZQjRDim4vbn/TREIb3RMpUi9BE0qydum0zsk5Sae7b3fVksrJU6JTtWDwpdUlfZq1OPVfOpTivdbS6sz/AEVmf/xGz7X8TT01VtldzvhFuDQn8kwt7Zubrhu5Pqyjw8zJry6Lr7Juq9tbOT267dCI43JNolyo6RAIqNRuthrGJCFk4we28U9k+ZWMdzoN0XABzuqanZZmRrx7JRrhLZuL24mTCDm6QlJRR0YBSarO+3VKMWm+dSlHm4trtfwIjHc6DdIvD05/L0/Mxsay56hbLgW+27W/3llo1k7dMqnZJyk9+be76stKCS3JkKVumTgipycXUsvJsXyj5Pjp7R4Xza+o1vRMmC4qdQs4/HdfmFCPljc/gvAU2majesuWDnftV7su/wAC5Kyi4umSnYPTw9KEnoAAPT08PQAAADFmDM2YMkGDMGZswZIMWYMzZgyQYssdA/vOP7rK5lhoH95x/dZpj+tFZ/SzqQAeicgAAAAAAAAAAAAAAAAAAAAAAAAAAAAAAAAAAAAAAAAAAAAAAAAANdl9VS3ssjHzexDdCjYCtu1vDq92UrH/AKUV2R6SWc1RRGPjN7mbywXkuscn4OjNN+VRjre+6Fa/1SSONydXzr9+LIlFd0PZ/ArLJOTbk233szedeEXWJ+S61vMozc9Tx7OOMa1FvZrnu/iQER8bpIkI55O3ZslSoyRF1T+77fq/FEpEXVP7vt+r8URD6kJdHmFdDH0mu2b5RT+vmyPTTO3Hyc29e3OEuBdy2NGJCWd6mjmqKVvLxZcZaSwbklslW9l9RrL2yryzNco0aH/YP+Zlkit0P+wf8zLJGWT6mXj0U0/1vpLCMuaglt/DuXyKDUH8j1mnKa9iW27+5/cX1cozipRacWt00Tk5SZEO2ZopNP8A1npJlSlzcVLb7Ui59ZCNka3OKnLpHfmyk41p/pJKVns13fOfj/NDGuGhPwdCVfpFFS0uTfWMk1+H5ln16FJ6RZKlXXh1visnJNpfciuJPeiZvgsNKk56Zjt9eBL7ORRanx6XqFjxpqMb4c4rs3L6Lhp+mx9Y/ZqrSfi//JV6bhfpFX5mWt/Xbxh4eKNINJuT6KSVpInaNjQxsCvhalKxccpLtI3pL/YK/wDir8GYaLfPHvs069+1Btw/r7zP0l/sFf8AxV+DCTWXkl/Qb69Vwq8aHFkR3UVulzfQhaVGeZql2e4ONfSO/b2fgWGPgYnqa5fJqnJxT3cfAlyca623tGMVv4JFXJK1HyTTdWU2qP5ZquNhLnGL4p/15fiNfrlVLHzK17Vctn+K/rxIuDTm5uRfm49sanKTjvJb/V08iVkYGqX0yrty65xfWO3X7jTiLSvor2nwW9VkbqoWQ92aUkc9kZEsXX7bY1O1rlwp+CJ3o9kesw5Uy96p7fU/6Zoq/wDc9nl/+qKwW2UkyZO0jL9OW/8A8Ps/ifwNGn3vJ16Vsq3W5Rfsvs5I6Apav/c9v7v/AOqEXFp0vAkmmrZ76Sf2Wr9/8j2GqZShFLTLmkuvP4HnpJ/Zav3/AMi2q/ZQ/dRFpY1asmnuZrxrZ348bJ1Sqk994S6rmUd+RLF1662NTte23Cn4I6IpKP8A3Lb+7+SIxNcuhPwZfpq3/IWfxP4GjT7nka7K2Vbrcov2X2ci/KWr/wBy2fu//qi0JRadIiSaatmfpF/ZKv3/AMmScvLWHgRn1m4pQXe9iN6Rf2Sr9/8AJmvChLUctZNi/UU+zXF9rCS2JsN+5pGq/DePo9ltvO+2SlJvqufQttP/ALvo/wCGvwNGuf3bPzX4m/T/AO76P+GvwIlJyhf3JSqRVVys0XImrIcdFj5NPmeanqtGXiOquFilunvJLb8TPDitS1S3IsXFVVygn08PiS9d/u1/vIva3q+yvO110S9O/u/H/wCGvwJSIunf3fj/APDX4EpHNLtmq6Mj08PSpJkjnPSHIldmV4cZbRjtv5v+R0aOO1xNatfv3p/cjo06uRlkfB1+Nj14tEaao7Rivt8TejjtP1vKx7YRtsdtW+zUubS8GdgimXHKD5LRkmuDI530rxo8FWVFbS34JPv7V+Z0RSelU0tPrh2ysX4MYW1NURP6Sl0PLli6jWt/YtfBJefT7ztT57jpyyKlHq5pL7T6Ea6pK0yuJ8Hjey3Zw+r5zzs2U0/1cfZgvDvOp1zI+T6XdJPaU1wL6/5bnH4dfrsyit9J2RT+0nTxpOTIyPwdlpWJHDwKq9tpNcU/NkwA5m7ds1SpUY2QjbXKE0pRktmn2o4bJqnp+oThCTUqp7xl296Z3ZynpRXw6jGa+fWt/NNr4G+nfuaM8i4s6HTstZuHXcuTa2ku59pJOc9Fb3x347fJrjX4P8jozPJHbJovB2jnPSfLk7K8SL2jtxy8e4vMPGrxMaFNa2SXN977zlvSJSWr2N9HGLX2GOFrWXiyipTdtS6xlz5eDN3icsa2mW5KTs7IGMZKcVJdGt0ZHIblD6UY0ZY9eSl7UJcLfen/AF95T6TlvEz6577Qk+GS8GX/AKSTUdL4X1nNJfj+RykE3NJdWzuw+7HTOefEuD6CeBdAcR0AAAGnKyK8XHnda9oxX2+BxWZk2ZeRK63rLouxLuRb5Vk9b1KOPS2sap7uS+9/Aia9XCnPVdceGEa4pJHZhiouvJhN3+xY+i37DI/eX4F6UXot+wyP3l+BenPm+tmkPpPAwGZFzwAEg5fSsu3FtyPU4s8hykt+Hfl18Cw/TcqpJZeFbTF9vX8kavRz9rmfvL8yx1WEZ6bkKS32g2vNHRNx300ZRvbaNzvr+Tu/i3rUePdd225A/T2F32fwnmkxd+h+rfzlOP27mj0dlH1d2PZFeshLfZrn3fkVUIq78FnJ8Ej9PYXfZ/CV1eTVd6Q1XUb8M3s91t2bHQuEPox+wo8bbN9IJW1r9VV2rp02/EmDjTpESvizP0j97E/ef5DO/wDQazTlLlXdyn+D/Jj0j97E/ef5EzWMf5Rp80lvKHtr6v5ExdKKfkhq2yVk3Rx8ey6XSC38yjppl+hcvKs52X89/Df47mFuZLPxMTDg/wBZJ7WfV0+Ja6nXGrSLa4LaMYJL7iEtlL5JvdyNG/uqn6/xZNIWjf3VT9f4smmU/qZeP0opc3/3Fjfur8y5KbN/9xY37q/MuS2TqJEe2Veu2v1FeNDnO6W23h/52PNVw0tJjGC50JNPw7fiRrlfn6xN40op0ck5dFt/Pckzx9WnBwlkUOMls1t/I0S2pclbuybp1/ynCqs33lttLzRXan/fmH/y/wDceaFOVGRfhWe9F8S/B/kY6zZGnVsayXNQSk9vNiMayNIhu4k3V8uVVccejnfdySXVLvKzU8SOFRhVLnLik5PvfInaVRO+2WoZK9uf7NdyNXpF7+J+9L8hB7ZKKEuVbLwpYfrvSeT6qqP5fFlxKShCU5PaMVu2U+gp3ZWVlte+9l9b3f5GcOFJlpdpE/V/7ryP3fzMNCe2k1P97/uZnq/915H7v5mvQ1vpNS/e/Fhfy/6j9Rj+nsLvs/hH6ewu+z+Eh6Go4+fk4lqXF2bru3+JequH0I/YTNQi6oRcmjnMzNpydWxb8fi3TipbrbtOnOfyeHN9IKaqUnGnbia6cnu/gdAMtUhDyD08PTAuegAA9PTw9AAAAMWYMzZgyQYMwZmzBkgxZgzNmDJBiyXpWVTiZ0bMiahDZrd95EZGzf2S8y0XTshq1R3tOTTkR4qbYWLvjJM2nzWqUoSTjJxfensWeNrOfTslfKS7p+0dazryYvE/B24Odx/SSfS+hPxg9ixp1rDt6zdb7pI0WWD8lHCS8FiDCu6u1b12RkvB7mZdNMoAASAAAAAAAAAAAAAAAAAAAAAAAAAAAADGyca65Tm9oxTbfciot9JdPh7jst/dj8SHJLslJvouQcxd6Vy6UYyXjOW/3IhW+kGoW9LI1ruhEzeaKLrHJnZtpdSPbqGJT+0yK0+5Pd/ccTZk33v9bdZP96TZ5EylqPhF1h+WdVbr+LH9nGdj8tkRLNful+yqhDz5spYmaMJZ5s0WKKJ1moZd3v3SS7o8vwI023zb3fiEJGLk2+TVJLo0yNMzdI0zJRBpmaJG+ZokXRU2Y3SRIRHxukiQiWDJGvJo+UY8quLh4u3bc2I9RCdcjs14eNDFpVcOfa33s221+tpnXvtxxa3PUZIhtt2K8GnBxfkmP6rj4+be+2xKRijJENtu2EqMMnGqy6XXct12NdU/ArY6LkVcsfOnCHct1+DLdGaLRnKK4IcUyDgaTDFv9fZbO676TJObgU59ShammvdkuqN6M0Vc5N2NqqikWiZda4KtRsjX3LdfduScDR6cSz105u676Uuwszws8smiFFIhalgSz64V+udcIvdpR34iVXXGquNcFtGK2SMzwpubVE1zZX52mLKya8iu31NsO1R337jZqWD8vojU7PV8MuLfbfsfxJh4Tvlx9htRjCPBXGHXhSRqy6Hk4tlMZ+r41txbbm88IT5smjRhYscPFjTF8W3V7bbs3gBu3YogY2nLGz7cmFvs2b717d/Pqew09R1OWb6zfiW3Bt4bdSaCd8iNqPCFHAUdTnmes34ltwbeG3UmghSa6Jash6lgrPqjD1nq+GW++25FWk5SWy1O5L6//wDYtjwsskkqIcU3ZFwsW3GU1bkzv4ttuLs+9mEMBQ1KeZ6zfiW3Bt4d5NPCN7JpAhQwFHUpZnrN+JbcG3ht1JoIUmug1ZD1HCWdVGDs4OGW++25vpqhRVGqtbRitkbANzqhSuyPnY3yvGlTx8G7T323CxmsH5NGzZ8HBx7eHU3gnc6oUuyNp+HHCodalxNvdy223Ms7E+W4zp4+Ddp77bm9GSG53YpVRjj1eox66t9+CKjv3m1HiPUVbsGR6eHpBJkiq1nSXncN1LSuitmn0ki1Rki0ZOLtFWk1TOVw/R/LnfH5RFV1J7t8SbfgtjrUYoyRbJkc+yIxUej05H0ly1kZypg940rZ/vPr+Re6zqUdPxXwve6fKC7vE5HExrs7JVVacpye7b7O9s208K97M8kv0onejuG8jUI2tfq6fab8exf13HYkbBw68HGjTV2c2+1vvJJllnvlZeEdqKD0ss2xqK/pTcvsX8yl0ePFquMv9e5a+lvvYq8JfkVmh/3vj/vP8GdWPjEZS+s7UAHAdAOb9LI/rMaXepL8DpDnfSzpi/8AN+Rtg+tFMn0kD0enwavUuyalH7t/yOwOK0X+9sf978mdqX1P1FcXRV61pX6QhGdTUboLZb9JLuKbG9H8yy5K6Kqr35y4k/s2OtBSOaUVSLOCbsxjFRiox5JLZGQIOq58MDFc+TslyhHvfeZpOTpFm6KT0my1blQx4PdVLeXmyNoeI8rUIPb2Knxyf4IiU03ZuSoQTnZN7tv72zstOwa8DGVUOcus5d7OycljhtXZhFbpWSjw9PDiOgFLrufKO2Djbu2zlLbqk+z6yfqedHAxZWPZzfKEe9lfoWDKTefk7yts5w3/ABNoJJb2Uk79qJ2l4EcDFUOTslzm+9lB6R/3o/3EdWcp6R/3o/3EXwtyyWyuRVGid6LfsMj95fgXpRei37DI/eX4F6Z5vrZaH0ngYDMi54AACBpunPBndJ2cfrGn0226/Ek5NXr8aynfh44uO/cbQWcm3ZCSSoi6fivCxI0ufG0299tiNmaSrcj5TjWui7q2ujLJgKbTsbVVFRPT9Rvj6u/PXq314V1/AnYeHVhU+rqXXm5PqySeEubaoKKRB1LT3nOlqzg9W2+m+/QmnoI3NpImiswdIhiZkr+PiXPgjt7u5MzKPlOLZTxcPGtt9tzeeBzbdshRSVEfCx/kmJCly4uDfntt27m8Ahu3bJ6IN+A7dSqy/WbKC24duvX4kyW7i0ns9uTMjwlyboJEPTcD5DCe8+Oc3u5bbEwAhtt2wlSINmnN6nDMrs4dvejt17PwPM7TFm5Vds7NoRWzjt1595YIFt8kRtQSUUklslySRC1LT3nOlqzg9W2+m+++3wJwKqTTtEtWqIGpYORmyjGvI9XVttKPeSsTGhiY8aa+i6t9W+83AlybVEUrs1ZlHynFsp4uHjW2+2+xjgYzw8SFDlxOO/Pbbq9yQekbnVE1zZX6hpcMuxXVzdN8ek12ml4GqWR4J6glDpulzLYIssjSohxRF0/TqcCDVe8py96b6smAFW23bJSroHp4elQegAA9PTw9AAAAMWYMzZgyQYMwZmzBkgxZgzNmDJBiyNm/sl5klkbN/ZLzJXYIsTdA0xN0CWDfA3RNMDdEoyxvrbjzTafeiTXqOXV7t0mu6XMixEiFJp8MlpMs69ftj+1phLxi9iXVr+JLlYp1vxW6+452RrkbxzzRk8UWdlVn4l37PIrb7t9mSU9+h8/kZV5WRR+yush5SZtHUfKM3h+Gd8DjKvSHUKutkbF3Sj8CbT6Vvpfi/XCX5M1WaLKPHJHTAp6vSXT5r25Tq/ej8C4XPoaKSfRRprsAAkgAAAAAAAAAAAAAAA1ZNXr8a2nfb1kHHfu3Wx80ycfJ0bLeJmr2fmTXRrvR9QIWq6Zj6riSoyI+MZLrF96KThuReEtrOBT35oziaMvEydEy/kuWt637li6NG+DTSa5o45Jo6E7NkTZE1xNkTNlzbEzRhEzRRkm1CQQkULGmRpmbpGmZdFTTM0SN8zRIuipsxukiQiPjdJEhEsGSPUeI9RUGSMkYoyRAMkZIxRkgSZIzRgjNEAyRmjBGaIIPTw1ZWTViUSuultFfa33IqI6lqeZvPDxIqrscu3690XjByVkOSReHhV4mp5HyqONnY3qrJ+7JdGe6pqV+JlU0Y9UJysXLi729kPTldEblVlmeFV8p1n/JU/xfzJ+JK+dEZZNca7ee8YvkQ4USpWbjwoq9ft+U7WUwVPHwtrfdF6TKDj2FJPoAwtsjTVOyfKME2yowdZuys6umdMIws3aa336P4CMHJWg5JOi5BE1TLlhYnrYRUpcSWz6EOGZq1lcZwxKnGS3T37PtCg2rDkk6LY1ZNkqseyyEeKUYtpd5pwrM2xz+V0wrS24eF77/AHmqefZHV4YfBHgkt9+3puFF3QvgyxdTx7sVW2W11y29qLlzR7puXPNolbOtQXFtHbtRnPTsOc+OWPBy8iJbqaq1CrDx4Q4OJRk+7wRalK9qItrstDw0Z18sbDsuik3Fck+nU8wMiWVh13TSUpb7pdOpntdWWvmiQCPnXyxsSy6KTlFck+nUYN8snDrumknJc0unUbXVi+aN4IGJnzv1C/HlCKjXvs115PYniUXF8hO+jwGN03XTOaW7jFsi6ZlzzMV2TjGMlJx5dAourF80TEZIrcLULLcuzFyYRhZHpw9GS8vJjiY07p/NXJd77ES4NOgpKrJKPURNNvuycVXXQjByfspdxLRVqnQTvkyPTw9IJMkZIxRkgQeoj5+dVgY7tte76Rj2yZll5VWHjyuue0V2drfcjnasbK1/Ld9zdeOnsn3LuXxNccE+ZdFZSrhESqnL1vOlPtfvSfuwXcdXp+n06fTwVLeT96b6yN2NjVYtMaqYKMF9/ibScmVy4XREYVy+zw9K/VdUhpsa3Kt2ObeyT26E6L4op7bbrfYycWlZazn/AEtj7OLPucl+BU6I9tXxv3tvuZ0HpNT6zTONda5qX1dPzOa02fBqWNJ9PWR/E7cTvFRhPiZ3YAOE6Ac56WP+yr978jozl/Sqe+XRDuhv9r/kb4PrKZPpIegx4tYo8G39zOzOW9F6ePOst25Vw2+t/wBM6knUO5kYugAasjIrxaZXXS4YRMErLmGbl1YWPK618l0Xa33HJ7Zet5zaW7f8MES1Vla/mOx7148Hsm+iXh3s6LExacOlVUw4Yrr3t97OlNYl9zPmf7GnTtOp0+rhrXFN+9N9WTAQtT1GOnVQnKHG5y2ST2MOZs04SJphZZCquVlkuGMVu2xVP1lUJ7bcUVLbuKr0kjdPDrhTGclKftKK37CYxuVMhulZCohPXdTd1iaxqui/L6+06RJJbJbJHK4mdqOJQqacTaK76pbvzNv6X1b/ACv/APSkbzxuXXRSMkuzpDlPSP8AvR/uI3/pfVv8sv8ApSKzPvvycn1mTDgs2S24WuRbDjcZWys5JouvRb9hkfvL8C9OO03NzMWE1i1cak037Dlt9hOhq2qucU8bk3/hSK5cTcmy0ZJI6IMBnKangAAPAQNM1GWdO9SrUPVtJbPffr8DZqeasDF9aoqUm+GKbLbHu2kblVkpg102TsxoWWR4ZSjxOPcRdKz5Z9Vk5VqDjLbk9xtdX8C0Tjw9I2oZLxMOd8YqTjtyfi9iErdIl8EgiajmSwsdWqv1i4knz228TbiXvIxa7nHhc1vsiJiZvy7Iyca2mPBDl3789i0Y88+CG/g25OoUU4jvjOE+XspS6s3YtzyMau2UOBzW/D3GiOlYMJcfyeO65822vs3NWHqiy8+dFcF6uKbUt+uxZxTXtRFtPksAQtUz5YNcJRgpub25s903OWdVJuHBOD2lHcrse3cTuV0TDw9K3U9T+RTjXXWrJtcT3fRERi5OkS2krZYgj4OS8vEhc48LlvyXmV+TrU6MuypUKUIPZvfmSscm2kQ5JKy5QMa5xnCM4veMlumZFCx6CljrjnlxrhSvVSnwKW/N+JbX3Rx6J2z34YLd7FpQlGrKqSZtBTLVM/I9rFwvY7HPd7/gP0xk48ks7DcIv50eRb0pEb0XR6RbMmUsP1+JFXN7OK3235kC3UtRprlZZgxjCPVuRCxtkuSRchFPVqeo31qyrBjKEujUizxLLbMeM76/VWc94777ESg49hSTN4KGvW8y9ydGD6yKe28d2Z16zkrLpovxPVesko890+b23LejIjei7PTTk5EMXHndZvwwW726lUtV1HI9rEwPY7HPd7/gVjByJcki8BRrW8rGmo5+G4Rfzo7r8ev2lzTbC+qNtUlKElumhKDj2FJM2HpTZWrZENSnh42NG2UUusub5bnk9ZysZp5uBKFbe3FF9C3pSI3ougYUXQyKY21S4oTW6ZS1a1m5NlscbCjYoPZ+107vwKqDdhySLtmDK2vN1OVsIz09Ri2k3xdEb9UzJYOL66MFN8SWzZOx3RO5USGYM8os9dj127bccVLbu3RH1LKeHiu2MVJ7pbMhRbdC+LN7MGeUWeux67WtuOKlt3bo9YqiTFkbN/ZLzJLI2b+yXmSuwRYm6BpiboEsG+BuiaYG6JRljdESERIoWNcjXI2SNci6KmqRrkbJGuRZEGuRg2km29kjObUU23sl2mrAwMnXsv1OPvDHi/bsa5L+u41jFso3R5hYeTrmX8mxVw0x/aWNckv67D6alsku4i6dp+PpmJHHxocMV1fbJ97JZ2QhtRzyluYABcoAAAAAAAAAAAAAAAAAAQ9S07H1PElj5MN4vo+2L70fP83DydBzPk+TvOiX7OxLk1/XYfTCLqGBj6jiyx8mClCXTvT70UnBSReM9pwsGpJNPdPtNkSLnYWT6P5fqb97MWb9ixL+ufgSa5KcVKL3T6NHDOLizpi7N0TNGETNGTLm1CQQkULGmRpmbpGmZdFTTM0SN8zRIuipsxukiQiPjdJEhEsGSPUeI9RUGSMkYoyRAMkZIxRkgSZIzRgjNEAyRmjBGaIIKHXW8nU8XD32i9m/re34IvYQjXBQgkoxWyS7Cg1Z+o17Funyh7PP6+Z0Btk+mJSPbPHFNptJtPdbroUOtSjDWcKcmlGLi232LiL8oNahGzWcKE1vGXCmu9cRGH6hPotP0lhf5qr+IkRkpRUovdNbprtIv6Kwf8tAlRioRUYraKWyRSW3wWV+Tl8TG+VYWfFLeUJKcfNbl1o2T8p0+Db3nD2JfV/Ihejnv5f7y/M8wf8A6frV2K+VVvtQ/Ffmjon7rRnHimbtetlKFWHV798lv5f+fwI6qjR6RY1UPdhXsv4WbNP/APX6vdmPnXV7Nf8AX2/aLv8A3RT+5/8AqwuFt+wfPJt9If7u/wCdfmbMPPxIYdEZZFakoRTTl05Gv0h/u7/nX5mWHp2HPDpnOiDlKCbffyM1t9NWW53cE6m6u+HHVOM477bp7lPb/wC56/3f/wBWW9FFWPDgpgoR332RTZVkavSKNk3tGMN2/wDlYx8t18CfSsn6rm/JMfaHO6z2YL8yneI8TPwYze9k2pT89ydp1cs/LlqF69lPaqL7PEw1T++cLzX/AHF4e17UVlzyTdY/uy/yX4oj6VmY1Wn1QsvhGS33TfiyRrH92X+S/FEPTdNxL8Cqy2rinLfd8T7ysdvp+75LO93Bs1TMxrdPuhXfCUmlsk/FG/R/7sp8n+LImpabiUYNtldXDOKWz4n3kvR/7sp8n+LEtvp+35CvdyVuJk042sZcrp8EW5JPbxLSvUMS2SjC+Db6J8vxK3Bqru1nLVtcZpOT2kt+0l6hp2NLFsnCqNc4Rck4rboWmouSTIi2lwTMr+y3fuS/Agej/wDYJf8AEf4I80+6d2i2cb3cIyju+7Y99H/7BL/iP8EVa2waJu5JmOs48o8GbTysqa4tu7vNErZa1mU1RTjTBcU/Pt+BK1nJcKljVc7buWy7iJRGejZ8I2S3puilJ+P8n+JeH0ffwVl9X2OgilGKUVslySRkjFGSOU2Mj08PSAZIxtthRVK22SjCK3bZ62oxcpPZJbts5PWdUlnW+rrbVEHyX0n3muPG5spOW1E6iE9fzXba3HEpeyhvzZ0VcI1wUIRUYpbJLoj59XZOuXFXOUH3xexJjqedHpl3fXJs6J4HLhPgyjkS7O7Bw61jUF/91P7jyerZ9kXGWVZs+7l+Bn+Wl8lvVRK9IMhZWqqqD3jXtDl39v8AXgdccDgx48/Hj32xX3nfjULalEY3ds1ZNMcjHspn7s4uLOCtrnjZEq5radctvrPoJSa9pLy18px473RXtR+kviRgyKLp9MnJG1aLbHujkY9d0ek4qRsOX0PVlh74mVvGvf2ZNe6+1M6WF1VkeKFkJR7090UyQcWWjJNGZxeuXrI1S5p7xh7C+rr9+5e6trVONVKvHmrL3yTi91HxKzRNIlk2RycmLVKe6T+e/ga4lsTnIpN7vai20DDeLp6lJbWW+0/Bdi/rvLMB8uZzyk5OzRKlRjZZCquU7JKMYrdt9hz0eP0gznu3DDpfu9rI2t6s8yx00vaiL6/Tff5FVCc65cUJSjLvT2OvHhaV+TGU+aO+qrhTXGuuKjCK2SRmcNHUs2PTKu+ubZmtXz1/91P7ij00vkt6qO1OV9JMlXZ0aYPdVLZ+b6/kQ5atnzi4vKnt4ciPQnZkVxfNyml95pjwuD3MrKe7hHeQXDCMV0SSPT08OM2AAb2W4JPDlPSP+9H+4i7et6ft/aP/AIv4HN6rlxzc6V0E1DZJb9TpwRkpW0Y5GqLf0W/YZH7y/AvTltC1KnC9ZXfuozaaklvsX+NqOLl2Oui3jklvts1yKZoy3NloNVRJDAZgaHgAJBz2g300WZfrrYV7tbcUkt+plkTWsapVVTvLHp5yl2Pv+Bo0jAozbMn18W+BrbZ7ddzc1ZomdXFWSliWvpLs7zrlW512Yq656L2fuvyKDQMvHx6LY3Wxg3LdJvwL+fuvyKDQMTHyKLZXVRm1LZNrwMoVslZeV2qLqnKx73tTdCb7lLmRdc/uq7/l/wC5EPWNOpxsf5VjL1U62vdfibc+53+jvrZe9KMW/PdCMVaaDbppkvSv7sx/3Cu0X+883zf/AHFjpX92Y/7hT4eVHDydQulz2bSXe93siYq9yRD4onavkznKOBjc7bfe8ERdMojja5bTF7qFe2/f0JmkYs4qWZkc77ufPsRoxv8A3LkfufAlNJOKI7abHpJ+yo/fZjH/ANBru3SrJX3v+f4mXpJ+yo/fZs13HdmFG6Pv1Pfdd3aIv2pPzYfbZZyaim29kubZz8U8uGfnSXLhcYb/ANd232kjN1D1mj1uD/WX+w0vv/rxN9uOsXQ7Ku1Vvfz7SILYS/cZaJ/ddXm/xZXxoWTqufU+soPbz3WxYaJ/ddXm/wAWRcH+/wDL8n+KJTqUmGrSN+hXuzEdM/fpe2z7uz8zZrOT8nwZKL9uz2F+ZDl/9P15S6VZHXzf8/xM7f8A1+uRr61Yy3fn/wCdvsI2rdu8di+KIuRjfJbNNra2lvvLzbR0TipRcZJNPsZT6z/eOD+9+aNnpFFvT4tdFYt/sYl79oXtstjXfTDIonVYt4yWxUYmi4mRi1Wudu84pvaS69vYbXoGHGLbnckub9pfAptin2WttdGHo5ZJRyKJP3JJr8/wJus/3Vf5L8UV3o1D2sma34eSW/1ljrP91X+S/FFp/wA0rH6Bov8AdVHk/wAWScmfqsW2f0YN/cRtF/uqjyf4s81y31Wl289nPaC+v+W5Rq8lFk6iaPRqHDp85fSsf4I06v8A37gecP8AuLHR6vU6XRF9XHi+3mV2r/37gecP+40i7yMq/pReuKlFxkk13NGRTek0W8CDXRWLf7GYYmhYeRi1W8d284qT2kuu3kUUFt3Nk7ndUXGTRDJx502LeMlt5eJUejFklXkY8v8AdyTX19fwM5ejuDGLlKy5JLdviXwNPotDnk2JPh3SW/1lkl6bpkc7ke1/+7rP3f8A9EWerutaXkes224Glv39n3lLkVW3ek1sKbnTNpbTS329lE79CW3yi83OsuhHnwrki0kri2yFfKNno2pLSlxdHOTj5f8Ancg+juRTRbm+uurr4pR245Jb+93nQ11wqrjXXFRjFbJLsOa0PBxs23L+U1cfBJcPNrbffu8iItSUmw000kX8MvGtnwVZFU5d0ZpsrfSP+7f/AMi/Mm0aXh41qtpp4Zro+Jv8WQvSP+7f/wAi/MpCt6otK9vJsw8zGjhURlk0pquKac1uuRE1vJotwHGu6ucuJcozTZli6Ph24lNk4ScpQTftPrsRtW03GxcN2VRkpcSXOW5pHZvKvdtLTC/sOP8A8OP4GxmvC/sOP/w4/gbGYy7ZoujFkbN/ZLzJLI2b+yXmF2SRYm6BpiboEsG+BuiaYG6JRljdESERIoWNcjXI2SNci6KmqRqslGEXKT2S6s2WzjXBzm9kurNOm6bkekOVtHerDrftT7/BeJrCLkyknRr07T8n0gy/V1b14sH7dm39c/A+hYOFRp+LHHxoKFcftb72e4WHRg40MfGrUK4dF3+LJB3Qgoo5pS3AAFygAAAAAAAAAAAAAAAAAAAAAAABHzsKjPxp4+TBTrl2d3ivE4DPwMn0dy+Cze3Dm/YsS/rmfRzRl4tObjToyIKdc1s0yk4KSLxk4nE1TjZBTg94vo0bUQ9R07J9HcrttwrH7M+7wfj+JKpsjbBTg94vozz8kHFnXGSaN6EghIxLmmRpmbpGmZdFTTM0SN8zRIuipsxukiQiPjdJEhEsGSPUeI9RUGSMkYoyRAMkZIxRkgSZIzRgjNEAyRmjBGaIIIWq6etQx1FNRsjzhJ/gV1OXquFBU24crlHkpJN/ei/PDSM6VMq482ipxrNUysqudtax6Ivdx6OX5mvWcfJlqGNkUUu1V7Pl3p7l0eBZKdpDbxRU/pDUv/4a/wCIn4ltt1CnfT6me79nfc3nhVyT6RKTKnQ8W7Glku6tw4pLbft6nmu4NuQqrseLlZB7NLrt/X4lueFvUe7cRtVURNLxfkmDXXJbTftT82Rbca5+kFV6rbqUecuzoy1BG9238k7VVFfrdFmRg8FMHOXEnsiNRl6hTRXV+j21CKjvxddi4AU6VNBx5sh4WRk3SksjFdKS5PffcrtQ067L1ZNRapaW8y8BKntdpBxtUzGuEa64wgtoxWyRV6hjXW6piWwrcoQ24muzmWx4VjJxdktXwRdTrndp9sK48Umlsl5mOl1Tp0+quyPDJJ7p+bJh4N3t2iubIup1zuwLa648Umlsl5o80yudOn1Qsi4ySe6fmSwN3t2iubKKEMzE1LIurxZWKbe3Ps33Nt8tSzYOlY8aIS5Sk32FuC/q+a5K7PuRK8RY+nSor9p8D597aNOj024+DKNsHGXG3t29EWAK73TTJ2qyqwMW63OszMuDjLpCL7CZqWIszElBe+vag/EkoyQc23Y2qqImkvI+SKvJrlGcPZTfauwnI8R6isnbslKlRkenh6VJPZRU4OElupLZogrQ9O/y/wD85fEnoyRZSa6ZDSfZX/oLTf8AL/8Azl8T1aFpv+W/+cviWCMkT6k/kjavgrv0Dpv+W/8A6kviP0Dpv+W/+cviWQHqT+SNqK+rRsCm2NldG04PdPjk9n9pYHh6Vcm+yaS6PAAQSQs3S8TNfFbXtP6ceTK5+jFG/s5FiXc0mXo3W+2/PuNI5JLplXFMrMXQcLGkpOMrZLtse6+wsj1tLq9gVcnLslJLoGLSaafRmR4QSV36C07/AC//AM5fEfoLTv8AL/8Azl8SxBb1JfJXaiu/QWnf5f8A+cviP0Fp3+X/APnL4liCfUn8jait/Qenf5f/AOcviZV6NgV2RnCjaUWmnxy6/aTwN8vkbUDw9PChYBrdNAAFd+g9O/y//wA5fEfoTTv8v/8AOXxLAF98vkrtRX/oTTv8v/8AOXxNuLp2LiWOyirgk1tvxN8vrZLAc5PhsnajwMBlCTwAEgptCx7qLMp21ygpSW3Ett+pJ1nFeVgSjCPFZB8UUu0ngs5ty3FdvFEPTpWz0+tXQlCxR4WpLZ8io023M0+uyH6Pus4pb77NfkdEwSslXx2HEo8iOoarw1Sx/k1O+8nJ8yXqeM1o8qKISlwqKSS3b2aLE8HqdUNpG02Eq9PohOLjJR5p9UU+Jpll2qWzvrlGmM3L2l73PkdCAsjV15DinR4VWPRbHX77XXJVuPKTXJ9C2PCsZVf3JasqdeotvrpVVcptSe/Ct9iznCM63Ca3jJbNGQDlwl8CuWzntP026OoqN0Jeqpk5Jtcm+zb7i41CErMG+ME5ScGkl2kk8LSyOTTIUUlRC0iudWnVwsi4yW/JrZ9SPh0Ww1vJtlXJQkntJrk+aLUEb3z9ydvRX61iSycRSri5WVvdJdWu3+vAaLizox5WXRattlu+LrsWKA9R7do2q7KrVaLbc/DlXXKUYy9ppclzRY5NEMnHnTPpNbb93ibQQ5ul9htKTGtzdKTotxpX1J7xlDsMsjKztQg6MfFnVCXKU58uRdAv6iu65I2+LI+BiRwsWNUXu+sn3sx1Wudum3Qri5SaWyS3b5olnpnue7cWriiHpNc6tNphZFxkk901s1zZWXxy9YyoVyolTj1y5tl+EXU6bZVx4o9SUYpJbJckin1PHus1jCshVOUIuPFJLktpb8y5BWMtrslqzTl48MvGnTPpNde59jKjFuztJi8e7FnfUn7Mq+exenpMZ0qZDjfJRZOVn6nB4+PiTprlynOfLkWun4cMHEjTF7vrKXeySBKdqlwFGnbKaGNcvSed3qp+q4ff25e6l1Ls8PSJS3USlQOZ0+ebpt2T/wDTrrfWSXNJrbbfwe/U6YExntTTIcb5KeGq5krIxelXRTaTe75f/Ey1+qy7T+GqEpy409ordlozBjck00httUyNiRlDCojJbSVcU0+zkQ9bqnbgONcJTlxJ7RW7LJmDClUrJriiPiRcMOiMltKNcU0+zkZszZgyG7dkoxZGzf2S8ySyNm/sl5krsEWJugaYm6BLBvgbommBuiUZY3REhESKFjXI0XWQqg5ze0V2md9sKa3OyW0UaNK0vI9Icn1tvFVg1vm/peC8TbHByZSUlFGGmaZkekWVxPiqwa37Uu/wXj+B3+Li04eNCjHgoVwWySPceirFohTTBQrgtlFdhtPQhBRRxyk5AAFyoAAAAAAAAAAAAAAAAAAAAAAAAAAAAABpycerLonRfBTrmtmmcLqWm5Ho9k8cOK3BsfJ93g/H8T6Aa76a8imVV0FOuS2cX0ZScFNFoycWcZRbC6tTrlvFmyRG1TS7/R/J9dTxW4M3/D4P4m2u6F9anW90zzcmNwZ2RkpIxkaZm6RpmQiTTM0SN8zRIuipsxukiQiPjdJEhEsGSPUeI9RUGSMkYoyRAMkZIxRkgSZIzRgjNEAyRmjBGrEzaMuVkaZ8Tre0uTX9dCKfZBJPD0jYubRluaonxcD2lyaFOrBIPCPl52PhKLyJ8PHvtsm9yN+ncD/Fl/AyyhJ9IhySLE8NOLlU5lbsolxRT23225nlObRffZTXPeyv3ls127EbWTaN54ekerMouvsornvZX7y2fIhJsG8GjJzKMWVcbp8Lse0eTf8AXU3k0+weA0ZOXTiygrp8Lm9o8mzeRT7B4CLlahjYj4bbPa+iubI8NbwpS2cpw8ZR5FtkmrobkWR4eQnGcVKElKL6NPkxKUYxcpNJLm2ytEnp4V9mt4UJcKnKXjGPIkUZ2NkVynVYmoreS7V9RZwkl0VUkSAV/wCmcH/Ff8LH6Zwf8V/wsn05fA3L5J4NGNm0ZUZypnuodd01sRv0zg/4r/hZGyT8E7kTwQ6tVxLrI1wsblJ7JcLN2TlU4sFK6XCm9ly3G1p1QtHtGTVfKcap8Tre0lt0PVk0/Kfk/H+t234diHPTpfKJZGJkumVnOS4d0xVj06a55eVe7LJcnNr7ki22PgrbLRHqNdVkba42Qe8ZLdM2IzLmR6eHpAMkZIjZNVlkd68iyppP3Uufnuip0W7L1BWu3MsiobbcKj27+BdQuN2VcqdHQIyRDzrZ11QhU9rLbFXF7b7b9X9m5X0WZ9OuvHTusxn1dnNbbdd/MKFqyHKmXoAKFjw9IOr5MsXAslXv6yXsw267v+m/qMNCzHmadFzlxWQfDJvq+5/YW2PbuK3zRYAAqWPCjopWBrGTk5c7FGbfBJRbi032tdxJ1n5Rj4tuVTlWQcdtobJx6pd255o3yjJxKsq7Lsk5N+xtHh5NruNoqo2UfLo0avKrVMeFWJKdlsZJpRg+H632FxTGUKa4TlxSjFJvvexH1BONErflU6FCLbcdtn9qKrRLsvUVbK7Msiq2tlFR577+ArdDjpC6Z0B4emq6uVsOGNs6nv70Nt/vRkXNgOexb8y7WLcOeZZwQ4tpJR35fUWksO9xfDn3p97UX+ReUNvbKqVk0FRptuZDU78XLu9ZwQ4ovbbdb9S3IlHa6JTs8BGzKrJ1ynXkWVOMW9opbPz3RVaLZl6hC2VuZZFQaSUVH4FlC1ZDlTovjwRW0Um22ltu+01ZFM7duC+yrb6G3P7UUS5JNoOf027My86+izMsUat+cYx3ez27i+hFxgouTk0tt31ZacNvBCdnoNd9UrYpRunU0+sNuf2opMO7Mv1W7EnmWKFfFzUY7vZ7dxMYblYcqL8GmymcqYwWRZGS6zW278+RTYN2Zk6nfjTzLFCri5qMd3s9u4KFq7DlRfBnkE4xScnJpbbvqz1mZY8AAB4DVkZNONDivsjBdm/aRIa1gTlw+u28XFpFlGT5SItInsHikpxUotNPmmu0wvurx6nZbJRgurZFeCTYeGvHyKsmv1lM1OO+267zYKrsAGmjKoyJTjTYpuD2ly6GV11ePU7LZcMF1bFO6Fmw8MarIXVxsrfFGS3TNeTlUYsVK+xQUnsuW4p3Qs2ghfpfA/zC/hfwJGPkVZNbnTPjjvtvsS4yXaFp9G08PSNVnY1tzprtUrFvy2ZCTfQskAwuthRU7LZcMF1YptrvrVlUlKD6NEU6sk2IHhqx8qjJ4vU2cfDyeyYp9g3gEW7UsSix123KM11WzZKTfRDaXZLBB/TGB/mF/C/gTYSU4KUXumt0w4tdhNPoyPSLkZ+Li2KF1qjJrfbZs1/pjA/zC/hfwJUJPpEbkTgjGqyFtcbK5cUZLdM10ZdF9lldVilOt7SWz5EUybJABjOca65Tm9oxW7fciAZHpqx76smpW0z4oPlubQ+AegAgHp6eHoAAABizBmbMGSDBmDM2YMkGLMGZswZIMWRs39kvMksjZv7JeZK7BFiboGmJugSwb4G6JpgbolGWN0TXkXQordlj2S+88tvrx6nZY9l3d5jpGkX67kLKy1KvDi/Zj9PwXxLY8bmyJSUUYaTpN+v5CyMnirwYPku2XgvidzTTXj1RqpgoVwW0YxXJHtdcKa411xUYRWyilySMz0YQUVSOOUnJgAFyoAAAAAAAAAAAAAAAAAAAAAAAAAAAAAAAAAAABhbVC6qVdsFOEls4tcmcTq+kX6He8jF3sw5PmvoeD+J3JjZCNkJQnFSjJbNNcmik4KSploycWcLXdC6tTg90/uMJkjWdFt0i2WVhpzxJP2o/Q/l4kSFsba1OPQ4JwcGdcZKSMJmiRvmaJEIGzG6SJCI+N0kSESwZI9R4j1FQZIyRijJEAyRkjFGSBJkjNGCM0QDJFL6N/t83zX4sukUvo3+3zfNfizSH0SM5fUi+KH0a97L/AHl+ZfFD6Ne9l/vL8xD6JB/Uh6SftcL96X/6lx8np/wa/wCFFN6TJuzDSezblz/hJH6Mzv8A+KWfY/iWa9keaI/U+CzjCMFtCKiu5LYo9I/vvO85f9xdUQnVTCFljslFbOb7Tm6KMjI1bMjjX+pkpybfeuIjGrUlZMu0dOUel/35necv+4z/AEbqf/8AEX9rNOiQnXquXCyXHOKacu97kxilF0yG22jL0i/b4fm/xReFF6SJuzESezbls/sNn6O1P/8AiD+1hxThG2LakzH0h/a4f77/ACLHUMj5LhW3L3kuXm+SKLUcbJx7cf5Tkeu3ly68uhaekG/6Ml+8izivahfbNWjYUHSsu5estsbacuexYX41ORW4W1xkn4dDXpjT07H2+giUZTk9xeKVFJo8542dfgzlvFbuO/8AXahrFk8nMpwK3spbOX9eCPK/a9J5uPRLn/CedPSjn3cv4Davdu+1mfiizowcaitQhTB97a3bMYafj15SvrjwPZpxXR/USzw598vk1pGmdFXBL9VDp9FFZ6P1wni2ucIyfH2rfsRb2e5LyZVejn9kt/f/ACRpFvYyrXuRZThGFNihFR9l9Ft2FV6P1wnjWucIyfH2rfsLe39lP91nP6Ti330zlTlSpSls0l15Ew5g7ZEvqRfKmqL3jXBPvUUVfpF/Zqv3/wAiXiYuRRa5XZcrotbcLX3kT0i/s1X7/wCREPrXNky+kta3tVFvpsc9qd0852Ww/s9LUY+LZP1HInKFWDj87bUuLbsR5qWPDF0X1UOia3fe9+pbH7Wm+2Vlyiw07+78f/hr8CUiLp3934//AA1+BKRhLtmi6Mj08PSpJ7L3JeRzvo3lUY8cj11sK+Jx24ntv1Oil7kvIovRVJwyd1vzj+ZvD6JWZy+pFir687UKFjzVkKOKc2um+2yX3sskUev0KiiGZjr1d1c17UeW6feWuFkLKw6r+S44pvz7fvKSXtTRKfNMkAGu+2NFM7Z+7CLkzNFiJt8p1V9teLH7Zy+C/Eq9Mf6N167DfKu33fxX5onYVeoVUb+rx3K2Tsk5Tlvu/q+orteqzISpzrIVRlW0t65N+K33R0w5e3wZP5OlBqxr45ONXdD3ZxTNpztUzVFdr/8Ac9/1fijz0f8A7mo/5v8AuZ7r/wDc9/1fiiu0uc8rTaMGluK2k75r5seJ8l4s2SvH/UzbqROf/wBSslY/7JTvwLssku3yRC9E/wBnk+cfzLxwjXjuEEoxjHZJdnIo/RP9nk+cfzJTuEg17kdAeHp4YGhzWNdXR6S5M7pxhHeS3k9kXa1HCk9llU7/AL6KfAW/pRk7/wCr8i+sqrtg4WVxlF9U1ub5atWZwvkwVEHlLKjLeXq+Dl0a33N5zmJbPT9elhVybx5y24G99t1utjozOcdpaLs1X/2ez91/gc/6OZdGNTcrp8Lck17LfZ4HQX/2ez91/gUvor+wyP3l+BeH0Oyr+pFnDU8Kc+BZEFLul7P4koiarj15GBcrIpuMHKL7U0iH6N5E7sKUJtv1ctot93cV2px3ItfNMi6F/fGb/wA3/cdCc9oX98Zv/N/3HQls31EQ6PCgxF8m9Jb1b7PreJxb7d3ui/NORiUZUVG+qM9ujfVfWVhKrT8kyVm2TUYtyaSXVs5/RpKeu5cotOMuNprtXEW8dOxYtN1ue3RTk5L7Gyp0jlr+Z5z/AO4vCtsqKyu0X4YDMDQ8MZyUISlLkordmRH1Hf8AR+Rt19XL8CUrdBlLgUfpfMtysrd1Re0Yb8vIt7NNw7IcDxq0u9R2f2kP0b2/R0v+I/wRbGuSTUqRSKVckfDxY4eOqYScoptrcrtak8jJxsGD9+XFLy/rcuGUenW15GrZGZZZCMY+zXxPb+uS+8Y7tyEuqGkv5HqmRhS9184f15fgXZRaxZCrNxs2mcJOL2koyT/rtLyMlOEZRe6a3TGRXUhHi0Uugf2jM/eX4s91yx33Y+DW95SlvLbs7vzIWBTmW35PyO5V7S9rft5vwN+mtYepOvNrfr5+7a5b9fj3mrjUnIonxRe1wjVXGuC2jFJIp9dStzMOj6Uuf1tIuykyP1/pJTDqqopv7G/gY4vqs0n1RMyNPxI49rjj1pqLae3gR/R3+wz/AOI/wRY5P9mt/cf4Fd6O/wBhn/xH+CJTbxuyKqSJmoX/ACbCtt+cltHzfQoPUSwK8PN57ye8l+H2on63YrsnHw+JRTfFNt9F/W5J1FY9+n2VRtr3it4pSXVF4e1L7kS5f7EycYX0uL9qE4/amVOkTliZl2Ba+3eH9eKJOiZHr8CMW/ar9l/kaNbplXKrOq5TqaUvLs/rxKxVNwZLfCkStXyfk2BNp7Sn7Efr/ke6RjfJsCCa2lP25fWV11sdW1HGqhzqjHjl+L/JF8RJbY7SY+52elHXXC30kujZCM47dJLddEXhz067rfSC6OPb6qe3vbb9iGLyRPwXfyLF/wAtV/AjekkkktkuSSK2rD1GNkJTz1KKabXD1RZGcv3ssv2KOyuGV6SuFkVOEIc0+nu/Fm7WcLGp02ydVEISTWzS8Ua9J/X6xm39Ut4p/X/Il67/AHVb5x/FGzbU4r9jOva2btJ/uzH/AHCv0T+88795/wDcyw0n+7Mf9wpcLGuydRzFTkzocZvdx7eb8Qud1kt9HTkbUf7uyf8AhS/Aq8mnUtOrd8Mx3wj70ZrsJk8pZmh3XxW3FVLddz2ZmoU010Tuu0Y+jv8AdUP3pfiWhV+jv91Q/el+JaEZPrZMej0AGZY9PTw9AAAAMWYMzZgyQYMwZmzBkgxZgzNmDJBiyNm/sl5klkbN/ZLzJXYIsTdA0xN0CWDfA9tvhj18c35LvNVlsaa+KX1LvLDQ9Cs1KyObnpqhc4Vv538iYQc2JSUUa9F0a3WLlmZyccWL9iHTj/l4nawhGuChCKjGK2SS2SPYxUIqMUkktkl2Hp3wgoqkckpOTAALlQAAAAAAAAAAAAAAAAAAAAAAAAAAAAAAAAAAAAAAAAADTlWV1Y1k7tnBLmn2+Bw01BSl6uChFttRXRF5r+b6235PB+xB+14so5nDmnulSOrFGlZpmaJG+ZokZIubMbpIkIj43SRIRLBkj1HiPUVBkjJGKMkQDJGSMUZIEmSM0YIzRAMkc7o2dj4V2V8om48cltsm+jZ0SNfyHEk25Y1Tb5tuCLwkkmmUkm3aIv6d0/8Axn/A/gVmg5tGPbfG2eztklHk3v1+JefIMP8AytP8CKrWcemjIwfU1Qr3t58Mdt+aNIODuK8lZKXZ56StKzDb6Jy//UsP0vgf5mP2P4Eq2iq9JXVQsS6cS32NXyDD/wAtT/Aim6Lik/BNO7Rnj5NOVBzompxT2bRTaR/fed5y/wC4u6qa6YuNVcYRb32itjyFNVc5ThXCM5dZJbNlVJJNLyTTdGZR6X/fmd5y/wC4vDXGmqE5ThXGM5dZJc2IypNEtWym9Iv2+H5v8UXhrspqtcXZXCbj04lvsbBKVxS+AlTbKT0h/a4f77/Is83H+VYllPRyXJ+PYbLKa7XF2Vxm481xLfYzDnwkvA28soNM1FYMXiZqlW4Pk9t9vAmZGtYlVbdU/Wz7IpMm3Y9N/wC2qhPbvRrrwMSqXFCitNduxdyg3bRFSXBB0TFsU7My9bTt6J93Vsw1rHtqyK86hbuG3Ft4dpdHhX1Hu3DYqorqdaw7K05z9XLti0zKjVKsnLVFEZTWzbntskbp6fiTlxSx69/LY21VV0x4aoRgu6K2DcPCC3eT2z3JeTKr0c/slv7/AOSLZ8zGuqumLjVCME+e0VsQpVFolrlMW/sp/uso9EzMfGx7I3WqDc90mn3F8zR8ixf8vV/AiYySTTDTbtGENRxLJqELouUnslsyD6Rf2ar9/wDIsY4mPCSlGitSXNNRXIzsqrtSVkIzSe6UluIyjGSaIabVMgaRiyjGWXfzut5rfsRnrv8Adk/3l+JPQnXC2PDZCMo9zW6G/wB+5k7fbRq07+78f/hr8CUjGEYxioxSUVySXYZIo3bslGR6eHpUk1ZNttcdqseVzafSSW32sqdGozdOVqsw5zU9tuGcezfxL1GSLqdKqKuNuyNqWM8zAtojspSXLfvT3KzSqM71MMO/HcKq7VNzb7E99ku3mXqMkFNqNEONuz0qNXefkR9Rj4bdaknKTnH2kue225bgiMtrslq0aMa622L9djSoa7HJPf7CNqyuuxbMevFldxx95SSSf1snnoUqdiuKKXRIZ2JSsbIxZcHFvGanH2d/DcuQBKW52Eq4KvWVk5GLbjUYs58W20+KKXY+/cw0WvIxMeGPbhSg925WKUWn4vn9RbAtv9u0jbzZHzLboQcaceVzkn0kkl57sqNFozdO9bG3CnJWNc4zjy2+svwFOlVBx5sGq6ydcOKFUrXv7sWk/vNp4ULHPY2Pn06vZmSwpOM2/ZU47rf6y0llZe3safZxf6rIpfiTQXlPd2iqjRU4Gl2QzJZ2ZKMr5NtRj0iWwBEpOT5JSoi5tl0a5Qpx5XOUWt1JJL7WVWjU5unQtjZhTkptNOM4/EvgSp0qohxt2VmZPPy6ZUVYnqVNcLnZYuS8luZYuPLS8WFVNM8iUm3NxaXP62WJ4Tv4obSg03HzsTOuvnhylG3fkpx3W737y9hJygnKLi2t3F9hkCJz3chKjwAFSxqyLbKlH1dE7d+vC0tvtZS4OPm42pX5U8OTjbxclOO63e/eX4LRnSoq42YxblBNxcW1u0+w9YDKFjwxnFThKEuaktmZAkHN4OQ9GzLcbKTVUnupbfeW09WwYQ4vlEX4Ldsk349ORHhurjNeKI0NJwYS4ljxb8W3+Jq5QlzLsolJdEbK1ONmj23wjKHG3XDfq/H8TXp+jY08KqeRW3ZJcT9prr0LS3GpuhGFlUZRj0TXJG1LZbLkiN9Kok7bdsqczRcVYtjorasUd4+02Z6Fkeu0+MG/aqfC/Ls/rwLM0049NDl6muMOLrsupHqXGmNtO0VOgf2jM/eX4s2+kGPx4sb4e/U9913P+kWVWPTS5OquMHPnJpdTKcYzg4TipRa2afaS8nv3IbfbRDq1GlYFeTdNR4l072uqRD0WMsnMyM6a2Unwx/r7Cwnp+JOuNcqY8EXukuXM3whGuChCKjFdElyG9JOvIpt8mGT/AGa39x/gVvo7ywbP+I/wRbSSkmmt0+TRrqx6qa3XXXGMH1SXUqpVFolrmylw6K9Vz8m+6LlUntFb7eX3InfobB/wn/G/iTKaKqI8NMIwi3vskZlpZG3wQoryUeAvkGs24vSuz3fxX5omZmo4fye6Epqb2cXDtb6EuePTO2Ns64uyPSTXNGqem4c7XbKiLk3u+vP6id8W7Y2tKkQ/R/FdWPK+a2lZyj5FueJJJJLZLsPTOctzstFUqPShjdXR6R3TtmoR223fki+NFmDi3Tc7KISk+raJxyUbsiSb6Mf0lhf5mv7TXn6lTi47asTslHeCXbv0fkbP0bhf5av7DKeBi2WRnOmMnBKMd+iS8CVsTI9xF0DHdOD6ya2la+Ln3dhnrv8AdVvnH8UWBjbVC6twtgpwfVMjf79zJ2+2iPpP92Y/7hVaVkU4+pZrusjWpSe3E+vNl9XCNcFCEVGK5JLsNEtOw5zc549bk3u3t1LKa5vyQ4viiFqmq40sOymiatssXClHn1MqMaeL6O212LabqnJru3TJ9OHjUS4qqK4y71HmbZRjODhJKUZLZp9qG9JJIbX2yu9Hf7qh+9L8S0NdNNdFahVBQiuxGwzk90myUqR6ACpJ6enh6AAAAYswZmzBkgwZgzNmDJBizBmbMGSDFkbN/ZLzJLI2b+yXmSuwRYm6BpiboEsEin1frYO2tWQjJNxfad1RZC2mE69uBrlscJAv/R/N4ZfJbHyfOHn3GuCdOmZ5Y2rOgAB3HMAAAAAAAAAAAAAAAAAAAAAAAAAAAAAAAAAAAAAAAAAACHqeWsTGbT/WS5RX5kuUlGLk3slzbOW1HKeVkOe/srlFeBhmybI/c0xw3MgzbbbfNs0TN0jTM4EdZpmaJG+ZokXRU2Y3SRIRHxukiQiWDJHqPEeoqDJGSMUZIgGSMkYoyQJMkZowRmiAZIzRgjNEEHpi0n1W5keAkHh6eEEA8PTwEg8PTwkAAAHgAIB4ACQDw9PCADw9PCQAAAeAAA8AAARkjFGSYBkj1GO67z3jivnL7QDM9NfrIL58ftPfXVLrZD+JCgbUZI0/KKf8av8AiQ+U0L/fV/xoUQb0ZIj/ACvGXW+r+NHvyzFX/wBxV/GhTBIBH+XYn+Zp/jQ+XYn+Zq/jQpg3npG+XYn+Zq/iQ+X4n+Zr/iFMEgEb5fif5iv+IfL8T/MV/wAQpgkAjfpDE/zFf2j9IYn+Yh9opgkgjfpDE/zEPtHy/E/x4faKYJJ4R/l+J/jw+0fL8X/Hh9pNMEgEf5div/fw+0fLcX/Hr+0imCQCP8txf8ev7R8txv8AHr/iJpg3g0/LMb/Hr/iQ+V43+PX/ABIUwbjw1fK8f/Hr/iQ+U0f41f8AEhQNoNfyih/76v8AiQ9fT/iw/iQBmDD11X+JD+JD1tf+JH7QDMGPrIfTj9o4o/SX2gHoZ5un2nu5APAASDwAEA8YDAAPD08BIAAAPD08APAAADw9PAAAAD1AIAHoAAPQAAenp4ekABAIkGQAIIB6eHoB6AAD09PD0AAAAxZgzNmDJBgzBmbMGSDFmDM2YMkGLI2b+yXmSWRs39kvMldgixN0DTE3QJYN8DfXJwkpRezT3TRogbolGWOv0/LWZjRn85cpLxJRy+lZfyXITb9iXKXxOnT3W6PQw5N8fucmSG1noANjMAAAAAAAAAAAAAAAAAAAAAAAAAAAAAAAAAAAAAGjLyY4uPK2XZ0XeyG6VsLngr9bzOGKxoPnLnPy7ijkZWWSutlZN7yk92YyPLyT3ys7oR2qjTI0zN0jTMhEmmZokb5miRdFTZjdJEhEfG6SJCJYMkeo8R6ioMkZIxR7ul1e3mAZoyRHlmY0PevrX/MaZavhw/3jl5RYpgsEZoqJa9jr3a7JfYjVL0h+hj/bL+Q2SFl8jNHNfp7LsltVTDfuSbZtjka/d+zxbtn9Gh/An0pMi0dCeFHHA9Jr+lN689oGa9HPSK333KP716/Jl/QkRvRcb7GMra4+9ZBebRWx9C9Wm/1mRQvOyT/I2w9A8p/tM2qP7sW/gT+XZHqIkSzcWPXIqX/OjVLU8KPXJh9XM2w9AV8/UH9VX8zfD0DxF7+ZfLySRb8uyPURXy1nBX++38os1y13CXSU35RLqHoPpi96zJl/zpfkboehujx61WS87GT+WI9VHOPX8VdIWv6l8TW/SGjspsfm0ddH0V0aP/2afnOXxN0PR3SIdMCn61v+Jb8uiPVRxD9Io9mM/wCL+Rg/SKXZjL65/wAjv46NpkPdwMf/AKaNsdPwo+7iULyrXwJ/LoeqfOH6QXP3aIfa2P03mS92iH8LPpkcemPu1VryijNRjHpFLyRPoRI9U+YrVNTn7uPv5VtmSydal0xbfqofwPpuwJ9CJHqs+aL9Pz93FyPqp/kZLH9Ipf8A22Qv/wASX5H0kE+jEeqz5wtN9I5/7i7/AOKMlo3pG/8AdXL/APIvifRQPRiPVZ88WgekUvmTX/5l8T1ejevvruvO/wDmfQgT6USPUZwC9Fdbl1sgvO5nv+yGsPrbV/1H8DvgT6UR6jOCXobqj630fxv4GS9C9RfXJx/4pfA7sD04kepI4ZehGb25NH3/AAMl6EZXbl0ryiztwPTiPUkcWvQe7bnm1r/kfxPf9h7f89D/AKb+J2YJ9OI9SRx3+w8/89H/AKf8zL/Yd/57/wDpfzOvA9OI9SRyK9B1tzz3/wBL+Z6vQiHbnS/6X8zrQPTiN8jk/wDYiv8Az0v+n/My/wBiaf8AOWfwI6oD04/A3yOV/wBiqf8AOWfwIy/2Kx/83b/CjqANkfgjfI5j/YvH/wA3b/CgvQvF7cq5+SR04Hpx+Bvl8nNf7GYn+Zv+74D/AGMxP8zf93wOlA9OPwN8vk5r/YzE/wAzf93wH+xuJ/mb/u+B0oHpx+Bvl8nN/wCxuJ/mb/u+A/2NxP8AM3fd8DpAPTj8DfL5Ob/2OxP8zd93wPH6HY3ZlW/WkdKBsj8DfL5Oa/2Nx/8ANW/Yh/sdj/5q3+FHSgenEb5fJzP+x1P+bs/hQ/2Op/zk/wCBHTAenH4J3y+TmP8AY6v/ADkv4P5nj9DodmbL/p/zOoBHpx+Bvkcv/scuzNf/AE/5nn+x3/8Am/8A9P8AmdSB6cfgepI5X/Y+X+cX/T/mef7Hz/zkf+n/ADOrA9KPwPUkcn/shb/nIfwP4nn+yN/+ar/hZ1oHpRHqSOQfolldmRV9jPP9k8xdL6ftfwOwBHpRHqSOP/2Vz10up/ifwPP9mNRXS2r+N/A7ED0Yk+pI47/ZvVF0sr/6j+B5/s/qy6ST8rDsgR6MR6kjjP0HrC7G/wD8q+Ji9G1lfMl/1F8TtQPQiPVZxX6K1lf7qz+NfE8en6wv9xZ9zO2BHoRJ9VnD/JNXX/29v8G546dUXXGu/wCmdyCPQiPVZwjWox649v8A02YO3Nj1okvOtnfAj8uifVZ8/eXkLrV/8WefL7V1rX3n0HYxcIPrGL+ofl0PV+xwH6Rl21r7R+kv/wCV953ksemXvVVvzijB4OJLri0vzrRH5dE+scP+ko9tb+09WpV9sJHZy0vAl1w6f4EYS0TTZdcOv6lsR+WHqo5FalT9Gf2Hq1HHf0l9R1EvR7S5f/apeUpfE1y9GNLl/uZrymyPyzJ9VHOrUMZ/P+5mSzsZ/wC9X2Mu5eienPo7o+U18DVL0Pwn7t96+tP8iPy7J9VFYsvHf++h9pkr6X0th/EiZL0Npfu5li84JmqXoW/m5q+uv+ZH5eQ9SJrU4vpJP6zJGufoblL3Mqp+aaNUvRLUo+5dS/KbX5FfQkT6kSUEQZejmtw918X7t3xMHpPpBX/u7X5TT/Mj0ZE70WYKh1a9V72Pe/8A8e/5GuWXq1P7TGml/qqaK+lInci7PSh/TeTD36YfY0Zx9IH87H+yf8iPTkLReAqI+kFPzqbF5NM2w13DfX1kfOJGyXwTZZnpBhq+DL/fpeaaN0M3Fn7uRU/+dEUwSAeRlGXuyT8melQYswZmzBkgwZgzNmDJBizBmbMGSDFkbN/ZLzJLI2b+yXmSuwRYm6BpiboEsG+BuiaYG6JRljdEv9FzPW1+om/bgvZ8UUETOm6dF0bYPaUXuWxT2SsicdyOwBqxr45FEbYdJL7DaemnfKOEAAkAAAAAAAAAAAAAAAAAAAAAAAAAAAAAAAAAA5nWM35Tk+rg/wBXXyXi+8tNazvkuN6uD/W2cl4LtZzSOTUZP0o6MMf1M2ISCEjhOk0yNMzdI0zLoqaZmiRvmaJF0VNmN0kbp2QrjxTkorxZW35bx4OMPfl29xW2WTslxWScn4l1CyLLm3VaIcoKU34ckRp6vdL9nXGPnzZXI2wL7EiLNssvNt/3sl5cjH1Ftj3nPfze5nE3QHQNUMFP3pv6kblg0pc+J+bNsTZ80i2SQ5UVR6QRGsSXRbE20h2kogvPQT+/pf8ABl+KPoh879BP7+f/AAZfij6IdOPo58nYABoUAAAAAAAAAAAAAAAAAAAAAAAAAAAAAAAAAAAAAAAAAAAAAAAAAAAAAAAAAAAAAAAAAAAAAAAAAAAAAAAAAAAAAAAAAAAAAAAAAAAAAAAAAAAAAAAAAAAAAAAAAAAAAAAAAAAAAAAPHGMusU/NEezT8Oz9piUS860ySCKBXWaDpVnvYNK/djw/gRbPRTR59MeUH3xsl8S7A2om2c1Z6FadL3LciH/Mn+Rx2uYMdL1S3EhN2Rhs1JrZ81ufVj5n6Zf+48jyj/2oynFJGkJNvkqYKXWL2JMLs6H7O+36ps0VEyowZserU9Ur6zlJeMEzZD0gyY/tKa5fajP5pqmk+q3K8PwCTD0hql+0pnHye5Jr1bDs/wB7wvuktilnVW/mI0Tpj2bobIsmzqY212LeucZLwe4ZyXDKD3jJp96N9Wo5VPS1yXdLmR6fwLOkZGzf2S8yHj61CWyvhwP6UeaJWTONmPGUJKUW+TRXa0ySPE3QNMTdAhg3wN0TTA3RKMsboiQiJFCxYaJm+pv9RN+xY+XgzoziG9uZ1GkZqzMZKT/Ww5S8fE7tPkv2s5c0PKJ4AOswAAAAAAAAAAAAAAAAAAAAAAAAAAAAAABhdbCmqVk3tGK3bMznfSHP4prErfKPOe3f3FJz2xstGO50VuZlSzMmd0u3ou5GtGETNHmSdu2dqVG1CQQkULGmRpmbpGmZdFTTM0SN8zRIuipBzKpT2nHnsuhBLaRHtqhN81s+9GsWVIK6m6Bk8ful9p6qpLuLWDOJugaoxaNkWkVYN8TZ800xsiurM/Ww294gk1WkO0l2ST6Mi2xfcyyILv0E/v5/8GX4o+iHzv0F/v5/8GX4o+iHVj6OfJ2AAXKAAAAAAAAAAAAAAAAAAAAAAAAAAAAAAAAAAAAAAAAAAAAAAAAAAAAAAAAAAAAAAAAAAAAAAAAAAAAAAAAAAAAAAAAAAAAAAAAAAAAAAAAAAAAAAAAAAAAAAAAAAAAAAAAAAAAAAAAAAAAAA+Z+mX/uPI8o/wDaj6YfM/THn6SZHlH/ALUZ5OjTH2VdRMqIlUWuxkqtpdWczNyT801yPfWw294wlZF9pUk1yNMjbJpmuUWySDRM1PqSJVSfceLH585fYWsg0LmTcNW1+xL3Jc9u5iuuMHyXPvJECJMlG6JugaYm6BiyxvgbommBuiUZY3REhESKFjXI24GW8LLjb83pJd6NUjXI0i2naKtXwdzCcbIKcXvGS3TMih9Hs/ffEsfNc69/vRfHpQluVnFKO10AAXKgAAAAAAAAAAAAAAAAAAAAAAAAA8bSTb5JAETU82ODiSs6zfKC72ca5SnOU5PeUnu2yVrGf8uzG4v9VD2YL8yHE4c09zOrHGkbYmaMImaOdmptQkEJFCxpkaZm6RpmXRU0zNEjfM0SLoqaZGqRtkapGiKsxABJAAAAAC3lJRhFyk+iS3bABjKajy6vsS6lzgejGp520rIrFqfbZ731L47HVaV6N4GmNTjD116/3tnNryXYaRxtlXNIq/RHRcii56hlR9U5Qca6312fazrADpiqVGDduwACSAAAAAAAAAAAAAAAAAAAAAAAAAAAAAAAAAAAAAAAAAAAAAAAAAAAAAAAAAAAAAAAAAAAAAAAAAAAAAAAAAAAAAAAAAAAAAAAAAAAAAAAAAAAAAAAAAAAAAAAAAAAAAAAAAAAAAAAAAAAAAAcb6W6LkvLnqWLB3Rkl62CXOOy23XgdkCso7lRKdOz5JCcZ9Hz7jI77VfRjA1JuxRePe/95Wuvmu05bO9GtTwd3Gv5TUvnV839a6nPLG0bqaZVAb7NqScWuqYMywAAAAABlHqbYGqPU2wIZKN0TdA0xN0DNljfA3RNMDdEoyxuiJCIkULGuRrkbJGuRdFTGFkqrI2Qe0ovdM7PT8uObiQuj1fKS7mcTIsND1D5HmcE3tVbyfg+xnRhntdMyyRtWdgADuOUAAAAAAAAAAAAAAAAAAAAAAAAFH6Sah6ihYtcv1li9rbsj/MtcvJhiY077HtGC38/A4TJybMvJnfa95Te/l4GOWdKkaY427MYmyJribInEzqNsTNGETNFGSbUJBCRQsaZGmZukaZl0VNMzRI3zNEi6KmmRqkbpcz2rFtvnw1QlN90VuzRFWRj1Jvoty+xPRfNu2c61Uu+x/ki6xfRXGrW99srH3RXCjRQkyjkkcUqpvsLHE0DUMrZwolGL+dZ7KO7xtPxMX9hjwg+/bd/aSTRYfko8nwcth+h1UdpZl7n/pr5L7S/w9Ow8GO2Njwh4pc39ZKBqopdFHJvsAAsVAAAAAAAAAAAAAAAAAAAAAAAAAAAAAAAAAAAAAAAAAAAAAAAAAAAAAAAAAAAAAAAAAAAAAAAAAAAAAAAAAAAAAAAAAAAAAAAAAAAAAAAAAAAAAAAAAAAAAAAAAAAAAAAAAAAAAAAAAAAAAAAAAAAAAAAAAIebpeFnr/1OPCb+lts/tKHM9DYPeWHkOP+izn96OqBVxT7LKTXR85y9Cz8Td2Y8nFfOh7S+4r3XJdm59WImTpmHl7+ux4Sb+cls/tRk8PwXWT5PmTW3U8O3yvRSiabx7pQ8JriRS5foxnU7uNSsXfW9/u6mbhJF1JMpI9TbA9sxraJ8NkJRl3SWzEeXUzZdG2JugaYm6BmyxvgbommBuiUZY3REhESKFjXI1yNkjXIuipqka5GyRrkWRB1no9qPyrG9RY97altz7Y9jLg+f4WXPCy4X19Yvmu9dqO7x7oZFELq3vCa3R3Yp7lTOXJGnZtABsZgAAAAAAAAAAAAAAAAAAArNd1H5Bhvgf66z2YeHiQ3SslK3RR+k2o/KMlY1b/V1P2vGX8imiYt7vd82ZROGUtzs6oqlRsibImuJm5xgt5yUV4vYzZc3RM0QZaji19beJ90Vuanq6lLhpolNvpuRsb8C0XCE+hCpxddzf2WJKqPfJcP4k+n0Rzb+ebnKK7oby+BZYJMh5IohW5NMPesjv3J7kWWZCT2rhKb8EdXi+iem0bOyM73/rly+xFtj4eNjLaiiuv92KRvHT/Jk83wcNRpmqZf7PElCL7Z+yvvLPG9Ebp7PLyox/0wW/3nWg2WGKM3kkyoxfRzTsfZup2yXbY9/u6FpXVXVHhqhGEe6K2RmDRRS6KNt9gAEkAAAAAAAAAAAAAAAAAAAAAAAAAAAAAAAAAAAAAAAAAAAAAAAAAAAAAAAAAAAAAAAAAAAAAAAAAAAAAAAAAAAAAAAAAAAAAAAAAAAAAAAAAAAAAAAAAAAAAAAAAAAAAAAAAAAAAAAAAAAAAAAAAAAAAAAAAAAAAAAAAAAAAAAAAAAGu2mq6PDbXCce6S3KvJ9G9Ov3ca5Uy763+RcAhxT7JTa6ORyfRLIr3eLkxmu6a2ZWX6dqeH+1xJyivnQXEvuPoIMnhiy6yNHzeGZCL2sjKD8USqsiqe3DZFvu3O2yMHFyltfj12eMorf7SpyvRLTrt3UrKH/pluvsZlLT/Bosy8lVDoJHt3onqGPzws2M13S3i/zRAuo1zC/b4crIrtjHi/7TB4JI1WSLJUjXIgLWIp7XUyg13czbHUMWzpak+6XIrta8E2jbI1yM+KM1vGSku9MwkSga5F96L6j6q14dr9mb3g32Pu+soZHkZOMlKL2ae6a7DSEtrspJWqPpIK/RtQWoYUZt/rY+zNePeWB3J2rRytVwAASQAAAAAAAAAAAAAAAY2TjXXKc3tGKbb7kfPNW1ivNzJ3Ss9npCK57I+gZNXr8a2ni4fWQcd9t9t1sc1jeguDXs8jIutf+naK/MzyRcuEXg0uWcnLUK17sZS+4VZOZky4cXGlN/6YuTPoWN6PaTi7OvCqb75rif3llCEK4qMIqKXRJbIosPyXeX4PnVGga/l7b1umL7ZyUfu6llj+gtknxZmcvFVx3+9naguscUUeRsocX0Q0nH2cqp3y77Jfkti3x8PGxY8OPRXUv9EUjeC6SXRVtsAAkgAAAAAAAAAAAAAAAAAAAAAAAAAAAAAAAAAAAAAAAAAAAAAAAAAAAAAAAAAAAAAAAAAAAAAAAAAAAAAAAAAAAAAAAAAAAAAAAAAAAAAAAAAAAAAAAAAAAAAAAAAAAAAAAAAAAAAAAAAAAAAAAAAAAAAAAAAAAAAAAAAAAAAAAAAAAAAAAAAAAAAAAAAAAAAAAAAAAj5OFi5a2yMeq396KZUZXodpWRu4QsoffXPl9j3L8ENJkptHEZHoLdB8WHnRfcpxcX9qK+/Qtfw9/wBVK6K7YNT/AJn0cFHjiyyyNHymzKyseXDk48oPulFxYjqFb96Mo/efU7K4WxcbIRnF9kluityfRzScptzwq4t9te8fwKPD8F1l+Tk9E1qrBzYz9YvVy9mafLl3n0FPdHKZPoLhT54+VdU+6SU1+R1SWyS7i+OLjwyk2nyj0AGh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pic>
        <p:nvPicPr>
          <p:cNvPr id="12" name="Рисунок 11"/>
          <p:cNvPicPr>
            <a:picLocks noChangeAspect="1"/>
          </p:cNvPicPr>
          <p:nvPr/>
        </p:nvPicPr>
        <p:blipFill>
          <a:blip r:embed="rId3"/>
          <a:stretch>
            <a:fillRect/>
          </a:stretch>
        </p:blipFill>
        <p:spPr>
          <a:xfrm>
            <a:off x="6241431" y="2381383"/>
            <a:ext cx="2375347" cy="3168119"/>
          </a:xfrm>
          <a:prstGeom prst="rect">
            <a:avLst/>
          </a:prstGeom>
        </p:spPr>
      </p:pic>
      <p:pic>
        <p:nvPicPr>
          <p:cNvPr id="3" name="Рисунок 2"/>
          <p:cNvPicPr>
            <a:picLocks noChangeAspect="1"/>
          </p:cNvPicPr>
          <p:nvPr/>
        </p:nvPicPr>
        <p:blipFill>
          <a:blip r:embed="rId4"/>
          <a:stretch>
            <a:fillRect/>
          </a:stretch>
        </p:blipFill>
        <p:spPr>
          <a:xfrm>
            <a:off x="460375" y="2381383"/>
            <a:ext cx="5665549" cy="3386909"/>
          </a:xfrm>
          <a:prstGeom prst="rect">
            <a:avLst/>
          </a:prstGeom>
        </p:spPr>
      </p:pic>
      <p:pic>
        <p:nvPicPr>
          <p:cNvPr id="4" name="Рисунок 3"/>
          <p:cNvPicPr>
            <a:picLocks noChangeAspect="1"/>
          </p:cNvPicPr>
          <p:nvPr/>
        </p:nvPicPr>
        <p:blipFill>
          <a:blip r:embed="rId5"/>
          <a:stretch>
            <a:fillRect/>
          </a:stretch>
        </p:blipFill>
        <p:spPr>
          <a:xfrm>
            <a:off x="8238648" y="416012"/>
            <a:ext cx="1343195" cy="1212987"/>
          </a:xfrm>
          <a:prstGeom prst="rect">
            <a:avLst/>
          </a:prstGeom>
        </p:spPr>
      </p:pic>
    </p:spTree>
    <p:extLst>
      <p:ext uri="{BB962C8B-B14F-4D97-AF65-F5344CB8AC3E}">
        <p14:creationId xmlns:p14="http://schemas.microsoft.com/office/powerpoint/2010/main" val="2315579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7920" y="668487"/>
            <a:ext cx="3968870" cy="620776"/>
          </a:xfrm>
        </p:spPr>
        <p:txBody>
          <a:bodyPr>
            <a:noAutofit/>
          </a:bodyPr>
          <a:lstStyle/>
          <a:p>
            <a:pPr algn="ctr"/>
            <a:r>
              <a:rPr lang="ru-RU" sz="2400" b="1" dirty="0">
                <a:solidFill>
                  <a:schemeClr val="accent2">
                    <a:lumMod val="75000"/>
                  </a:schemeClr>
                </a:solidFill>
                <a:latin typeface="Times New Roman" panose="02020603050405020304" pitchFamily="18" charset="0"/>
                <a:cs typeface="Times New Roman" panose="02020603050405020304" pitchFamily="18" charset="0"/>
              </a:rPr>
              <a:t>село Ульянково</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a:solidFill>
                  <a:schemeClr val="accent2">
                    <a:lumMod val="75000"/>
                  </a:schemeClr>
                </a:solidFill>
                <a:latin typeface="Times New Roman" panose="02020603050405020304" pitchFamily="18" charset="0"/>
                <a:cs typeface="Times New Roman" panose="02020603050405020304" pitchFamily="18" charset="0"/>
              </a:rPr>
              <a:t>семья Мышевых</a:t>
            </a:r>
          </a:p>
        </p:txBody>
      </p:sp>
      <p:pic>
        <p:nvPicPr>
          <p:cNvPr id="7" name="Рисунок 6"/>
          <p:cNvPicPr>
            <a:picLocks noChangeAspect="1"/>
          </p:cNvPicPr>
          <p:nvPr/>
        </p:nvPicPr>
        <p:blipFill>
          <a:blip r:embed="rId2"/>
          <a:stretch>
            <a:fillRect/>
          </a:stretch>
        </p:blipFill>
        <p:spPr>
          <a:xfrm>
            <a:off x="339785" y="294744"/>
            <a:ext cx="1424880" cy="1068660"/>
          </a:xfrm>
          <a:prstGeom prst="ellipse">
            <a:avLst/>
          </a:prstGeom>
        </p:spPr>
      </p:pic>
      <p:pic>
        <p:nvPicPr>
          <p:cNvPr id="8" name="Рисунок 7"/>
          <p:cNvPicPr>
            <a:picLocks noChangeAspect="1"/>
          </p:cNvPicPr>
          <p:nvPr/>
        </p:nvPicPr>
        <p:blipFill>
          <a:blip r:embed="rId3"/>
          <a:stretch>
            <a:fillRect/>
          </a:stretch>
        </p:blipFill>
        <p:spPr>
          <a:xfrm>
            <a:off x="8300045" y="195107"/>
            <a:ext cx="1404901" cy="1267933"/>
          </a:xfrm>
          <a:prstGeom prst="rect">
            <a:avLst/>
          </a:prstGeom>
        </p:spPr>
      </p:pic>
      <p:sp>
        <p:nvSpPr>
          <p:cNvPr id="3" name="Объект 2"/>
          <p:cNvSpPr>
            <a:spLocks noGrp="1"/>
          </p:cNvSpPr>
          <p:nvPr>
            <p:ph idx="1"/>
          </p:nvPr>
        </p:nvSpPr>
        <p:spPr>
          <a:xfrm>
            <a:off x="5247721" y="2026507"/>
            <a:ext cx="4266982" cy="3978877"/>
          </a:xfrm>
        </p:spPr>
        <p:txBody>
          <a:bodyPr>
            <a:normAutofit fontScale="62500" lnSpcReduction="20000"/>
          </a:bodyPr>
          <a:lstStyle/>
          <a:p>
            <a:pPr marL="34290" indent="0">
              <a:lnSpc>
                <a:spcPct val="107000"/>
              </a:lnSpc>
              <a:spcAft>
                <a:spcPts val="800"/>
              </a:spcAft>
              <a:buNone/>
            </a:pPr>
            <a:r>
              <a:rPr lang="ru-RU" sz="19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Семья-это самое важное в жизни каждого человека. Если у вас нет семьи, значит у вас нет ничего.</a:t>
            </a:r>
            <a:endParaRPr lang="ru-RU" sz="19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 indent="0">
              <a:lnSpc>
                <a:spcPct val="107000"/>
              </a:lnSpc>
              <a:spcAft>
                <a:spcPts val="800"/>
              </a:spcAft>
              <a:buNone/>
            </a:pPr>
            <a:r>
              <a:rPr lang="ru-RU" sz="19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Мы давно для себя поставили цель –изучить родословную своей семьи. И сегодня у нас появилась прекрасная возможность рассказать о своих корнях.  </a:t>
            </a:r>
            <a:endParaRPr lang="ru-RU" sz="19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 indent="0">
              <a:lnSpc>
                <a:spcPct val="107000"/>
              </a:lnSpc>
              <a:spcAft>
                <a:spcPts val="800"/>
              </a:spcAft>
              <a:buNone/>
            </a:pPr>
            <a:r>
              <a:rPr lang="ru-RU" sz="19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В ходе исследования, мы изучили старые документы и фотографии, опросили родственников, звонили, писали. Систематизировали весь собранный материал и оформили генеалогическое древо: род Мышевых. Корни наших предков уходят в 19 век. Это наши прадедушка Мышев Иван Лаврентьевич, 26.03.1887 </a:t>
            </a:r>
            <a:r>
              <a:rPr lang="ru-RU" sz="19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г.р</a:t>
            </a:r>
            <a:r>
              <a:rPr lang="ru-RU" sz="19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и прабабушка Мышева Прасковья Захаровна, 28.10.1889г.р. Прожили они долгую жизнь.</a:t>
            </a:r>
            <a:endParaRPr lang="ru-RU" sz="19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 indent="0">
              <a:lnSpc>
                <a:spcPct val="107000"/>
              </a:lnSpc>
              <a:spcAft>
                <a:spcPts val="800"/>
              </a:spcAft>
              <a:buNone/>
            </a:pPr>
            <a:r>
              <a:rPr lang="ru-RU" sz="19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Семья Мышевых была многодетной. У них было семеро детей: 4 сына и три дочери. Они были очень трудолюбивые люди, имели большое хозяйство. В личном пользовании была лошадь и Мышевы в селе считались зажиточной семьёй. </a:t>
            </a:r>
            <a:endParaRPr lang="ru-RU" sz="19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9" name="Рисунок 8"/>
          <p:cNvPicPr/>
          <p:nvPr/>
        </p:nvPicPr>
        <p:blipFill>
          <a:blip r:embed="rId4"/>
          <a:stretch>
            <a:fillRect/>
          </a:stretch>
        </p:blipFill>
        <p:spPr>
          <a:xfrm>
            <a:off x="494698" y="2166551"/>
            <a:ext cx="4596286" cy="3163330"/>
          </a:xfrm>
          <a:prstGeom prst="rect">
            <a:avLst/>
          </a:prstGeom>
        </p:spPr>
      </p:pic>
    </p:spTree>
    <p:extLst>
      <p:ext uri="{BB962C8B-B14F-4D97-AF65-F5344CB8AC3E}">
        <p14:creationId xmlns:p14="http://schemas.microsoft.com/office/powerpoint/2010/main" val="1442990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7920" y="668487"/>
            <a:ext cx="3968870" cy="620776"/>
          </a:xfrm>
        </p:spPr>
        <p:txBody>
          <a:bodyPr>
            <a:noAutofit/>
          </a:bodyPr>
          <a:lstStyle/>
          <a:p>
            <a:pPr algn="ctr"/>
            <a:r>
              <a:rPr lang="ru-RU" sz="2800" b="1" dirty="0">
                <a:solidFill>
                  <a:schemeClr val="accent2">
                    <a:lumMod val="75000"/>
                  </a:schemeClr>
                </a:solidFill>
                <a:latin typeface="Times New Roman" panose="02020603050405020304" pitchFamily="18" charset="0"/>
                <a:cs typeface="Times New Roman" panose="02020603050405020304" pitchFamily="18" charset="0"/>
              </a:rPr>
              <a:t>Село Ульянково</a:t>
            </a:r>
            <a:br>
              <a:rPr lang="ru-RU" sz="2800" b="1" dirty="0">
                <a:solidFill>
                  <a:schemeClr val="accent2">
                    <a:lumMod val="75000"/>
                  </a:schemeClr>
                </a:solidFill>
                <a:latin typeface="Times New Roman" panose="02020603050405020304" pitchFamily="18" charset="0"/>
                <a:cs typeface="Times New Roman" panose="02020603050405020304" pitchFamily="18" charset="0"/>
              </a:rPr>
            </a:br>
            <a:r>
              <a:rPr lang="ru-RU" sz="2800" b="1" dirty="0">
                <a:solidFill>
                  <a:schemeClr val="accent2">
                    <a:lumMod val="75000"/>
                  </a:schemeClr>
                </a:solidFill>
                <a:latin typeface="Times New Roman" panose="02020603050405020304" pitchFamily="18" charset="0"/>
                <a:cs typeface="Times New Roman" panose="02020603050405020304" pitchFamily="18" charset="0"/>
              </a:rPr>
              <a:t>семья Мышевых</a:t>
            </a:r>
          </a:p>
        </p:txBody>
      </p:sp>
      <p:pic>
        <p:nvPicPr>
          <p:cNvPr id="7" name="Рисунок 6"/>
          <p:cNvPicPr>
            <a:picLocks noChangeAspect="1"/>
          </p:cNvPicPr>
          <p:nvPr/>
        </p:nvPicPr>
        <p:blipFill>
          <a:blip r:embed="rId2"/>
          <a:stretch>
            <a:fillRect/>
          </a:stretch>
        </p:blipFill>
        <p:spPr>
          <a:xfrm>
            <a:off x="339785" y="294744"/>
            <a:ext cx="1424880" cy="1068660"/>
          </a:xfrm>
          <a:prstGeom prst="ellipse">
            <a:avLst/>
          </a:prstGeom>
        </p:spPr>
      </p:pic>
      <p:pic>
        <p:nvPicPr>
          <p:cNvPr id="8" name="Рисунок 7"/>
          <p:cNvPicPr>
            <a:picLocks noChangeAspect="1"/>
          </p:cNvPicPr>
          <p:nvPr/>
        </p:nvPicPr>
        <p:blipFill>
          <a:blip r:embed="rId3"/>
          <a:stretch>
            <a:fillRect/>
          </a:stretch>
        </p:blipFill>
        <p:spPr>
          <a:xfrm>
            <a:off x="8300045" y="195107"/>
            <a:ext cx="1404901" cy="1267933"/>
          </a:xfrm>
          <a:prstGeom prst="rect">
            <a:avLst/>
          </a:prstGeom>
        </p:spPr>
      </p:pic>
      <p:sp>
        <p:nvSpPr>
          <p:cNvPr id="3" name="Объект 2"/>
          <p:cNvSpPr>
            <a:spLocks noGrp="1"/>
          </p:cNvSpPr>
          <p:nvPr>
            <p:ph idx="1"/>
          </p:nvPr>
        </p:nvSpPr>
        <p:spPr>
          <a:xfrm>
            <a:off x="4744995" y="1713470"/>
            <a:ext cx="4415480" cy="4198004"/>
          </a:xfrm>
        </p:spPr>
        <p:txBody>
          <a:bodyPr>
            <a:normAutofit fontScale="70000" lnSpcReduction="20000"/>
          </a:bodyPr>
          <a:lstStyle/>
          <a:p>
            <a:pPr marL="34290" indent="0">
              <a:lnSpc>
                <a:spcPct val="107000"/>
              </a:lnSpc>
              <a:spcAft>
                <a:spcPts val="800"/>
              </a:spcAft>
              <a:buNone/>
            </a:pPr>
            <a:r>
              <a:rPr lang="ru-RU"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По статистике род живет примерно 20-25 лет. Если в семье рождаются девочки, повзрослев, они выходят замуж, берут фамилию мужа и начинается новая ветвь.                                                              Получилось более 50 фамилий. Учитывая тот факт, что мы живём в Республике Татарстан, у нас имеются смешанные браки. Таким образом, развиваются ветки Хасановых, Исмагиловых, </a:t>
            </a:r>
            <a:r>
              <a:rPr lang="ru-RU"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Габдрахимовых</a:t>
            </a:r>
            <a:r>
              <a:rPr lang="ru-RU"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Заппаровых</a:t>
            </a:r>
            <a:r>
              <a:rPr lang="ru-RU"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Курбановых .                                                                  В наше генеалогическое древо входят люди разных профессий: учителя, медицинские работники, работники культуры, бухгалтера, механизаторы, животноводы, энергетики и много других.                    На нашем древе отражено 212 персон: 106 мужчин и 106 женщин. Ныне живущих 175 человек: мужчин-83, женщин-92.                                                        Носителями фамилии Мышев являются 10 мужчин, ныне живущих- 6. Прямой потомок Мышев Александр Иванович является внуком Мышева Ивана Лаврентьевича.</a:t>
            </a:r>
            <a:endParaRPr lang="ru-RU" sz="16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pic>
        <p:nvPicPr>
          <p:cNvPr id="10" name="Рисунок 9"/>
          <p:cNvPicPr/>
          <p:nvPr/>
        </p:nvPicPr>
        <p:blipFill>
          <a:blip r:embed="rId4"/>
          <a:stretch>
            <a:fillRect/>
          </a:stretch>
        </p:blipFill>
        <p:spPr>
          <a:xfrm>
            <a:off x="446696" y="2141837"/>
            <a:ext cx="4150018" cy="2990336"/>
          </a:xfrm>
          <a:prstGeom prst="rect">
            <a:avLst/>
          </a:prstGeom>
        </p:spPr>
      </p:pic>
    </p:spTree>
    <p:extLst>
      <p:ext uri="{BB962C8B-B14F-4D97-AF65-F5344CB8AC3E}">
        <p14:creationId xmlns:p14="http://schemas.microsoft.com/office/powerpoint/2010/main" val="2233225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7920" y="668487"/>
            <a:ext cx="3968870" cy="620776"/>
          </a:xfrm>
        </p:spPr>
        <p:txBody>
          <a:bodyPr>
            <a:noAutofit/>
          </a:bodyPr>
          <a:lstStyle/>
          <a:p>
            <a:pPr algn="ctr"/>
            <a:r>
              <a:rPr lang="ru-RU" sz="2800" b="1" dirty="0">
                <a:solidFill>
                  <a:schemeClr val="accent2">
                    <a:lumMod val="75000"/>
                  </a:schemeClr>
                </a:solidFill>
                <a:latin typeface="Times New Roman" panose="02020603050405020304" pitchFamily="18" charset="0"/>
                <a:cs typeface="Times New Roman" panose="02020603050405020304" pitchFamily="18" charset="0"/>
              </a:rPr>
              <a:t>село Ульянково</a:t>
            </a:r>
            <a:br>
              <a:rPr lang="ru-RU" sz="2800" b="1" dirty="0">
                <a:solidFill>
                  <a:schemeClr val="accent2">
                    <a:lumMod val="75000"/>
                  </a:schemeClr>
                </a:solidFill>
                <a:latin typeface="Times New Roman" panose="02020603050405020304" pitchFamily="18" charset="0"/>
                <a:cs typeface="Times New Roman" panose="02020603050405020304" pitchFamily="18" charset="0"/>
              </a:rPr>
            </a:br>
            <a:r>
              <a:rPr lang="ru-RU" sz="2800" b="1" dirty="0">
                <a:solidFill>
                  <a:schemeClr val="accent2">
                    <a:lumMod val="75000"/>
                  </a:schemeClr>
                </a:solidFill>
                <a:latin typeface="Times New Roman" panose="02020603050405020304" pitchFamily="18" charset="0"/>
                <a:cs typeface="Times New Roman" panose="02020603050405020304" pitchFamily="18" charset="0"/>
              </a:rPr>
              <a:t>семья Мышевых</a:t>
            </a:r>
          </a:p>
        </p:txBody>
      </p:sp>
      <p:pic>
        <p:nvPicPr>
          <p:cNvPr id="7" name="Рисунок 6"/>
          <p:cNvPicPr>
            <a:picLocks noChangeAspect="1"/>
          </p:cNvPicPr>
          <p:nvPr/>
        </p:nvPicPr>
        <p:blipFill>
          <a:blip r:embed="rId2"/>
          <a:stretch>
            <a:fillRect/>
          </a:stretch>
        </p:blipFill>
        <p:spPr>
          <a:xfrm>
            <a:off x="339785" y="294744"/>
            <a:ext cx="1424880" cy="1068660"/>
          </a:xfrm>
          <a:prstGeom prst="ellipse">
            <a:avLst/>
          </a:prstGeom>
        </p:spPr>
      </p:pic>
      <p:pic>
        <p:nvPicPr>
          <p:cNvPr id="8" name="Рисунок 7"/>
          <p:cNvPicPr>
            <a:picLocks noChangeAspect="1"/>
          </p:cNvPicPr>
          <p:nvPr/>
        </p:nvPicPr>
        <p:blipFill>
          <a:blip r:embed="rId3"/>
          <a:stretch>
            <a:fillRect/>
          </a:stretch>
        </p:blipFill>
        <p:spPr>
          <a:xfrm>
            <a:off x="8300045" y="195107"/>
            <a:ext cx="1404901" cy="1267933"/>
          </a:xfrm>
          <a:prstGeom prst="rect">
            <a:avLst/>
          </a:prstGeom>
        </p:spPr>
      </p:pic>
      <p:sp>
        <p:nvSpPr>
          <p:cNvPr id="3" name="Объект 2"/>
          <p:cNvSpPr>
            <a:spLocks noGrp="1"/>
          </p:cNvSpPr>
          <p:nvPr>
            <p:ph idx="1"/>
          </p:nvPr>
        </p:nvSpPr>
        <p:spPr>
          <a:xfrm>
            <a:off x="5165343" y="2100648"/>
            <a:ext cx="4266982" cy="2842055"/>
          </a:xfrm>
        </p:spPr>
        <p:txBody>
          <a:bodyPr>
            <a:normAutofit/>
          </a:bodyPr>
          <a:lstStyle/>
          <a:p>
            <a:pPr marL="34290" indent="0">
              <a:lnSpc>
                <a:spcPct val="100000"/>
              </a:lnSpc>
              <a:spcAft>
                <a:spcPts val="800"/>
              </a:spcAft>
              <a:buNone/>
            </a:pPr>
            <a:r>
              <a:rPr lang="ru-RU"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За укрепление семейных и                           </a:t>
            </a:r>
          </a:p>
          <a:p>
            <a:pPr marL="34290" indent="0">
              <a:lnSpc>
                <a:spcPct val="100000"/>
              </a:lnSpc>
              <a:spcAft>
                <a:spcPts val="800"/>
              </a:spcAft>
              <a:buNone/>
            </a:pPr>
            <a:r>
              <a:rPr lang="ru-RU"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родственных связей,</a:t>
            </a:r>
            <a:endParaRPr lang="ru-RU" sz="16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 indent="0">
              <a:lnSpc>
                <a:spcPct val="100000"/>
              </a:lnSpc>
              <a:spcAft>
                <a:spcPts val="800"/>
              </a:spcAft>
              <a:buNone/>
            </a:pPr>
            <a:r>
              <a:rPr lang="ru-RU"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И за общность национальных идей,</a:t>
            </a:r>
            <a:endParaRPr lang="ru-RU" sz="16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 indent="0">
              <a:lnSpc>
                <a:spcPct val="100000"/>
              </a:lnSpc>
              <a:spcAft>
                <a:spcPts val="800"/>
              </a:spcAft>
              <a:buNone/>
            </a:pPr>
            <a:r>
              <a:rPr lang="ru-RU"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Будем рыться в архивных запасах,</a:t>
            </a:r>
            <a:endParaRPr lang="ru-RU" sz="16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34290" indent="0">
              <a:lnSpc>
                <a:spcPct val="100000"/>
              </a:lnSpc>
              <a:spcAft>
                <a:spcPts val="800"/>
              </a:spcAft>
              <a:buNone/>
            </a:pPr>
            <a:r>
              <a:rPr lang="ru-RU"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Чтоб найти ещё корни корней.</a:t>
            </a:r>
            <a:endParaRPr lang="ru-RU" sz="16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ru-RU" dirty="0"/>
          </a:p>
        </p:txBody>
      </p:sp>
      <p:pic>
        <p:nvPicPr>
          <p:cNvPr id="4" name="Рисунок 3"/>
          <p:cNvPicPr>
            <a:picLocks noChangeAspect="1"/>
          </p:cNvPicPr>
          <p:nvPr/>
        </p:nvPicPr>
        <p:blipFill>
          <a:blip r:embed="rId4"/>
          <a:stretch>
            <a:fillRect/>
          </a:stretch>
        </p:blipFill>
        <p:spPr>
          <a:xfrm>
            <a:off x="799864" y="2026507"/>
            <a:ext cx="4021681" cy="2916196"/>
          </a:xfrm>
          <a:prstGeom prst="rect">
            <a:avLst/>
          </a:prstGeom>
        </p:spPr>
      </p:pic>
    </p:spTree>
    <p:extLst>
      <p:ext uri="{BB962C8B-B14F-4D97-AF65-F5344CB8AC3E}">
        <p14:creationId xmlns:p14="http://schemas.microsoft.com/office/powerpoint/2010/main" val="824080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7920" y="668487"/>
            <a:ext cx="3968870" cy="620776"/>
          </a:xfrm>
        </p:spPr>
        <p:txBody>
          <a:bodyPr>
            <a:noAutofit/>
          </a:bodyPr>
          <a:lstStyle/>
          <a:p>
            <a:pPr algn="ctr"/>
            <a:r>
              <a:rPr lang="ru-RU" sz="2800" b="1" dirty="0">
                <a:solidFill>
                  <a:schemeClr val="accent2">
                    <a:lumMod val="75000"/>
                  </a:schemeClr>
                </a:solidFill>
                <a:latin typeface="Times New Roman" panose="02020603050405020304" pitchFamily="18" charset="0"/>
                <a:cs typeface="Times New Roman" panose="02020603050405020304" pitchFamily="18" charset="0"/>
              </a:rPr>
              <a:t>село </a:t>
            </a:r>
            <a:r>
              <a:rPr lang="ru-RU" sz="2800" b="1" dirty="0" err="1">
                <a:solidFill>
                  <a:schemeClr val="accent2">
                    <a:lumMod val="75000"/>
                  </a:schemeClr>
                </a:solidFill>
                <a:latin typeface="Times New Roman" panose="02020603050405020304" pitchFamily="18" charset="0"/>
                <a:cs typeface="Times New Roman" panose="02020603050405020304" pitchFamily="18" charset="0"/>
              </a:rPr>
              <a:t>Кушкуль</a:t>
            </a:r>
            <a:br>
              <a:rPr lang="ru-RU" sz="2800" b="1" dirty="0">
                <a:solidFill>
                  <a:schemeClr val="accent2">
                    <a:lumMod val="75000"/>
                  </a:schemeClr>
                </a:solidFill>
                <a:latin typeface="Times New Roman" panose="02020603050405020304" pitchFamily="18" charset="0"/>
                <a:cs typeface="Times New Roman" panose="02020603050405020304" pitchFamily="18" charset="0"/>
              </a:rPr>
            </a:br>
            <a:r>
              <a:rPr lang="ru-RU" sz="2800" b="1" dirty="0">
                <a:solidFill>
                  <a:schemeClr val="accent2">
                    <a:lumMod val="75000"/>
                  </a:schemeClr>
                </a:solidFill>
                <a:latin typeface="Times New Roman" panose="02020603050405020304" pitchFamily="18" charset="0"/>
                <a:cs typeface="Times New Roman" panose="02020603050405020304" pitchFamily="18" charset="0"/>
              </a:rPr>
              <a:t>семья </a:t>
            </a:r>
            <a:r>
              <a:rPr lang="ru-RU" sz="2800" b="1" dirty="0" err="1">
                <a:solidFill>
                  <a:schemeClr val="accent2">
                    <a:lumMod val="75000"/>
                  </a:schemeClr>
                </a:solidFill>
                <a:latin typeface="Times New Roman" panose="02020603050405020304" pitchFamily="18" charset="0"/>
                <a:cs typeface="Times New Roman" panose="02020603050405020304" pitchFamily="18" charset="0"/>
              </a:rPr>
              <a:t>Муллиных</a:t>
            </a:r>
            <a:endParaRPr lang="ru-RU" sz="28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339785" y="294744"/>
            <a:ext cx="1424880" cy="1068660"/>
          </a:xfrm>
          <a:prstGeom prst="ellipse">
            <a:avLst/>
          </a:prstGeom>
        </p:spPr>
      </p:pic>
      <p:pic>
        <p:nvPicPr>
          <p:cNvPr id="8" name="Рисунок 7"/>
          <p:cNvPicPr>
            <a:picLocks noChangeAspect="1"/>
          </p:cNvPicPr>
          <p:nvPr/>
        </p:nvPicPr>
        <p:blipFill>
          <a:blip r:embed="rId3"/>
          <a:stretch>
            <a:fillRect/>
          </a:stretch>
        </p:blipFill>
        <p:spPr>
          <a:xfrm>
            <a:off x="8300045" y="195107"/>
            <a:ext cx="1404901" cy="1267933"/>
          </a:xfrm>
          <a:prstGeom prst="rect">
            <a:avLst/>
          </a:prstGeom>
        </p:spPr>
      </p:pic>
      <p:sp>
        <p:nvSpPr>
          <p:cNvPr id="3" name="Объект 2"/>
          <p:cNvSpPr>
            <a:spLocks noGrp="1"/>
          </p:cNvSpPr>
          <p:nvPr>
            <p:ph idx="1"/>
          </p:nvPr>
        </p:nvSpPr>
        <p:spPr>
          <a:xfrm>
            <a:off x="4530811" y="1363404"/>
            <a:ext cx="4852087" cy="4534888"/>
          </a:xfrm>
        </p:spPr>
        <p:txBody>
          <a:bodyPr>
            <a:normAutofit fontScale="25000" lnSpcReduction="20000"/>
          </a:bodyPr>
          <a:lstStyle/>
          <a:p>
            <a:pPr indent="0" fontAlgn="base">
              <a:lnSpc>
                <a:spcPct val="120000"/>
              </a:lnSpc>
              <a:spcAft>
                <a:spcPts val="1125"/>
              </a:spcAft>
              <a:buNone/>
            </a:pPr>
            <a:r>
              <a:rPr lang="ru-RU" sz="5600" dirty="0">
                <a:solidFill>
                  <a:schemeClr val="accent4">
                    <a:lumMod val="75000"/>
                  </a:schemeClr>
                </a:solidFill>
                <a:latin typeface="Times New Roman" panose="02020603050405020304" pitchFamily="18" charset="0"/>
                <a:ea typeface="Times New Roman" panose="02020603050405020304" pitchFamily="18" charset="0"/>
              </a:rPr>
              <a:t>Семья </a:t>
            </a:r>
            <a:r>
              <a:rPr lang="ru-RU" sz="5600" dirty="0" err="1">
                <a:solidFill>
                  <a:schemeClr val="accent4">
                    <a:lumMod val="75000"/>
                  </a:schemeClr>
                </a:solidFill>
                <a:latin typeface="Times New Roman" panose="02020603050405020304" pitchFamily="18" charset="0"/>
                <a:ea typeface="Times New Roman" panose="02020603050405020304" pitchFamily="18" charset="0"/>
              </a:rPr>
              <a:t>Муллиных</a:t>
            </a:r>
            <a:r>
              <a:rPr lang="ru-RU" sz="5600" dirty="0">
                <a:solidFill>
                  <a:schemeClr val="accent4">
                    <a:lumMod val="75000"/>
                  </a:schemeClr>
                </a:solidFill>
                <a:latin typeface="Times New Roman" panose="02020603050405020304" pitchFamily="18" charset="0"/>
                <a:ea typeface="Times New Roman" panose="02020603050405020304" pitchFamily="18" charset="0"/>
              </a:rPr>
              <a:t> – одна из многопоколенных и образцовых семей деревни </a:t>
            </a:r>
            <a:r>
              <a:rPr lang="ru-RU" sz="5600" dirty="0" err="1">
                <a:solidFill>
                  <a:schemeClr val="accent4">
                    <a:lumMod val="75000"/>
                  </a:schemeClr>
                </a:solidFill>
                <a:latin typeface="Times New Roman" panose="02020603050405020304" pitchFamily="18" charset="0"/>
                <a:ea typeface="Times New Roman" panose="02020603050405020304" pitchFamily="18" charset="0"/>
              </a:rPr>
              <a:t>Кушкуль</a:t>
            </a:r>
            <a:r>
              <a:rPr lang="ru-RU" sz="5600" dirty="0">
                <a:solidFill>
                  <a:schemeClr val="accent4">
                    <a:lumMod val="75000"/>
                  </a:schemeClr>
                </a:solidFill>
                <a:latin typeface="Times New Roman" panose="02020603050405020304" pitchFamily="18" charset="0"/>
                <a:ea typeface="Times New Roman" panose="02020603050405020304" pitchFamily="18" charset="0"/>
              </a:rPr>
              <a:t>. Валентина Георгиевна (Медведева)  10.09.1949 года рождения, родилась и выросла в деревне </a:t>
            </a:r>
            <a:r>
              <a:rPr lang="ru-RU" sz="5600" dirty="0" err="1">
                <a:solidFill>
                  <a:schemeClr val="accent4">
                    <a:lumMod val="75000"/>
                  </a:schemeClr>
                </a:solidFill>
                <a:latin typeface="Times New Roman" panose="02020603050405020304" pitchFamily="18" charset="0"/>
                <a:ea typeface="Times New Roman" panose="02020603050405020304" pitchFamily="18" charset="0"/>
              </a:rPr>
              <a:t>Хозесаново</a:t>
            </a:r>
            <a:r>
              <a:rPr lang="ru-RU" sz="5600" dirty="0">
                <a:solidFill>
                  <a:schemeClr val="accent4">
                    <a:lumMod val="75000"/>
                  </a:schemeClr>
                </a:solidFill>
                <a:latin typeface="Times New Roman" panose="02020603050405020304" pitchFamily="18" charset="0"/>
                <a:ea typeface="Times New Roman" panose="02020603050405020304" pitchFamily="18" charset="0"/>
              </a:rPr>
              <a:t>  в семье Медведевых, их  было 9 детей. Отец был очень умным, работал в колхозе главным бухгалтером. Он старался дать образование всем своим детям , в свою очередь Валентина  получила высшее образование, окончила Казанский педагогический институт, начала свою деятельность пионервожатой, потом  учительницей в Хозесановской средней общеобразовательной школе.                        Вячеслав Михайлович 24.04.1940г.р. закончил </a:t>
            </a:r>
            <a:r>
              <a:rPr lang="ru-RU" sz="5600" dirty="0" err="1">
                <a:solidFill>
                  <a:schemeClr val="accent4">
                    <a:lumMod val="75000"/>
                  </a:schemeClr>
                </a:solidFill>
                <a:latin typeface="Times New Roman" panose="02020603050405020304" pitchFamily="18" charset="0"/>
                <a:ea typeface="Times New Roman" panose="02020603050405020304" pitchFamily="18" charset="0"/>
              </a:rPr>
              <a:t>Тетюшский</a:t>
            </a:r>
            <a:r>
              <a:rPr lang="ru-RU" sz="5600" dirty="0">
                <a:solidFill>
                  <a:schemeClr val="accent4">
                    <a:lumMod val="75000"/>
                  </a:schemeClr>
                </a:solidFill>
                <a:latin typeface="Times New Roman" panose="02020603050405020304" pitchFamily="18" charset="0"/>
                <a:ea typeface="Times New Roman" panose="02020603050405020304" pitchFamily="18" charset="0"/>
              </a:rPr>
              <a:t> сельскохозяйственный техникум, начал свою деятельность  агрономом в колхозе имени Кирова в своем родном колхозе Вячеслав Михайлович встретил красивую молодую девушку Валентину. В 1970 году они создали семью, семью </a:t>
            </a:r>
            <a:r>
              <a:rPr lang="ru-RU" sz="5600" dirty="0" err="1">
                <a:solidFill>
                  <a:schemeClr val="accent4">
                    <a:lumMod val="75000"/>
                  </a:schemeClr>
                </a:solidFill>
                <a:latin typeface="Times New Roman" panose="02020603050405020304" pitchFamily="18" charset="0"/>
                <a:ea typeface="Times New Roman" panose="02020603050405020304" pitchFamily="18" charset="0"/>
              </a:rPr>
              <a:t>Муллиных</a:t>
            </a:r>
            <a:r>
              <a:rPr lang="ru-RU" sz="5600" dirty="0">
                <a:solidFill>
                  <a:schemeClr val="accent4">
                    <a:lumMod val="75000"/>
                  </a:schemeClr>
                </a:solidFill>
                <a:latin typeface="Times New Roman" panose="02020603050405020304" pitchFamily="18" charset="0"/>
                <a:ea typeface="Times New Roman" panose="02020603050405020304" pitchFamily="18" charset="0"/>
              </a:rPr>
              <a:t>, где год за годом рождались прекрасные дети.  Воспитали  пятерых  детей.(Анна, Михаил, Николай, Евгений, Александр). В воспитании помогала и мама Вячеслава, она была опорой и помощницей в семье. </a:t>
            </a:r>
          </a:p>
          <a:p>
            <a:pPr>
              <a:lnSpc>
                <a:spcPct val="100000"/>
              </a:lnSpc>
            </a:pPr>
            <a:endParaRPr lang="ru-RU" dirty="0"/>
          </a:p>
        </p:txBody>
      </p:sp>
      <p:pic>
        <p:nvPicPr>
          <p:cNvPr id="9" name="Рисунок 3"/>
          <p:cNvPicPr/>
          <p:nvPr/>
        </p:nvPicPr>
        <p:blipFill>
          <a:blip r:embed="rId4"/>
          <a:stretch/>
        </p:blipFill>
        <p:spPr>
          <a:xfrm>
            <a:off x="784995" y="1927653"/>
            <a:ext cx="3745816" cy="3044989"/>
          </a:xfrm>
          <a:prstGeom prst="rect">
            <a:avLst/>
          </a:prstGeom>
          <a:ln w="0">
            <a:noFill/>
          </a:ln>
        </p:spPr>
      </p:pic>
    </p:spTree>
    <p:extLst>
      <p:ext uri="{BB962C8B-B14F-4D97-AF65-F5344CB8AC3E}">
        <p14:creationId xmlns:p14="http://schemas.microsoft.com/office/powerpoint/2010/main" val="867174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7920" y="668487"/>
            <a:ext cx="3968870" cy="620776"/>
          </a:xfrm>
        </p:spPr>
        <p:txBody>
          <a:bodyPr>
            <a:noAutofit/>
          </a:bodyPr>
          <a:lstStyle/>
          <a:p>
            <a:pPr algn="ctr"/>
            <a:r>
              <a:rPr lang="ru-RU" sz="2800" b="1" dirty="0">
                <a:solidFill>
                  <a:srgbClr val="DF5327">
                    <a:lumMod val="75000"/>
                  </a:srgbClr>
                </a:solidFill>
                <a:latin typeface="Times New Roman" panose="02020603050405020304" pitchFamily="18" charset="0"/>
                <a:cs typeface="Times New Roman" panose="02020603050405020304" pitchFamily="18" charset="0"/>
              </a:rPr>
              <a:t>село </a:t>
            </a:r>
            <a:r>
              <a:rPr lang="ru-RU" sz="2800" b="1" dirty="0" err="1">
                <a:solidFill>
                  <a:srgbClr val="DF5327">
                    <a:lumMod val="75000"/>
                  </a:srgbClr>
                </a:solidFill>
                <a:latin typeface="Times New Roman" panose="02020603050405020304" pitchFamily="18" charset="0"/>
                <a:cs typeface="Times New Roman" panose="02020603050405020304" pitchFamily="18" charset="0"/>
              </a:rPr>
              <a:t>Кушкуль</a:t>
            </a:r>
            <a:br>
              <a:rPr lang="ru-RU" sz="2800" b="1" dirty="0">
                <a:solidFill>
                  <a:srgbClr val="DF5327">
                    <a:lumMod val="75000"/>
                  </a:srgbClr>
                </a:solidFill>
                <a:latin typeface="Times New Roman" panose="02020603050405020304" pitchFamily="18" charset="0"/>
                <a:cs typeface="Times New Roman" panose="02020603050405020304" pitchFamily="18" charset="0"/>
              </a:rPr>
            </a:br>
            <a:r>
              <a:rPr lang="ru-RU" sz="2800" b="1" dirty="0">
                <a:solidFill>
                  <a:srgbClr val="DF5327">
                    <a:lumMod val="75000"/>
                  </a:srgbClr>
                </a:solidFill>
                <a:latin typeface="Times New Roman" panose="02020603050405020304" pitchFamily="18" charset="0"/>
                <a:cs typeface="Times New Roman" panose="02020603050405020304" pitchFamily="18" charset="0"/>
              </a:rPr>
              <a:t>семья </a:t>
            </a:r>
            <a:r>
              <a:rPr lang="ru-RU" sz="2800" b="1" dirty="0" err="1">
                <a:solidFill>
                  <a:srgbClr val="DF5327">
                    <a:lumMod val="75000"/>
                  </a:srgbClr>
                </a:solidFill>
                <a:latin typeface="Times New Roman" panose="02020603050405020304" pitchFamily="18" charset="0"/>
                <a:cs typeface="Times New Roman" panose="02020603050405020304" pitchFamily="18" charset="0"/>
              </a:rPr>
              <a:t>Муллиных</a:t>
            </a:r>
            <a:endParaRPr lang="ru-RU" sz="28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339785" y="294744"/>
            <a:ext cx="1424880" cy="1068660"/>
          </a:xfrm>
          <a:prstGeom prst="ellipse">
            <a:avLst/>
          </a:prstGeom>
        </p:spPr>
      </p:pic>
      <p:pic>
        <p:nvPicPr>
          <p:cNvPr id="8" name="Рисунок 7"/>
          <p:cNvPicPr>
            <a:picLocks noChangeAspect="1"/>
          </p:cNvPicPr>
          <p:nvPr/>
        </p:nvPicPr>
        <p:blipFill>
          <a:blip r:embed="rId3"/>
          <a:stretch>
            <a:fillRect/>
          </a:stretch>
        </p:blipFill>
        <p:spPr>
          <a:xfrm>
            <a:off x="8300045" y="195107"/>
            <a:ext cx="1404901" cy="1267933"/>
          </a:xfrm>
          <a:prstGeom prst="rect">
            <a:avLst/>
          </a:prstGeom>
        </p:spPr>
      </p:pic>
      <p:sp>
        <p:nvSpPr>
          <p:cNvPr id="3" name="Объект 2"/>
          <p:cNvSpPr>
            <a:spLocks noGrp="1"/>
          </p:cNvSpPr>
          <p:nvPr>
            <p:ph idx="1"/>
          </p:nvPr>
        </p:nvSpPr>
        <p:spPr>
          <a:xfrm>
            <a:off x="4440195" y="1820562"/>
            <a:ext cx="5189837" cy="4407243"/>
          </a:xfrm>
        </p:spPr>
        <p:txBody>
          <a:bodyPr>
            <a:normAutofit fontScale="25000" lnSpcReduction="20000"/>
          </a:bodyPr>
          <a:lstStyle/>
          <a:p>
            <a:pPr indent="0" fontAlgn="base">
              <a:lnSpc>
                <a:spcPct val="120000"/>
              </a:lnSpc>
              <a:spcAft>
                <a:spcPts val="1125"/>
              </a:spcAft>
              <a:buNone/>
            </a:pPr>
            <a:r>
              <a:rPr lang="ru-RU" sz="6400" dirty="0">
                <a:solidFill>
                  <a:schemeClr val="accent4">
                    <a:lumMod val="75000"/>
                  </a:schemeClr>
                </a:solidFill>
                <a:latin typeface="Times New Roman" panose="02020603050405020304" pitchFamily="18" charset="0"/>
                <a:ea typeface="Times New Roman" panose="02020603050405020304" pitchFamily="18" charset="0"/>
              </a:rPr>
              <a:t>Семья — это самое главное в жизни каждого человека. Здесь нас учат любить, уважению, заботе, мудрости и ответственности. Родные люди дают нам силы, учат делать первые шаги в жизни, служат опорой в трудную минуту и вселяют уверенность в завтрашнем дне.  Родители учат соотносить духовные и материальные ценности в семье, учат умению соразмерять свои потребности с возможностями.                                                                           Валентина Георгиевна  сегодня бабушка  четырнадцати внукам и прабабушка  одному правнуку.  И семья Медведевых , и семья </a:t>
            </a:r>
            <a:r>
              <a:rPr lang="ru-RU" sz="6400" dirty="0" err="1">
                <a:solidFill>
                  <a:schemeClr val="accent4">
                    <a:lumMod val="75000"/>
                  </a:schemeClr>
                </a:solidFill>
                <a:latin typeface="Times New Roman" panose="02020603050405020304" pitchFamily="18" charset="0"/>
                <a:ea typeface="Times New Roman" panose="02020603050405020304" pitchFamily="18" charset="0"/>
              </a:rPr>
              <a:t>Муллиных</a:t>
            </a:r>
            <a:r>
              <a:rPr lang="ru-RU" sz="6400" dirty="0">
                <a:solidFill>
                  <a:schemeClr val="accent4">
                    <a:lumMod val="75000"/>
                  </a:schemeClr>
                </a:solidFill>
                <a:latin typeface="Times New Roman" panose="02020603050405020304" pitchFamily="18" charset="0"/>
                <a:ea typeface="Times New Roman" panose="02020603050405020304" pitchFamily="18" charset="0"/>
              </a:rPr>
              <a:t> достойны со всех сторон.</a:t>
            </a:r>
          </a:p>
          <a:p>
            <a:pPr>
              <a:lnSpc>
                <a:spcPct val="100000"/>
              </a:lnSpc>
            </a:pPr>
            <a:endParaRPr lang="ru-RU" dirty="0">
              <a:solidFill>
                <a:schemeClr val="accent4">
                  <a:lumMod val="75000"/>
                </a:schemeClr>
              </a:solidFill>
            </a:endParaRPr>
          </a:p>
        </p:txBody>
      </p:sp>
      <p:pic>
        <p:nvPicPr>
          <p:cNvPr id="4" name="Рисунок 3"/>
          <p:cNvPicPr>
            <a:picLocks noChangeAspect="1"/>
          </p:cNvPicPr>
          <p:nvPr/>
        </p:nvPicPr>
        <p:blipFill>
          <a:blip r:embed="rId4"/>
          <a:stretch>
            <a:fillRect/>
          </a:stretch>
        </p:blipFill>
        <p:spPr>
          <a:xfrm>
            <a:off x="922638" y="3943655"/>
            <a:ext cx="2850292" cy="2423569"/>
          </a:xfrm>
          <a:prstGeom prst="rect">
            <a:avLst/>
          </a:prstGeom>
        </p:spPr>
      </p:pic>
      <p:pic>
        <p:nvPicPr>
          <p:cNvPr id="11" name="Рисунок 10"/>
          <p:cNvPicPr/>
          <p:nvPr/>
        </p:nvPicPr>
        <p:blipFill rotWithShape="1">
          <a:blip r:embed="rId5"/>
          <a:srcRect l="14593" t="19461" r="15539" b="13024"/>
          <a:stretch/>
        </p:blipFill>
        <p:spPr>
          <a:xfrm>
            <a:off x="719555" y="1609282"/>
            <a:ext cx="3589880" cy="2014354"/>
          </a:xfrm>
          <a:prstGeom prst="rect">
            <a:avLst/>
          </a:prstGeom>
          <a:ln w="0">
            <a:noFill/>
          </a:ln>
        </p:spPr>
      </p:pic>
    </p:spTree>
    <p:extLst>
      <p:ext uri="{BB962C8B-B14F-4D97-AF65-F5344CB8AC3E}">
        <p14:creationId xmlns:p14="http://schemas.microsoft.com/office/powerpoint/2010/main" val="2808473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stretch>
            <a:fillRect/>
          </a:stretch>
        </p:blipFill>
        <p:spPr>
          <a:xfrm>
            <a:off x="869162" y="1444541"/>
            <a:ext cx="1709638" cy="1603934"/>
          </a:xfrm>
          <a:prstGeom prst="rect">
            <a:avLst/>
          </a:prstGeom>
        </p:spPr>
      </p:pic>
      <p:pic>
        <p:nvPicPr>
          <p:cNvPr id="2" name="Рисунок 1"/>
          <p:cNvPicPr>
            <a:picLocks noChangeAspect="1"/>
          </p:cNvPicPr>
          <p:nvPr/>
        </p:nvPicPr>
        <p:blipFill>
          <a:blip r:embed="rId3"/>
          <a:stretch>
            <a:fillRect/>
          </a:stretch>
        </p:blipFill>
        <p:spPr>
          <a:xfrm>
            <a:off x="3794399" y="1492705"/>
            <a:ext cx="1939780" cy="1507601"/>
          </a:xfrm>
          <a:prstGeom prst="rect">
            <a:avLst/>
          </a:prstGeom>
        </p:spPr>
      </p:pic>
      <p:sp>
        <p:nvSpPr>
          <p:cNvPr id="5" name="Прямоугольник 4"/>
          <p:cNvSpPr/>
          <p:nvPr/>
        </p:nvSpPr>
        <p:spPr>
          <a:xfrm>
            <a:off x="3827621" y="3301873"/>
            <a:ext cx="2507277" cy="2726900"/>
          </a:xfrm>
          <a:prstGeom prst="rect">
            <a:avLst/>
          </a:prstGeom>
        </p:spPr>
        <p:txBody>
          <a:bodyPr wrap="square">
            <a:spAutoFit/>
          </a:bodyPr>
          <a:lstStyle/>
          <a:p>
            <a:pPr lvl="0">
              <a:lnSpc>
                <a:spcPct val="107000"/>
              </a:lnSpc>
              <a:spcAft>
                <a:spcPts val="800"/>
              </a:spcAft>
            </a:pPr>
            <a:r>
              <a:rPr lang="ru-RU" sz="2000"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a:t>
            </a:r>
            <a:r>
              <a:rPr lang="ru-RU" sz="2000"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Гаилә</a:t>
            </a:r>
            <a:r>
              <a:rPr lang="ru-RU" sz="2000"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аша</a:t>
            </a:r>
            <a:r>
              <a:rPr lang="ru-RU" sz="2000"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халыкларның</a:t>
            </a:r>
            <a:r>
              <a:rPr lang="ru-RU" sz="2000"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рухи</a:t>
            </a:r>
            <a:r>
              <a:rPr lang="ru-RU" sz="2000"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 </a:t>
            </a:r>
            <a:r>
              <a:rPr lang="ru-RU" sz="2000"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әхлакый</a:t>
            </a:r>
            <a:r>
              <a:rPr lang="ru-RU" sz="2000"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кыйммәтләре</a:t>
            </a:r>
            <a:r>
              <a:rPr lang="ru-RU" sz="2000"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һәм</a:t>
            </a:r>
            <a:r>
              <a:rPr lang="ru-RU" sz="2000"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милли</a:t>
            </a:r>
            <a:r>
              <a:rPr lang="ru-RU" sz="2000"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 </a:t>
            </a:r>
            <a:r>
              <a:rPr lang="ru-RU" sz="2000"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мәдәни</a:t>
            </a:r>
            <a:r>
              <a:rPr lang="ru-RU" sz="2000"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мираслары</a:t>
            </a:r>
            <a:r>
              <a:rPr lang="ru-RU" sz="2000"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тапшырыла</a:t>
            </a:r>
            <a:r>
              <a:rPr lang="ru-RU" sz="2000"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a:t>
            </a:r>
            <a:r>
              <a:rPr lang="tt-RU" sz="2000"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a:t>
            </a:r>
            <a:r>
              <a:rPr lang="ru-RU" sz="2000"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tt-RU" sz="1400"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Р.Н.Миннеханов</a:t>
            </a:r>
            <a:endParaRPr lang="ru-RU" sz="1400"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rotWithShape="1">
          <a:blip r:embed="rId4"/>
          <a:srcRect l="28493"/>
          <a:stretch/>
        </p:blipFill>
        <p:spPr>
          <a:xfrm>
            <a:off x="6949779" y="1492706"/>
            <a:ext cx="1916513" cy="1507601"/>
          </a:xfrm>
          <a:prstGeom prst="rect">
            <a:avLst/>
          </a:prstGeom>
        </p:spPr>
      </p:pic>
      <p:sp>
        <p:nvSpPr>
          <p:cNvPr id="10" name="Прямоугольник 9"/>
          <p:cNvSpPr/>
          <p:nvPr/>
        </p:nvSpPr>
        <p:spPr>
          <a:xfrm>
            <a:off x="6870356" y="3236214"/>
            <a:ext cx="2273643" cy="2759602"/>
          </a:xfrm>
          <a:prstGeom prst="rect">
            <a:avLst/>
          </a:prstGeom>
        </p:spPr>
        <p:txBody>
          <a:bodyPr wrap="square">
            <a:spAutoFit/>
          </a:bodyPr>
          <a:lstStyle/>
          <a:p>
            <a:pPr lvl="0">
              <a:lnSpc>
                <a:spcPct val="107000"/>
              </a:lnSpc>
              <a:spcAft>
                <a:spcPts val="800"/>
              </a:spcAft>
            </a:pPr>
            <a:r>
              <a:rPr lang="ru-RU"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a:t>
            </a:r>
            <a:r>
              <a:rPr lang="ru-RU"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Гаилә</a:t>
            </a:r>
            <a:r>
              <a:rPr lang="ru-RU"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 </a:t>
            </a:r>
            <a:r>
              <a:rPr lang="ru-RU"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ул</a:t>
            </a:r>
            <a:r>
              <a:rPr lang="ru-RU"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үзе</a:t>
            </a:r>
            <a:r>
              <a:rPr lang="ru-RU"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бер</a:t>
            </a:r>
            <a:r>
              <a:rPr lang="ru-RU"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дөнья</a:t>
            </a:r>
            <a:r>
              <a:rPr lang="ru-RU"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Ул</a:t>
            </a:r>
            <a:r>
              <a:rPr lang="ru-RU"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 </a:t>
            </a:r>
            <a:r>
              <a:rPr lang="ru-RU"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мәхәббәт</a:t>
            </a:r>
            <a:r>
              <a:rPr lang="ru-RU"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тугрылык</a:t>
            </a:r>
            <a:r>
              <a:rPr lang="ru-RU"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һәм</a:t>
            </a:r>
            <a:r>
              <a:rPr lang="ru-RU"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бер</a:t>
            </a:r>
            <a:r>
              <a:rPr lang="ru-RU"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 </a:t>
            </a:r>
            <a:r>
              <a:rPr lang="ru-RU"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береңә</a:t>
            </a:r>
            <a:r>
              <a:rPr lang="ru-RU"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карата </a:t>
            </a:r>
            <a:r>
              <a:rPr lang="ru-RU"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хөрмәт</a:t>
            </a:r>
            <a:r>
              <a:rPr lang="ru-RU"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кебек</a:t>
            </a:r>
            <a:r>
              <a:rPr lang="ru-RU"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төшенчәләрне</a:t>
            </a:r>
            <a:r>
              <a:rPr lang="ru-RU"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үз</a:t>
            </a:r>
            <a:r>
              <a:rPr lang="ru-RU"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a:t>
            </a:r>
            <a:r>
              <a:rPr lang="ru-RU" b="1" i="1" dirty="0" err="1">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эченә</a:t>
            </a:r>
            <a:r>
              <a:rPr lang="ru-RU"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 ала». </a:t>
            </a:r>
            <a:r>
              <a:rPr lang="ru-RU" sz="1400"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А.И.Р</a:t>
            </a:r>
            <a:r>
              <a:rPr lang="tt-RU" sz="1400"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rPr>
              <a:t>әхмәтуллин</a:t>
            </a:r>
            <a:endParaRPr lang="ru-RU" sz="1400" b="1" i="1" dirty="0">
              <a:solidFill>
                <a:srgbClr val="A6B727">
                  <a:lumMod val="50000"/>
                </a:srgb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Рисунок 10"/>
          <p:cNvPicPr>
            <a:picLocks noChangeAspect="1"/>
          </p:cNvPicPr>
          <p:nvPr/>
        </p:nvPicPr>
        <p:blipFill>
          <a:blip r:embed="rId5"/>
          <a:stretch>
            <a:fillRect/>
          </a:stretch>
        </p:blipFill>
        <p:spPr>
          <a:xfrm>
            <a:off x="8409693" y="299581"/>
            <a:ext cx="1195626" cy="1075171"/>
          </a:xfrm>
          <a:prstGeom prst="rect">
            <a:avLst/>
          </a:prstGeom>
        </p:spPr>
      </p:pic>
      <p:pic>
        <p:nvPicPr>
          <p:cNvPr id="12" name="Рисунок 11"/>
          <p:cNvPicPr>
            <a:picLocks noChangeAspect="1"/>
          </p:cNvPicPr>
          <p:nvPr/>
        </p:nvPicPr>
        <p:blipFill>
          <a:blip r:embed="rId6"/>
          <a:stretch>
            <a:fillRect/>
          </a:stretch>
        </p:blipFill>
        <p:spPr>
          <a:xfrm>
            <a:off x="354231" y="268333"/>
            <a:ext cx="1369750" cy="1033774"/>
          </a:xfrm>
          <a:prstGeom prst="rect">
            <a:avLst/>
          </a:prstGeom>
        </p:spPr>
      </p:pic>
      <p:sp>
        <p:nvSpPr>
          <p:cNvPr id="15" name="Прямоугольник 14"/>
          <p:cNvSpPr/>
          <p:nvPr/>
        </p:nvSpPr>
        <p:spPr>
          <a:xfrm>
            <a:off x="869162" y="3339693"/>
            <a:ext cx="1913644" cy="2462213"/>
          </a:xfrm>
          <a:prstGeom prst="rect">
            <a:avLst/>
          </a:prstGeom>
        </p:spPr>
        <p:txBody>
          <a:bodyPr wrap="square">
            <a:spAutoFit/>
          </a:bodyPr>
          <a:lstStyle/>
          <a:p>
            <a:pPr>
              <a:spcAft>
                <a:spcPts val="1000"/>
              </a:spcAft>
            </a:pPr>
            <a:r>
              <a:rPr lang="ru-RU" sz="2000" b="1"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2000" b="1" i="1" dirty="0" err="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Гаил</a:t>
            </a:r>
            <a:r>
              <a:rPr lang="tt-RU" sz="2000" b="1"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ә</a:t>
            </a:r>
            <a:r>
              <a:rPr lang="en-US" sz="2000" b="1"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tt-RU" sz="2000" b="1"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ул дәүләт һәм җәмгыять нигезе генә түгел, ул рухи күренеш, әхлак нигезе</a:t>
            </a:r>
            <a:r>
              <a:rPr lang="ru-RU" sz="2000" b="1"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b="1"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tt-RU" sz="1400" b="1" i="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В.В.Путин</a:t>
            </a:r>
            <a:endParaRPr lang="ru-RU" sz="1400" b="1" i="1" dirty="0">
              <a:solidFill>
                <a:schemeClr val="accent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Прямоугольник 2"/>
          <p:cNvSpPr/>
          <p:nvPr/>
        </p:nvSpPr>
        <p:spPr>
          <a:xfrm>
            <a:off x="2338034" y="368823"/>
            <a:ext cx="5324021" cy="984885"/>
          </a:xfrm>
          <a:prstGeom prst="rect">
            <a:avLst/>
          </a:prstGeom>
        </p:spPr>
        <p:txBody>
          <a:bodyPr wrap="square">
            <a:spAutoFit/>
          </a:bodyPr>
          <a:lstStyle/>
          <a:p>
            <a:pPr algn="ctr"/>
            <a:r>
              <a:rPr lang="ru-RU" sz="2000" b="1" dirty="0">
                <a:solidFill>
                  <a:srgbClr val="A6B727">
                    <a:lumMod val="75000"/>
                  </a:srgbClr>
                </a:solidFill>
                <a:latin typeface="Times New Roman" panose="02020603050405020304" pitchFamily="18" charset="0"/>
                <a:cs typeface="Times New Roman" panose="02020603050405020304" pitchFamily="18" charset="0"/>
              </a:rPr>
              <a:t>ТАТАРСТАН РЕСПУБЛИКАСЫ</a:t>
            </a:r>
            <a:br>
              <a:rPr lang="ru-RU" sz="2000" b="1" dirty="0">
                <a:solidFill>
                  <a:srgbClr val="A6B727">
                    <a:lumMod val="75000"/>
                  </a:srgbClr>
                </a:solidFill>
                <a:latin typeface="Times New Roman" panose="02020603050405020304" pitchFamily="18" charset="0"/>
                <a:cs typeface="Times New Roman" panose="02020603050405020304" pitchFamily="18" charset="0"/>
              </a:rPr>
            </a:br>
            <a:r>
              <a:rPr lang="tt-RU" sz="2000" b="1" dirty="0">
                <a:solidFill>
                  <a:srgbClr val="A6B727">
                    <a:lumMod val="75000"/>
                  </a:srgbClr>
                </a:solidFill>
                <a:latin typeface="Times New Roman" panose="02020603050405020304" pitchFamily="18" charset="0"/>
                <a:cs typeface="Times New Roman" panose="02020603050405020304" pitchFamily="18" charset="0"/>
              </a:rPr>
              <a:t>КАЙБЫЧ МУНИЦИПАЛЬ РАЙОНЫ</a:t>
            </a:r>
            <a:br>
              <a:rPr lang="tt-RU" sz="2000" b="1" dirty="0">
                <a:solidFill>
                  <a:srgbClr val="A6B727">
                    <a:lumMod val="75000"/>
                  </a:srgbClr>
                </a:solidFill>
                <a:latin typeface="Times New Roman" panose="02020603050405020304" pitchFamily="18" charset="0"/>
                <a:cs typeface="Times New Roman" panose="02020603050405020304" pitchFamily="18" charset="0"/>
              </a:rPr>
            </a:br>
            <a:endParaRPr lang="ru-RU" dirty="0"/>
          </a:p>
        </p:txBody>
      </p:sp>
    </p:spTree>
    <p:extLst>
      <p:ext uri="{BB962C8B-B14F-4D97-AF65-F5344CB8AC3E}">
        <p14:creationId xmlns:p14="http://schemas.microsoft.com/office/powerpoint/2010/main" val="1428986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68761" y="742629"/>
            <a:ext cx="7505136" cy="616824"/>
          </a:xfrm>
        </p:spPr>
        <p:txBody>
          <a:bodyPr>
            <a:noAutofit/>
          </a:bodyPr>
          <a:lstStyle/>
          <a:p>
            <a:pPr algn="ctr"/>
            <a:r>
              <a:rPr lang="ru-RU" sz="2400" b="1" dirty="0">
                <a:solidFill>
                  <a:schemeClr val="accent2">
                    <a:lumMod val="75000"/>
                  </a:schemeClr>
                </a:solidFill>
                <a:latin typeface="Times New Roman" panose="02020603050405020304" pitchFamily="18" charset="0"/>
                <a:cs typeface="Times New Roman" panose="02020603050405020304" pitchFamily="18" charset="0"/>
              </a:rPr>
              <a:t>Олы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Кайбыч</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авылыннан</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Баһавиевлар</a:t>
            </a:r>
            <a:r>
              <a:rPr lang="ru-RU" sz="2400" b="1" dirty="0">
                <a:solidFill>
                  <a:schemeClr val="accent2">
                    <a:lumMod val="75000"/>
                  </a:schemeClr>
                </a:solidFill>
                <a:latin typeface="Times New Roman" panose="02020603050405020304" pitchFamily="18" charset="0"/>
                <a:cs typeface="Times New Roman" panose="02020603050405020304" pitchFamily="18" charset="0"/>
              </a:rPr>
              <a:t> гаи</a:t>
            </a:r>
            <a:r>
              <a:rPr lang="tt-RU" sz="2400" b="1" dirty="0">
                <a:solidFill>
                  <a:schemeClr val="accent2">
                    <a:lumMod val="75000"/>
                  </a:schemeClr>
                </a:solidFill>
                <a:latin typeface="Times New Roman" panose="02020603050405020304" pitchFamily="18" charset="0"/>
                <a:cs typeface="Times New Roman" panose="02020603050405020304" pitchFamily="18" charset="0"/>
              </a:rPr>
              <a:t>ләсе</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143385" y="2156726"/>
            <a:ext cx="4930512" cy="3650938"/>
          </a:xfrm>
          <a:ln>
            <a:noFill/>
          </a:ln>
        </p:spPr>
        <p:txBody>
          <a:bodyPr>
            <a:noAutofit/>
          </a:bodyPr>
          <a:lstStyle/>
          <a:p>
            <a:pPr marL="34290" indent="0">
              <a:lnSpc>
                <a:spcPct val="107000"/>
              </a:lnSpc>
              <a:spcAft>
                <a:spcPts val="0"/>
              </a:spcAft>
              <a:buNone/>
            </a:pPr>
            <a:r>
              <a:rPr lang="tt-RU"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Баһавиевлар гаиләсе Олы Кайбыч авылында 2014 елда барлыкка килә. Энҗе  ханым башлангыч сыйныф укытучысы булып эшли. Тормыш иптәше Ленар белән ике кыз - Ләбибә һәм Назиләне тәрбияләп үстерәләр.  </a:t>
            </a:r>
            <a:endParaRPr lang="ru-RU" sz="1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496304" y="342587"/>
            <a:ext cx="1424880" cy="1068660"/>
          </a:xfrm>
          <a:prstGeom prst="ellipse">
            <a:avLst/>
          </a:prstGeom>
        </p:spPr>
      </p:pic>
      <p:pic>
        <p:nvPicPr>
          <p:cNvPr id="8" name="Рисунок 7"/>
          <p:cNvPicPr>
            <a:picLocks noChangeAspect="1"/>
          </p:cNvPicPr>
          <p:nvPr/>
        </p:nvPicPr>
        <p:blipFill>
          <a:blip r:embed="rId3"/>
          <a:stretch>
            <a:fillRect/>
          </a:stretch>
        </p:blipFill>
        <p:spPr>
          <a:xfrm>
            <a:off x="8118812" y="342587"/>
            <a:ext cx="1404901" cy="1267933"/>
          </a:xfrm>
          <a:prstGeom prst="rect">
            <a:avLst/>
          </a:prstGeom>
        </p:spPr>
      </p:pic>
      <p:sp>
        <p:nvSpPr>
          <p:cNvPr id="4" name="AutoShape 303"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BALDA4MChAODQ4SERATGCgaGBYWGDEjJR0oOjM9PDkzODdASFxOQERXRTc4UG1RV19iZ2hnPk1xeXBkeFxlZ2P/2wBDARESEhgVGC8aGi9jQjhCY2NjY2NjY2NjY2NjY2NjY2NjY2NjY2NjY2NjY2NjY2NjY2NjY2NjY2NjY2NjY2NjY2P/wAARCAMMBBADASIAAhEBAxEB/8QAGwAAAgMBAQEAAAAAAAAAAAAAAwQBAgUABgf/xABLEAACAQMDAgQDBQYEAwYFAgcBAgMABBESITEFQRMiUWEGMnEUgZGhsSNCUsHR8BUzYuEkcvFDU4KSorIWJTRjc1TC0gc1RIOTJv/EABoBAAMBAQEBAAAAAAAAAAAAAAABAgMEBQb/xAAqEQEBAAICAgEFAQEBAAIDAQAAAQIRAyESMUEEEyIyUWEUQiMzBVJxgf/aAAwDAQACEQMRAD8A9O7Y5rovYgirlc8iuAxxU6Ukrnc1UJg1J5qaA7GRiuUECubYVJzTSsDVuaqDkbVIO1MKONgvO9Dmj1nBJAHp3ozYIBHc1bTk0ACLYaQDgU5bIS2rbAo0aqi4UYqyhVzp2zzSCxUHkA0N44wpJAUetXJ225qC3lJPFGwUj0PKy+INuD60U2x7EH60FI7X7UzFEDEDkfWnA4NGwWMDj93P0qhUryCKeqaewz8V2KeKKeVFUMEZ7Y+ho2CgFSMjvRzbjs341UxMOMGggwTUg1Yow3INcF9qAipqQKsFoClTVwlSEzRobDrqL4XvUGI9jQewsVxG1X8NvSoKsOVNIE641JG9RUKRXVNRig0ipqBUignCpArq6gOFTXV1MJFXFUFWFAY3xGkLNbiYkZDAED6VhRBIZcoGI4BY8CvRfECI0cBk2GogE++KwpABc6EddYTVzzU108NWvnLWzgE9hk9s5pbpgEXTwo8hkLNk+g2/U01PbPMsMQfBbDNgc1S4VYsRZBJOgD0AHb7zS2320LUm1+HXYMVeRzpJGc9v5V1oojWNQMAEAe1G6igSxtLbcYGSMbH+yQaBq0gMBnSc0Yz2MO5anrW3VrY9yr/yq2kyRvFk+ZcYA5IoF3K15cxysAvhkgAHkGig4YbmjDGydqxmsdM7pUZBkgcBAxyuR3/6Uf7OYZA2CCN8jtRryLfWucnfY/SrJO0qAAK8ijGD3oZfIUkEd5AsZVS+vO4rH6jIh0WlvvGhwWH7x/vamrrqFyy+ElvoY5DYHHFLrB9gi8eYZcnyKe/v9KNGu7x2Vl4IIMjbkeg9K0LEfYukmYqwaYjBX32FY9jZvf3uuYkxg5kY/p9/Fepa1e6iwAI3XBVCdjjt+JqMtb0nLTJWbF67DBWNsYP/ACN/SvK28zL0i7Qk6XdNvfP9BW7eJJAl1qDI5lkyD6CI/wBaw0iz0ZCBu9yFz67GtsZNIyONOT1238U4CRIv02Br3yEyW0Lk5JjGT6kbfqK+ddVUR9eK7gLoB+5RX0Hp7eJ0i3f11fd5jRWeXpbODV1O9DJ3qyms6RhaItCXiiLUhcVYVUVcUJSKsKqBVhVwkgUWHvQxRYu9XE0Surq6rJ1dXV1AdXV1dQArj5B9aSk+b7v6U7P/AJf30m/zfd/SpyOGk+UVJqE+WpNQajVQ1c1Q0qFTVTVjVDUVUVNVNWNUNIyvVF1dOnHqleTgjxdfsyASpG++NxvXreo79PuM8aDXkUkjErKy6k0+bfjf+tVG3GvImk86sct6VpXME150hVeZY/DWMg/Uf0NZtvBNcbwoxK7agdvv+6tmYJdExEyJGI/DCK3PGDtU51WRC7kt7EdSkjjLRvBGqkdsgqOfpmsGSaW8nS4mIMjYBwMZxW51u3+zdB0b76Rud+c1hxLvEMVWE6214pvsxd/Kv1pa6/zLdfqcU1dbhc53NLXP/wBVAB2WtG9P2/y8b1E3tVodl2qsm5pGWl+X3pqIYUfSlpBtgHmmkGBigwpskgUaIYHvQZPmFMIMrkUAC5oSjy7UW6GPWgg7UAxFx3opoabirtsKAVnOZAPejH5d6BKMzg0YthTQFouNxST73Mh9Kdj2Wkc5klagjVvtBn2onw81lFNM90Q8jtpRMZx71SIYg+6h/DcXi9cyEDlcsFzzipynTLl9MfrKGLqMsZz5GK7/AFNblpI8ttE741FANh2GB+grJ+IrlLvq8kqxNExwHUnuNq17VdNtED2QVfxGPB3na592weRSnVT/AMOo9W3pth5s4pDqpzHGPek6s/SnTxiPPrT0XJpKxGIhT8I3O9Aw9DH5cmhrs21XbjFQKFFbg5lO/ApVcGTg5FMTnLufTagR7vkUJMsMR7UaAYQADFBf/LxTMQwo9hQaW7ml8eajucCgjZqDGUYAoV3tFRFO9Cvf8rnFGirNBy+KbT5dqTQZbinF+Q0Ij6XioIxzRMVSWPK5AzjtWjyQ9QB3IqC4Jq2gjuB7AVGn3NI3agRg1YMD3FQF9zVgvuaaXDnIxXBctk5+ldp+n4VIXH+xphzDZcDg0QetUG1WBxQB9W1cGoYOanNI19VcWyMHg0Mn6VwO9IAGHF0ecHBz6U2DgY3OKFIuZUbckA1LNwd96UAofAwK7xKCTXaqYH8So8T0oIJPNWDelAEBJGTsPU12sDjc+pqg35q4AXmmEgM25ogUAVTxOwrhknJNBJJXgDNV4pebqFrASrSqGHIG9Kx9XhuHdI9WUOls9qNn41pawOa7xkHJxWeLjxSQhBI5AqyoTuTT2VjQEiNwwq9IKuOBRFJHGRQRyuoCs3rV9Z9KDISbSMPQ1Wry7yMccmq1nVINdXV1BuFTUCpoCa4VwrhTJNdXVNAcKstVFWFAI9ajSS1QOcDV/I15dYLa3uS8aMXXv2Fem6+yp07W4JCup25FeakntvDUi7TAGdI/nU10cPo1Ld+DCZWCklDg5/CkbJnuur28UpLYwGHvjf8AOoib7UFnCsLaDff95u3571o/D9qPFlupABgkknbn/apvTfckN9TdjeMDqAAAAJ2+tLs2I8DuaHLL4srOVUFmJ8pyDVmH7MY+tXjNRpjNRANE1ebNAzvWj02x+2SamyI15weaoZZTGbq9upkQE/KDjc7Eb1TwY5V12pEmncqDhhW99mjKCGNQIxzgV5y58GO+uI0cW8iNsxOx2IX+tZ5Y2dxyTPzvRS7uZEbENlN4p3LOvFLwdIubqR573MUfJZxuR7CtyV79FcxyoUBOlj6ZH8ifwrOmvI4yz3U5nkTDpGOx3/2FR5W+l7t9CXEtv0+yDpiOEbRArnxH8rKTj6Gkug9SiksZvtLLbu0rOH1YGT6Z9xWRf3snUbqCVlCKJQiqOwGK7w8dGcH92bH/ALqqYddrnH/Wx1WLTauZmDP4Ej5zyfDUfqTXm0H/AMmtQe93+Owr0XWyv+DxyqCGe2JYDgZ0j+Vea1lOmWR5AnLY+mKvCdMsoY6qqD4hkJyVMgyfrive2EZj6fjcoXLJk8Db+YNeA6yfE65IFxvIozj2FfQemSeL0mMd0JVv1/Q1V9Iy9KHmrLVWGGqVrKpHQ0RaElFWpAoqwqq1YU0rCrjeqCixfNVxNWWM96Iq6amurTSU11dXUw6urqjI9aAmurq6gBXH+X99Jt839+1N3H+WPrSjbt/ftUZHDSDy1JqFPlriak1GqjVdjVCaVCpNVNSTVCahUQTVTUk1UmhRTqh/+WXWf+7avK9NtY7q98N3KosZdttzuK9T1bfpd1/+M15jorovUleRyiohL/6scfninPTbD9adu74i2hXpCqEeXwd0O7EU/aWot5roEAguGUgf6V/mKzZbqGS2W2EbGN5WMTxZDEg/0OK0+nW32a3ZTI0oZiwZueAP5VmVZ3xKCOl4LElpRyeOaw4t3jHoK3fib/6BB6yj9DWJAP2q+wrXD06OH9V7rcqKWuN76IHkLTNwMunt2pWXfqC+yVbatGI4XbOarId+KtHsKpJQYD7uKbU4WlGOZBmmV3WgKPvJimEGFpY7yUwny0GBc80HORgCi3BycZoYHGaCMRjbvV24qibDvViKQKNvcAb0dhtvQOZwO9HY7UzWAxGfakBuHPvT7bQn2rPXeMkdzSI9jTbn2FF+H4riHpl/fwBdY2XI5xuaDJtbP9KY+FPElMizTsltDuV1YBJqc/THm9PLX0r3PUJJZManbJxXpFGlQB2FYM1sT1p4ISJAshAKnOQO/wCFbzfStL6R9P8ANV5b3rP6scMi9wCa0F55rM6sczqAeFpRvyel7MYiG1PRDA4NJWxxEtPRHyDag8fS7b1yjaoY74qc4QmhRF9wxocY823NXY4SqxDLUJGkxpAG9NxjApRuQMU2g24xTNSShLktmiyHAxQl5pGMu55oPUDiMCjJ81LdRbCgUJvognzbU4DhaUiOW2pr92hMfUwKtihh/XapD5qnkhPs2KoaI+5qhpBAq4qgqwqiWFSKgVIphYV2kGuFSKAgHB5rtX0qSAdzVSvpSoTn1FcCCeDUFccZrlyGG9I1pDumMc4xXMMKKmcYiznODnBFQTlWGMY9KAqRXYxUZ3712aAkDPNWGBzQ2YgdqhfN3zQBdedhUjc7moUVcDHFAWyFUsSABvk9qyp7+We4EUXki5J7tQup9RDM0KHyrsT/ABGs/ptw81y+cYUkflUWtsOP5pe6ULMifus5yD2zt+jVS0ttLF2lEM+kLJ/qxtn8KJfL/wAQvo5KD2JG35gVX7SvhyLPATIu6P8AxKePy2pRqYMzpJqSUMV8oIHNbFrdCZcNgOOR615q2ndVd5TgldYAHyjtTtvKYpE30lRnYcmqlTlhuPQLIKKpzSCyBlV1+Vt/pTMT1bmptavjNAEqr3GakTZGwotGgZhiVqoavJu5JqlQaK6pqKDdU11cKA4VIrhXCmSamoqaA4VYVUVYUAr1aIT9OkjJwDj9RXl7np8RZRM6ZGTudzXq+oxPN0+aOMgOV2JPBrxsnSbx5DHJbSuSMfQ/Wprfi9KtOspjtLZdMCtgad9Rr0UX/BdPYKVRwCAG4Z8A4/lSvTukr09yC5Ljfj/L53+vasnrl0btg1uxWBSoTSSPXfB71nfyuo2k87qPQXFpbNJmWQwtyVA27cfeRSl7ALYoqvrRhqDY5qj9aniVkaCOYxoW1McdxWrDcxXthbSrAJI5gMx/wHBNVPLH2e8sPfpiAbgetep6TbmKzRDsW8zUKxsLNglykZAI1AMfpWoi4z71rGHNzeXUWUBRgV4r4lj/AOPvF/iRW/v8a9tXkviVP/mT/wCuD+Yqk/T383mJ1LXV6uWAMOsDPByppjwFF9cgDZiMf+V/6VUjPUMH9+2x/wCgH+VMNvc5x8zQ5+/P9anT0IzWGiGBvScn/wBtNyR6el3I/hnpa4Gm0X2mYfktPzrmxvh6Tk/pQBOpXX2v4b8QxhAsYj2Ppj+tebKlrGwRf3pX/Hy1utFn4OnZtWoy+X6eXNZjwqi9HjBOoguSPdqnGuTP3oHqhx1uRhkhXUj7gK9x0KQ6ryE5xq1jP35rxvVokk6heNwRId69V0aXHUSTt4qkfXg09lfVacmzVC1MvzGoWs6yGTiirQk4oq80gKtXFUFWFBLiiRnDUMVdaqVFMM6qMswA965WVhlSCPas7qcXi2jEMAybgk4qenXEaQBC2ZMZKoNRH4VpKWmgxwpIGcClbO+F07ARlQveiCcyLqiidh77frSdkkySzFIREpfcscnPsKomnWS0En+Mgb+GfPxtWgA5fBm2xwoAqBaRiXxCXLe7UAxXV1dQAbn/ACx9aUY7/wB+1NXP+WPrSbHeoyOG1O1cxqinapJqTQ1UNSTVCamhBqhqTUGpXFTVTViaoaRg3aCW0nQ8MjA/hXl7KzuUld4mCIy41+o2r1jgMjKdwRg15+8jubsIDqtkWcJlH+Zd9/0FG2mN1NHIovDiiQoCq7qR3O5NNRnVGCFKf6T2qwiBVBjSEOQBV8VCbWD8T/5EC+r5/Kse3H7TIHArX+J+LZe5LH9KyoNmNb4+nZw/qic/tFxn1pVjnqJPcACm5RmVfpSS79Qk/Cqa1pRnC71SQd81dNxxvVHNBg/9qoFNDGM70su8opntQAgDr2FMLsKAN2o42Wgy1xu1VXcipnPmqF3YUEOm5qzcVC7HiufYcUGWXefijNyKCm8+5o3JoCZdoGpFP8tQBuTTtztbmk0OBGPegjU+1s2fSjfDZs4rO6lvPOpGkoELYHcmgXhxatTfwy8kfT7sQ2wmY/PlseXB2qMvTDmYXTwknVpnik+zxgMVGfm/0/fWu3FYXShE3UCZNQIyUA9a3Tx71pS+m9VUc5xWT1Q5uiPQVrAdzWN1A5u39tqUbcno3BtGBgDanU2UDak4hiMCnBsAN6Dx9LE79q6Q4iY+1R9aic4gNCibjC7VEQwc10pwMVEIyc896Ej8su1OL8tJqMyAcYpsfLQYUh22oajJzVpBkVCigxkFJ9RPmA9qdjGKz+o7y4oTkWiG9NH5OdqWj5xTJ2WkmPqYrtIPpQLa7iuYVliJKMMg0cMKrbydByLg7UM0aTcZBoJoCMVYVFSKYWFSKgVIqiWFSKgVYUB2cCuzUhc1wizxmkEVKDLAbmoaNh3qUVtQ/kaRplXMTc+m9SgznkZHeuIYxtzkbjPerRqfDBIwe+aACVqNIq8vlbH6VUNmgKlR3Ga5FVRhVAq5qoOWwKAuBSPV7wWtuEU4klOkEfu5708SEUsxwAMk+leV6hdTXFyWjRXYjWFJ3C1NrTDHdBWNzc6TkKFJJJ4/vNMdLhKLOwOfNISR99LKziGR5NsDJ34pjpTfY+nvLITiNNTfewNRXVfSt03jRIEyHGlwT67/ANKq4OMmESxPuu/ye30yai61w3UAXBCsIiQfm2BH5iqSiVW0W0jgKc4Q/Mh3/LNOIKrM325rYhGOrXKQeMfu/cKOrCS4lcAhIhuSeTsaQeFrDdmy1w2AcbgdyaNIc2iIUJMx1EZ9d/0IqlNywn0RxwsAzyqXU52yOPxoqXMkmxOkegrPvz4MepMZhjAT2I2/Wn8a9MoUgSDVj0Pf86crDOfJuE02hpCIkHcU5GcipqF3+aqmrNzVaCRXVxrqYdXCurhQE1NRXUySKmoqaA6rCoqRQFLkqtrMzglFQkgdwKxYL6zZcr1BmQb479v963J1128q4+ZCPyrxHTolI1aRug/nU5YeTo4MJlvZi66ol5A9raAiNRh3Ybuf7GaUuIRHZQr3ZxVbFFBuSAAaZvx+wth6uKqYyenbjjMeoi7GLe7fjbT/AOo/0oNhNPa3UCwysgMUWRnY5xReoPjpbnuzv+pqsyaOraAPl8JfwB/pVDJ7ywU/ZkL4LY7CmqHb4EC4I47USnHk5e3V5n4nT/jbduzIy/ka9NWF8Spl7Q/6iPxFONOG6zjyBH/zG0P8UYX8iKJKdJBxwIT+GaHcHw7mybsD+jGi3o05GDkIn5VNelCvUF0ROvpcH9Fp5hmyvPdw3/pWleqjyyn/AO4G/EU2q5sbj3RT+QpGr0q6Fz0qexkVTHECwxy2cn+VZF//AMN1q3jjUgQKgA+/P6mq2k0kF0DExUt5T7g9q2esWTN8TwzBcIca/Ty1Hqubkx1WF1En7ddhSQC9bNhc+C1tLnhY2P02zWP1Bc3l2B/zZxTfTMtAjFSQFANMtPaynzVC0KN/EgjfJJZQSaIhqa5x0oq80JeKKtSBRVhVAauDQSwq4qgqQacSs6JKhSRQynsRzUIFgASKNVBzhQMZO9SDV4gGYhhke9XCq0QJj+UI3oKraxlPEYuWLuTg/u+1HAwNqpnTKP8AUPzFaJLeGyXzOT5cLj78inKR6jN4LKQMk4z9AQabhkEiZHaluegvU11dTAF1/lj60k5py6+QfWkpNgazyVBlO1WJoaHar5rPZuJqhNSTVSaAg1Q1Y1U0lINVNWNVNI1TxtzWdJLLp2ickqw4O2+1aVd2qacU5GdxXAVbFTQHmPiY5vYE9Ez+J/2rNhGPrTvxCdXViM/Kij+dJw/L+db4+nfxfrHPvKNqQi3vZT7mn3/zOaQtd7mQnuxprrSXYb0N+dqINh70NxvQakf+bsKYIwtLxD9qTvmmG+WgKqN80U8d6Eu9FPFBlZh5qiPZtxUzHDVEYy1BGFPoKhz5aleKpIfLigwIt5TRhs3HFBhGZGI9KOp34oJS9OIKAi5aIffRb7eMChxbzIN9hQF784tCK0fh5L3/AAe5ezcREHKkoDrIHG9ZnVDi3A9aeuntYfhdIorgLcL5yVJ5PK1OX8Yc1YPSJQb2XVGGkcHzH93fJ2rZxtWF0UZvCfRSa3e21XR9N+ru+Kw7ve6c5/erbO5xWFKdVwxzuWpNORoRAFRTgGfWlIdyozTmewFC45Rk4Jqt1gRAetXXY0K7OyigUpNsBsTUwH8KifkDFTFuMUiHjGZOaa4Wlod3zvkUyeMb0zAkOTUJxXNu1SuAKAPHuKzL/ecitJDWVdnNw313ppyViGDvTDcYoEe5o5NIo+kWttHawLDCCEXgE5xRhXV2Kw281xqpqxG1VNa4pqK4V1cK0SsKsKqKsKZJFXFUFWFMCxDLb0allbSc0fWunOdqQWIBG9QqgUtJdlbhY1UMrDOoGrwy5JDNufeluej0PgDeuridqyIOsrmRHQkodsdxT3IJNtSRcioWJQckCqrMHUZGkH1oiuGFG4NJKhhgjagmMIcCrG4iEvhFxr9KiQ5akGf1q4ENlp2zIdOPbvXmLpoPtSrKHWQJ5GU4yK3Ovp9oXAIATKn2zisHwl6hGiSghlGQR2I5rO+3Rx9Q0NEtsVKjfbfvV5gF+Grtg2NanSfUb45pUq6AqH1AjBJonUmC/DbLzrkVAAfTFTW1ityS6lCf2jQpKp9wKLAPtGhlbS/zI2eQf9zih32Ib+wbJ0tEB+AFXUJFKYXIC51Rk8e4/Heql6TkW6tBpZHmlJkk8ig9s9/uFLQE3PUbRAxKs2sj0GdvyAqvUo4hMyQSGWVxgHOQi96J0Lz309yMlLdNKHH3CgfAnUL4SyOoBAMsan//AGN/StPp/UJXgnVZQghuBkgcJnB/OvO3KN9sdD3lgPPGS1NfDzM3Ubi3f5bjUPpqq8UX09b48hbOr7qMsniNnAFJW7FrWJmGGKjP1o8R3osYmm5quKnkVxqSVIrq41xph1TUCpoDq6uFTTJ1TUCpoDhVhVRVhQFsZGPWvE9NGIiDyBivbCvF2g0tcL/C7D8zTdX0vulbL57getMX+5tFzy4/lS1iMy3GPT+Yo99/9TZr6MD+dDtDuzqsIlP7zt/7zRJvN1tj/wDcQfgGoT+ZLFfWQf8AvNXj8/Vh7y4/9J/rVROXp9Dh/wApeOO1XqI/kH0qaHkX26sf4jH7G2b0mX9RWxWX8RbdN1/wuGoi+P8AePDdT8vgHuGYf+o0x1A6gzD96PV/6hQesDC5/hlYfpRLnzWqt/8AYx+DLSr1IH1MZt3b18M/kabgGqwlPrEp/Wlb7zdOz6oh/DNN2Hm6cx9YsfrSN5xTicEZBByDXsIHW7njEpYiNTqxud1G/wCJrx7bT/fXpLe+FhPJOY/EHgrtnjYVGU2jPHcZPXIPB6rMAwZXQMrL94/UUz0WVFtsMQCdtRPPNHurCG4s7VomMZaPCaxznLY/Os+1tJoongkQh1bJHrmlLuMMZv29RYyrLZqVOQpI5+/9DTKVk9GfSJIDyAGFaqHeisc5qmV4oi80NOKIvNSkUVYVQVYUiWBqwNVFTmmS2aJAf2h+lBzV4Dhz9KrG9ppuhzHGhvRx+e3864mg3YZ7cqrFCSAGHbcVslmdTlL3UqAE4AAxTFhdrGWQhiSAQAKyr4TC9KeKdAYA/wCqnejKVkYkljpGSTXPjfza2fi0zcTN8kWP+Y1GLh/mkCj2FEzXE10Mi08WFBLuT7mk5VIK5YkZ4NP3HyikpuB9ayzXiMh2ogNAQ7UQGs1Lk1UmuzUGgINVNSag0jQaipNRSN1dXV1AdXV1cRSDxvV38Tq059Gx+GBQY9l+6qXEuu6mfnUxP45q6bbGt56ejjNSRDDMhO+wrPst5c+tPOcB+dhSVgPNk+lM60hxQ3G9EB2ob0GpAPOcUZtx6GhW/LUZuN80B0YwNzRDwaGtWbikZaU5api+YnGaq581Wg3NMhh61SXdTVxsOKHLuu1IBwbM2KOoxvjmgwcsc70dBxn7wKYL3x3UetRFvcD2Fdd7yKK6Ef8AEH2FAD6sfIorUMMPVugm3s4CJreMMGJ+Y9/xrK6rvoFayCey+FGuLaYRTk6+Blkzipy+HNzPOdEH/ESZ5Cf0rZxjtWT0VjJNO7HLNuSe+a1jVVf0/wCiDwT6CsHmX1yc1uyNiFz3ArDTeRaFcnuNKBcuopwj3pSDZxTQ2GKGkXX0FAuvmUUdOaXud5QKAWl+apj4qsx81XipEPAPMcnemG4oEA3NHbZeeKZl25qVPbFVb5quox9TQB04zise5OZmrXXZT7CsaU5kJppyXhHsaPnLAYoEAphPn4pFH07FTiprqxeaqeKoaIRQzV4pqpqRXGuFaJWFWFVFWFUSRVhVRVhTCe1AkUMjKwyDyKPQW2Y1nyelYk2JCIEfw3ThXHNSiu4DMpBBzqJpo1BrHbQCS4aJdZOSvIzzWe32hr6aElWQANGcY5rTeJXOeCOKCLTE2sPt+lPYgh1xx6sDUqjcE1UgudUkhcHcECiohAwzFvrVwig5AAJ74p7CtuS9wCqEKBjJ2puQkHYj60BThsipvX02cr8BULZ+lXjUWdsOSZ5Wugx3YnSRSEYDJ4mlhq327HvVIroowYksoPmApgK9vO4jAZGOoA+9R8ujWg1McKtuTq349Mmq34x0mwhGQXJdhnmhywvcS+XOZNlX0pzqVk7yQeDqfwI9OgDnjehpL3Ct7J9pa0wpHgrgknnYU8qR3MSsQxZdiAOKQAzIVIORsRWnO0PSOnLNMC7ykEqKqzU6Vyak0xbopK32WxjOo7M+nB+ladlbRdJt4bd2AkmfJ35I7U1Hd2rftllt84zrYYcV5rqt+951GKa2dlSLZGHf3qe70zmNvSvVnEXXZFDZXXCwPrvQbCd16hA8Z0sO3riu6mzXHVLeQlSzpGW+urFA6SCb+AMDsdjWuMTZp9CVP2GoAhWYsPv3/nVU2NFsJPG6OgPMflPvihcNVVgaU5WuNRGcrVjUEiurq6gIqa6uFBOFSK6pxTDqmurqA6pFRipFBLCvGINN3fr6TP8Aqa9mK8dKNPVOpL/9wn8d6bq+m/akOnnM049v5ijX3/8AULYdwM0Dp5/bzAD0q92c9UQeiE/+k0O5wOZbAemk/wA6LYjV1aP/APMf0UfzoQ3u7IekYP8A6CaP0jzdVTkkTH/9lNGfp9CT5B9KtVV2UfSrU3korM+IV1dGnx2Ga06T6uuvpc4/00Kw/aPBdYw8DsP+81Z+oFSDq6enrodf0NdfeaxfudEZ/I0O0bXZIP8AnH/oNKvUiZDr6T9Fx+YprpB1dOYf6SP1pODzdNkU9lP8qP0Js2sgpKYsgxcH61sTDVDJ/wDhT/2msi42uWB7GtgeaI7cwr+jUgW6bdlumyRzliIgdDDcjII/SvQJ0wzWkbhm1qgVnBzq5rzPTh/w86/f+de36KhboVtIDghSp98Eil4ubm/GbjOh6eLaXxTKzOF04xzTaUWUEjBxk81VFqa5rd+xk4oq0NBtRFqQuKsDVRUikFxU1QGpoSk1eE+c/ShE1eD5z9KrH2VMUKZtlHq4q5qpAOCQDjce1boZHVR4dzr4DDnHpTHSF/ZPKcjUcD6Cm54I51xIgYDcAiroixqFUAAbACs5j3tVy60uDXGq1NWkOf5RSc3A+tOT7qKUl4H1rPNeLkO1EBoa1cVktY1BNdmuoDqg11dQaDUGprjSCAKmuFTSCKHcP4dvK5ONKlvwotJdXbR0u4PqmPxwKJ7PGbrxQ3dsb/2aYA3JpWPeVhk7Y/nTS8V0PSgVxtFIcduaVstm+6mbs4t5Mdxil7TaQj2FBfJ7OBQ3+lFA24oUhxsKRpgGzVc+mKpCDoPOc1fHqaYWSrNxULzipY4FIFX5ySKtAciqSb7iiW+y0wLQ5flNE7UKbg0gHB+9TKnfil7cZyaYUUArcnNwoqbf/Neqy73XsKtbf5jn35zQAeojXcRICAScZJ4pv4qhghs7QW0qyKqaGIOdxSXUd7lBWl8SJb3XR45bNGCWuELacAg8Glb+UcvMyuiRMsLykYVzpB9cf9a0iaz+jFmtmDOSqnCqT8tPmqvtrwfpA7na1kPtWMn+YK1744tGHrWREMyigZ+2nbbvnfamgMnilrYeamSRQ1i6DBpaY/8AEEdwKZSlJN5mpilpT+0oqcUKT/Moi/LvmkRqD5aM42oUAwoAokh23oMud2xmrrsaGPmoi88UGM5xCx9qxX3cnBrZmOLdz7Vik+c02eQ0XGaPFnxKBFxTNvu52pCPqBqDVqg1k81WhnmjGhNzVYpqhFcBU1IrRKRVhVRVhVQkipFQKkUwmhP81GoUuxqOT0eIZrq411YNHV1dUUG4Vaq5qRQHE0LqzlejTkEAlcD8qMACd6R+IW/+VFVBIZgM1UEnceehjAZgMluMAVrRR6VEbMPE05AJ4rK6fDI8qzagFVgSWNMX3iPcQ3cLACLYEdsg8/gKV96dGt3Ru1svs073UzhtIJAB496S6d1N/wDFneRSY7hlUAfu54NJ3HUrm9UxPoRNOohBjODU2SEXsBCglXi2NXjj/VeGpbXsjYW7XHiyQgyDuBzSnxNbg9H3AyHBP6VuDikeuR+L0mdfQZ/A1rJpx4525TbwQjBk37pmgpGFWM4AIJH502ww6/TFA/dHsxpPSC6lA8IguQwAOgAkcEOTSNjO63MTMThZAOeMmt2aJrzpgjIXEMquM9wSc1ivEVnVeQSDk+2aUrmynb3fw5P4tjcISCVYH65phxhqy/hcGKW4jYgllz+lasmz1d9MMp2LCciiUOGims0qmuqag0E6pqKkUycKkV2KmgnCpxXCpxQEVIrq4UwsK8ffDT1rqQ91P4qK9gK8l1UaeuX3+pEP5UOj6b92X0veec/T+ddOdXVHP8MbfoaN0pFW3nl7tLpz9B/vSZbN7dN6Rk/pQ79mE/8A6hAP4Yv/ANlM9AXX1ZRuf2jcf+Glxt1Vxj5Yj/IU58LDX1TPOHaqjPkv4170cVNRU0PLRQL0arOYf6D+lHqsg1RsPUYoOe3zyZdVqy9/Db8m/wB6U6Y2bfSezgfiCK0JVwJF93X8gay+ltiR1PIZT/6h/WivUxotlvFMh9CPyNE6A+FmX0oFmdN3IvrkfrU9EOLmdfbP51Kyd6MXT/8ANWtDvEvvD/WsrqO12/1rTtTmKIf/AGW/U0gV6dt4ynup/UV7noY//wCeg/8AF/7jXhbE6Z5F9Q38q910HfoEXsWH/qNXi5vqf1iko3qFFXlG9QorPJyRdRV1qAMipArJa1SKiuFBLV1RXGgnGrwHzH6UI0SD5j9KrH2L6HNQDXV1bMkGuFTXUB1cDvUV1AVm+UUpLwKam+WlZTsKzyXihauKGKuKyaLV1RXUBNRXV1IOrq6upBwqaiuoDqzPiJ9PSXHdmUfzrTrF+KHxYxr3aTP4A08fa+P9o8tb7zOPTH86aUbUpa7yyk+uPyptdhW70IXvjiDHqcUO02kfIq9+f2ajuWqlqMyN7UF8nRvQpPrRTxgUGQbUjXiGY/rU6feqx7R8mrA+tAXXnNS/FQgrn+WmZaT670SHZcUGSjRbpmghaDPsNhRjxQLnYUg6DYUdRS8B8vfNMLx6UwTY5uH9qJacNtyaEv8AmOaLaDK596AUvt7sVsdVkuLf4UiEaRmKQBJMjcZGxrGuste4G57CtP4uSSGxtEE53AWSJW2BHtU3uxyc3pn9ICizypOS2+RxTvPehWls9nbpFIAsmNTD0z/tRQcnaqtdHFNYQv1E4tceprMi/wAwGtDqZ/ZKKQh+f3oTl7adsOTRxsaBajCn1o452oawVR5aSJzIxp0bLSC7sxOaBQG3kwaMo2xQGHn2o6kYoSahGABjFXkOBVYzgY3rpDtihQK7miJzgUMbHYURNzmkF7ra1asf97ita9OLb6msnGTVIyHjOF2x70zbHc0rHxTdsu1IR9QqDU1ndVuJrbQ0TEA5yMVk82Td0fIqjDesH/G7gbEqfqK0+nXZvIC7AAg42p4nlhZ2YNSBViKitYycBVhUCrCqhOxUiuqQKYdQ5e1FxQ5dlySBSy9HPYJrq6urnauNdXVxFAVNSDUGoqTXFA6vB4/SpAOU84+6ig70wgDR6TuDsRTheu3lumjTalhsoPzkUpcpIOp6mdmjMQKDOw5HFOW8ZhaW1IAaKQ7n0yMf1rNZHhv5RIzM2j5mPI3x+Rqsf2dXH3dlojgk+kb/AK1oWoxdLgZ/aRfqKzuGYeqyCtbp6GW5jVeS8Z/MVvGuf617oUG8j8W0mjP7yEflRq47im8qPnM2zLS/7rD0bNOdQTwpmQ/uuRSS7hwR3BpV62N3DtpIVBjGdMm2AOTg4/M1i3rtHd4IK45z2rTVtKK+40sCSKa6jbWvU/2+cdvFUccnzD6Cs70y5J8p+HpWTq0Ybh8j8q9LMMPXnbWA23ULfJ+V1DA/dxXo7jZ6vG7jnzWgoxUhC2NhQIDvTDlxaylMZCkgEc0mVB+0R92I7bip8RP41/Gs+5iuobdpY7yTfBKhBvSDi8VUJllXI5Kg+tTctCR6EMp4YH76sK8xquu1wP8AxQipD3g4ngP1TFT5weL04FTivNLcXy//AKc/R2FXF7fDlVP/ACyH+dPzheL0Yqa8+vUrtdjBKfpItXHVrkcwT/ipqvKF41u4rgKwx1qUfNDP/wD6/wDerL131jlH1hNHlBqtuvK9cGnrM5/igQ/+6tIfEEAGWDD6xtSF7edMvbgzSXJjYoEIx6ZPf609xrxXwy3WZY+Xp3uZXb/2j+VZsTapLs8nRj8xXoEg6atoiL1FVXcBmA35P86BB0W1HieH1WBy+Pu/OnuOuc2BJTnqtyfSMj8xT3wiurqGTg4kJoydCcXE8q3luwkGMauKb+H+kzdOu/EmlhZSScq2eaqWI5OTG43T1lTQxNGeGFT4ifxChwL1FQGU8EVOR60B4nqEXhX0yjYCX9civO2reHeTrnfBP4YP8q9V12KQ9QlZInI8rZC54IrzLW00fVZMxsFIYZx7GnXo8eU8Y5To6uV9XxXdMOnqM4/0H9RUXKuvUg4U4LBuKtbqU6rNsd1I/MVDXYHVNrgnFP2RzHD7xOPzFI9TUmbODTlhnw4SQflcfpQrZa1OL5l/5v0Ne7+Ht+hJ7M3614KAY6p7eb9DXufhk56IQe0jCqxc31P6izc1VatNzVVrPNyYjDipqq8Vaslprq6uoDq411QaCQTRLf5j9KGavb/MfpTx9lfRiorq6t2SaiurqA6urq4UjUl+WlZu31pqX5aUl4rPJeKFq4oYq4rJa1dXV1AdXGurjSDq6urqA6urq6gOrz3xW+Ft0/5j+lehrzHxU3/FRL6R5/M1WHtrw/swbPcyn1Y04vGKSsd0c+pp0bitnbCl7/mRj76i1Hmfc8113vcKMZwK60GS31pD5Ng5HvQZG3xRz6UCTbY80GJGD4Y71bB9a5f8sVNAWUYFdJuO9Sp2qsnykUGUlGD70xGMJil5DvTC7CglzxxQJ9/Wjml5jvQF4ANAFGGyk0GEHSNqIdo2zQCYOzmmLTaIGlsfsmpq2GIhsaASxr6lguIwSAWJ4o/xabM3ULWhZXA8wKkfQ70C2jE/VURlLBpACo770b4yuPF6kkbQiJ4hjUGyGBwRR/6cfMNHqEa6pTMxUEuWznYVwODXIEWNViyIwoAyN8VC7mh14frCnU2zoFJwDMlNdSOZAPQUrEcNTZ3207YeXg0dTvQLYYjGaMNzQ1gp2jJpBTsxp2Q4iOaR4U0FQBu1HQ52oA+ajJuRikDkYwe4qZK6PbmoloMNRmiRjLc0NR99FjG+aArfnECisoHJrT6kcRoKzAMmmzy9jJsN6dth5RSS7DvT9uPIARQqPplZvWxm2VvRqyB1e8H74NQ/V7mRdMiI49CDXN9zH+vJnJJdlOWYECtvoBGiZQAMEGso3mTn7JDn2Bo9pezo5ENvGpIzscZxVY8mP9XlyzKaekNdivP/AOM3mceCPxqR1e8P/ZJ+NafdxZbj0AFWArAHVrz/ALpP/NVx1e6/7lP/AD1X3cS23MVwFYg6vd//AKdP/P8A7UQ9TuhGreBHv28T/anOXG/I22KV6nbSXVk8UQy+xAzWeerXfa3jH/8Ak/2q6dYulO9sh/8AHR9zH+iXVZp6R1JPljf7jQJo+p2oy4nUeuTW2etXfa1j+96o/V71hpFvEP8AxGlcsGk5awf8SvI+ZpB9TUr1q8J0rKWP0FbK395JIFa1tyDtu9AnaV5WLWNqGGxOo5NRbj/Vzln8E6ZfSXEbm4IDqcDtmnDKn8a/jWWFk/8A0kH/AJzVxq/esbc/R2FRvH+leSNETxg/Ov40xFcwhd5UB92rEdXJ8llbj6sxqAkve0tvxajyxnyXnKL1mRPEDxESk7lVO2dtz+ArAcyNcapgBIYySAON629D8m1t8+zNXTRamDGzgLBcA5NOcmE7214+aYPOn/MYe0n6Vr9IuUtWguJASoC5x74H86KYN8ixt8n3b+tSqMI9AtLcKNsAtt+dXPqOP+ry+oxymtPZA5GamvPJ1W+C4PhbceU/1osfVbg/5jKPpFn+dOc/HflxMP4ij8PqM2O7avx3rIz5nHtmvUXjpczF3gjl2xqIIz+dBNvB4eTYwkn60fe4/wCuzD6iSSVgDeEj76HFI8W8bEcgjseOa9B4cIGBYQfiaoUiGw6fb/eWqfv8f9X/ANGN+FkvoLhkZTERzplwGXBH+5rZn3bI71haI/8A9Dbfi1aAvnKgFYthjGDtRjz8U+WGWUvo7Fswp2Mao3Q/vDH61mW90zyqpWMZ9Aa0EbSc+h/rV4545dys6Sl8/Thnuqn9KTyWQKxJAp0b9Px3CY/CkU+UVGfssv1QYQagwAjaun1FdgCoGWOaqwYxNGjKNO2cYqEJMHpQnAjfSwxkZyaZjbPlUHy85PFCZ4wFackltwPSgKiMkZAyDvmu8JvQ0cAQkAfIdsE8UMTiMlTuS3zHijQ3QzG3YGuMb+jfjR7dnZWDkNjgirtNGpwWGfQUaG6V8N/Vh99d4X8RJPpTgwRkVViqZPccn0o0PLIq9tGdm0AbBQR9M5++qNYRnmKJvqgpkurF1kQhDySKqRJExIYAHbLDb/amrzyLGwh728f3LUfYYBxAo9wSKYWfUil2KOTjBG1EaVAucAH3NA88iotkHy+IPpK1WEZHEtwPpMaYZlAzpAI5BPHH9a4vHpBIO++PSn2POgjxVORc3I/8dWE1yOLy4H1INFJj1YAJA3yDUkRhsEHHGae6PP8AwE3d8D5b+X74wasOodRXm8Vv+a3H9aKVUtpRCfcnauVoyCAh1DbGKN3+jz/xT/Eb9jgfZ5CdsGDn86k9Qn1+e0smJ3yy4z+tEDDlcADg+tSyauCNtsY4o8qfn/ihu0cftOl2bn2P9RXCeEDA6NFtwFdajwwDggVPhegFPzyH3IHmw16z0Vg3qGFOWt/BbwskHT50QnJUY529TQPDxxUFPanM6LnL7GfqVuT5rO8H0UVUdSs+8F4v1joLAKcEkHjmuKt6mi5WjyhodSsMczr9YjVh1Lp5G87D6oaTCOf3mrtDD5nfHoDS2flD6Xtk4GmdWbONOcH86urankAGytge+wP86WtbeAtJiNSNjlhmjoADIAMftG/U07rSovUGpqDUKQaJb/MaEaNb8tTx9pvoeoqaitmbq6urjQHV1dXUAOb5aWl4FNS/KKVl4FZ5KxVFWFVBqwrFotmurq7FMOrq6upB1dXV1AdXZrq6gOryXxO2eoEfwxgfrXrDXjfiR89Rn9gB+QqsPbbg/ZnWQxCdu9N0tabR49TTJrZ2kpjm6+gq1nwT70N953PpRbP5T9aRGTxQX9aMTtjegSbnAzQY4GUA3qeBUYwMDb2qTxjIoCybCokORVl2GKpIdqDKsMt70yoyBvSx/wAymVGBQSe1Al2o5NLSnfegCxcDNEkOIjQ4xsMVe42iIoBN9oqagGIhzxSsm0QGN6bTaH6CgFOmeK3VkEJw7Sac+gOx/Kh9fhlTrgjLm440ZOcj0o/RbcXN47ySFI4vO7AdsgfzpXqQt268PsM4WIkESZxp9eaU/ZxctaUhYyOWADEkkA8VReak+gYn3PeuHPNN2T0zr/ecjHFRZWk1xIfDQkcFjwK0rXpoup2mnyIgcBR+9/tWwQEixGmlE7AbLWuOG/bzPqfq5x5ax7pGCwVEAlckj0pj7PABgKfqTVBK0smIxlRuXPC1chsEsGwOSi5xWvhi87L6r6jLvarQRMpUjY988UnL05dJEcoB7BqYYOCNgQ3ysDnNd4eWAfYE4J9KVwxow+r58b7Y0lvLA2JEI9D2NWj3cVtGKEjwjsPfzaqzZLbwnyoOkbFTytZZ4eL1vpvrJy9ZdUVdhtVJTtVl4qknFZu9UGjR80EcUxFTBbqJ2Qe1ZyjLU/1HaQAdhSK/NTZ32OoyRT8AwKz4/mArSiG1I49ZJa2kZAZ2BIzjFQILLtI34VW/5ib1QUO3jEjEtkKoya4rZ5akeKOILQ8SMfotWNvbAf5jD/w0NZpZH0QAIOwFRJJcwvpZ2B+vNXvGTejE8K2H/bH/AMtd4drx45/8tCFxq2kiVvfGDXaIZPlcofR6jynwQpjtf++P/lqlxEsSoyHUG74oMkbRthuTvkHmmJPNYRHHBIpb3LNAtzXFfapFSFLHCgk1l3SVGRU7jtTKWM7DJUD6muezmjGSuR6g1f28/ej0X1Gp3NcRg77Gu47Vn2HY9RXY9q40WONGXLSBMdsUSW9ALGK7ej+HCdhNv7rXNbuBlCHHqpouGRggmuwxqTscEVIPtWYQE9STViqntxwRXA+1dnFTs3aMDY12K7Oa7NI3YB7VOB6VFTQEgD0ru2MVFdS2HHHcCuKKewrtiMVxBFI0GNPQV3hr6UVQCAMHcZ1VUUXHRrW6gTIQNwa0W2K+5FZ0W0qfWtCTYA+hFej9J+tAQGIJV9GcfmazkOVrTUeaZT2dh+O/86y4+K6M/Yv6pkV2AVTgHYnHFQr5IRiCRtj1qxcKMjc8YHeoLFV0uihTtsc4+tShzHQSyhsA6WyOaEYvEXAzg7gbYFETUCU5B2Ck1IAIOUww5JHNAUUscZUuwOc+mKl5GDftEzG2wAOcVMu8chwAE2wPu/kaA0Uhm/ZAKhwcjg0AxISkbpufLlT/AH9atBCsS/6jyaEz/tESRgSvmYjvVizu2CCSBnSDjH1oAztgc70JwGXG7ajnFDUFVyxdXB3AHNS8cjKG7+mOKYXaAGMDAOP3c81eJtslskeUg0Io3h/KcemONvT61VVeMaiMg7Hbj6CgDvCpGuNQDycDmgOMEHJZhsR3oiyMFVhICGPYCudfFDKSMttkCgJ8hQbnP5muQaV8pAJOcGlzC58gyABswP0ogbQcKAceXc4ApBfw0DkE4B7j3qZIwG2O53x6UM+YDGQV2IJ5Hof7xUxszEMdQA3IJ5pgQxgkADBHBBqTEqqQMnO+mq+Loj1BRj1J5rhIQxLKwx3G4NMIZWZ9I+X68muDMpLbjHGTz7GujlOrcbnGdvWoaXzA4wTvkelAMN51yuCfrS32gxSaJlKE8EHINSk4R9JJbIzkD86vKqXMZj4YjIzSJWZ3STVltIGwA5NSkhAZmBUtgYIqiufDLkZKrsD9BUK5KlTIhcnOknjjamF3jiWQZYiVtwxFX8TKAnyk5GccEf8AShBSZC2407AbZX+zVgQRp3CrvnGd6YT4r+GpI0sN2J9KuG8RdX6ihyDOVUAuNhn7s0RTqjDFcE7kUAey4l9v96MvzSf/AJG/U0C0OlZj9360WI5Dn1dj+ZpfDeCVFTUVKkGi2/LUI0W25aqx9py9D11CnuYLYAzzJEDwXbGaVfrXTUGTeRkeoOa3kt9MrlJ7P1BrNb4g6Yoz9pz9Eb+lBf4n6Yoz4kh+kZp+GX8T9zH+tiuArBf4v6avCzn6JVP/AIxs22S2uD9QBT+1n/BeTCfLfl+WlZe1ZR+KElAEdo/3vQpOvOQCLL6Ayf7UrwZ34KfUcc+WuBVxXnX+JJE4s1++T/agP8U3I2W1jH1Ymo/5eT+K/wCnjvy9VU4ryQ+KL9vlgtx9Q39aPF13qMgctHChXGwQ9/vp/wDLyFfqcHpqivKydc6gBtIg9ggqY+q9SkbAn+7QtVPpM78ov1eEeprq88k/UHxqupPU4A/pQp5L9V1NdTD6NT/47/Sv1k//AFr01TXiZbm+xk3VyPpI1LmS9bdri4IPGZGp/wDHf6c+r3/5e9IPoa8f1uzup72cxW0z5bAIQnNRbJOozI7nV2LZxW30yLw5o5D+6CQKP+eYd7a8X1VmX6vKWwwmN85NMNwaBbnMYJ5OSaKxwpNY17M9ETu0hxRbLZO9C/dc75NGsziOkDJ4oDnejE7Uu2fEAzvmgzXIAOa4mo4FR32oAoO1DlOBxVxxQpeKAXBzIKaX7zSij9pTSmgJJwKXlHmphtxSsh82KAYiOABXXJ/Z1y7AVFxuoAoBaX5RTR2gJ9qVlO6jv60xKcWreoFBHPhwqelXhMDMM+Zv4/8ASKwenrG3W4g8TyAHZBjn3z271rfDk13Ky2qsv2UNqkBUd6UfXY/E1zFEI2Dlhqb91Tv29qme64s/Y2rIBPJ5q8CF5AvY8+1CA2p/p8KMsk0p0RJ8zegqtyd11cluOF0ciXxZI4o1YDnC9h/1FEuBYWqlb2VCW38ME5H4b1co5smZEa2iI8qL87fU15u9L2kpiCBCBkkDmoueXJ1vUeVjwTHu91tJf9HhB8OKcA7HEbYP4mip1HpTroEgi7gOGWvLh55BgEgU3HDM0W8ZcnYAio+3r/1WnjL8N6SyeciW2ulkjGwBAwB9RSsgVXKzBo5B+6e9LWPTZbQm6eVrcKM4Rvm9qYtOoQ9QiEXUYUV86VkxhST6ehqseTPj7vcZ58Es66VEiFShIDny6/Qbf0xXT5EiMSD5MH/UK64tDaSaSp8NjgNn9apnLacfSu3HPHkx3HnXHLjyCkTw5WUZIG4J96Xk53FMTn9q3GRgfgBS0h32zXO+n47vGWpHO1MR8UuBijxULJdQ3lIPYUmg3xjPvTN7vM/4Uumx4NNnfY0Y/aD8a0otlzWdb7yVor8nFJUenufNawN7EVS1fEuluHGk0R/N01D/AAvilRzscGuDK6srw2lZSRQ60YFZByfWjOvjSatAccFW/dpCdsNHOvLb/eKPFfKJDlQgbckb1vjyY+qqUtcJ4crDSQM7A1VF1OFHJ2rUngS6h1KckDKkGkLdCkrM2QYwTg9qxz49Zb+C0rcuDMQOF8o+6jDfpx/0vSh3OTTUO9jOPQg1OF3aC65JwBua1reFLaLW+NWMkntWZarm5QHjNP8AU2IjRQSATvWvDJMbkcQ17K7YgjyB3IqVvJY2xPEQD3AoVzK1sqRReU4ySO9VtrlpW8Gfzq2wJ7Vp56y1vsGbi3S5j8SLGrnI71mkYOCCCKfsS0VxJASSBuKBex6bohR829Ry4+U8oAoonlbSi70/H09AMyMSfaiRqlpb5PI3PvS0suRqnZhndY1NVMMeOby9mObO2Ow59jQ5LF080DHI7UqJoc48DHuGpmKcquqNmdB8yNyKJlx5dALImOiYaJBtqxz9aAyMjFWBBHIrRuYVuYvFj+YDOR3pM/toMn/Mj7+orHl4wEK6qipzXGE1wrhXZpG7FSKiuzQEiuqK6pCTXA9jUZqyrrOBzRJvo1guY2xn1qgbBwaKNKAqz7n0Fc0WoZBBHrWlwodGMuCO29PznERPpvWbr0EKM6RyfWtGfeB/+Wu36T1YaEOZ7gju+fxUVmjZmHocVoRH9q/+pEb8iP5UgwxNIP8AUa6cxfVBEei6DkAJwSOxqLiAh2dSSW2045ozOFGCpbO2AOaopQsxDMqqNwTxz/SoQ5Dn5gVK7kmrZyv7xI3yAd6ExARCpAUkknnjNdHM2AwYuhOk5GCtIDKSNxhlbfPpQ3jYNphJQHfnYURdJJCsCQdwKMi5G9PGWndaBESA5CDI71cA+9GxjiorXwQHg+hrsGrNIqsoJwW4HrVlYMAQcg759aPAKCuIoorqPAArgHIABPJqxCtnI5GDVyKkCjxAZTI5OcYzVfCQHIA2GMelHYgDiuyuN8UvEFREoIxtjb6g9q4xAjBJI5x60zpU8YqCoo8QXEKHkZJ31HmrCJQ2o5Yjgk8UYKK7SKfiAwihtWkZ5qBGoOQN+eaLpFdpFHiCzQbkKxAO2kjOKlYhpVQzAr3J4pgoKoUwcgmjxBd4wwdZVKg75B2yaBEnhsIw/iZYE4/dH/Q4rRK6lwd87YoLR6FwuecjPaps0qd9KrjOGwQpwM/36GocuqEjyk8Y/v2qq51aRuRuSTzVjkDJGGG4BOQf75pQIH8IjLFTknO9F1BlyODQI4gZA7NuPMADsRVo4/O8hAw26mmRiDaKYijwDyH/AJ2/U0vD/kT/AHUxBvH9Wb9TS+G8FqKmoNSpBo1ty1CNFttgxqsfab6YnxcNUFv7SYP4GsKCBGKLgBm3AxzXpesQfaotPOlgf1pO26eilC2SU+XPauvDKydMrMLLMmesCsHXSQyx6wM8f75pWW18TSCCCUDfWvQpYRINtWQhTJPY1xsIsY0k4TRue1VM8t72Ljw+OtPLPZKW5OBRFsUTzb4G2DW+enpk+XnY71MlknhhQvJ396rzy/qdcM/8s2KIIrjSMIQM/Wm5YSgjUoAWk07YyRT8NrGFYMgIbZge9F8CLSo0Lhd124qLll/Tn2vjFgNbCRQxALHYgdsUuttGSDpGTtv99emNvGBgIoxtsOKD9kQHZQMeg4q/O35TJhjfTDt7UBkAUAPk/XGKdtbXXbs5GS+59+a0TZqZY32AQEacc5phExnAwKmZ2U+SY5Y6kYEtlgHK5Par2kJJbYjSe1bMkKkHaqQQhRxV3PbHDDx2Qt42EhIRwht+CvLAnn3xUJbORCXifAiOwXv/AFrXYqilmIAG5J7VyMjrlSGB7g1j8+3VeTc1phzWrhlBUgEHORxVY7N2JGCDg8+tbrRgnJrkjAOQKu3bPHO4+oyHt5EhRhGwbI1LzkVoRx+FayuuokI7AEexpkoCRtxRohg1NqvLb57bjEaDHaiOcKaa6paCy6jLCowgOUHsaTkPkNYV7GN3NwoxxE1Gtf8AKFBf/Ko1rtENqRjnjagE4kGckmisaCD+0FBmdWRxXA+1V4NSDvuaALnahTnA71cHAoM5oAUbeemgaUjzrxk0yAaAknFLODq5phthSzfOOc0AynOBUT8gVKc53qJt2ANAKuMzKMUxcnTav7CgMP8AiAN9qJfH/hGoTfRrp8cJ+Gbpkf8AafNIQPl5AGaxumopvpXZwoRG8ud22IxW3ZPKPhOdUth4eTqcNuTtvj2rF6ZcRxTzq0bNLIuhWH7o70p8uO+40AQBivQdPsPFESvkxxeZl/if+9q8/GMyKPWvcWqJb2yh8KAMk1GbbmvqIkTUcEbLvj1rzHVbG4vL/KxlVO2PQV6Q31uW0iQZq4dG3GDnvUS6Y6Zlp0iKGMF1DOBTqW0anIUEjb6UZnVRlmAFAa8t1ODIpP1pXs0yW8cow6gj0pLqnTopbEpGioF32HFPiRJF1RsCPY1EnmhceoqomsDplyZoXsbl2LKMoxPK/wC1UVNGpjkGMkEfSlwfBvY3HKtv7jv+VM9RxEzkAAyEEnHNacV8M7Piufk4vuWE85JJySdyaE/NXySu1DbmqevJpK88UzEMjilgcncGmouKYZV0cyv7mhLse9En3kY+pqgFNl8mLUZfNPnyxmkbRdyTTsm0VJceoj83TJB3Vs0mOactCGtbhfbNK5BNedl3JXhtC1gSa00FwXPmAz8tKCCYkgRsSNjgU30oJ4jEnzAbCmp7TxWyJWX2HauicUzxlVrbKSWa3fbUpHY04iSXULOcIXPmPoBTb25cgMwZQMEEc1ZbZFXSM6dOnGavHhs+ej0w2yrEZzjbI701aNqgnXvpzQZUCyuoJIBwDTFgB4jr6oRXLhLM0lYpDHIrAHY5rWu0+0WwePcjzD3rK0jNN2d34PkfJU9/Sr4s5N435ESSl5GoLhJlGN+9Wit1tm8WZ18u4APNGngtpkMwYDG5KmswLqbSASTtV5/jfWzP2JMtw8xGBXSuJOpovOnY0woW0tNxuBn6msyN8XCyHJOcmqyvjJjQ0ro6p4UPBJJ+6suRzJIzHk1qXoKqkyDJQ5PuDWUdznHNZ/U3vQqNqvHIY3DKdxVBVlUsdIBJNcmO99BqWp0yvGPlIDqPTNKzH7PdvgZB7euaYt1zcnHCIFJpW/YG6bHYAV281/8AjlNS3j8aUL2NFvLfwWBXJU/lRLZfs9s0xHmOy1FtIJ0aCTvupNZzDHx8b7oBt4jNJpGw5J9KYb7HGdBDEjYkV1iPCnkjYYbGB71VpYFYq1vgjbmnhhMcOzVlgSNkcEtC3JHaipDayIzLrwu5qskoa1IWBlQ988VFjvHMvqtPWMz1IAZ/B1DwdWPehVwqOa4MruhYUWPaNiOeKDxRoAWVxpJXG5Haq4p+RrhVxsBkVOkq2Rwdj71Uh1XAGe4IrgNJ1vtjgetdHQU0EtpKk9q0XGYSDzpxWZqbOcnPNacZ1RKSckjetPpbN3RgQNqdD6wqPwLUpMMXUgpi15i/5GH4Ef1oF1tdP7/7V1Zn8VRmKKWAJI3xQIM69agsCMuCc0wpqk8xjKqgy7VDKKmBZEkKOSG3A9DVCiLEsAyGfkZ4ohTK65mAI5wK6NULZ0gEbhccUjEgQIoQZOO570wNqEg81XrbCdJXqKgGrZrQFbhJTOHjBykbFD6scD9KsRMZ8EELlASDsOS354FMV1MbLRrO0eGJVtmyTyC2SPrgYqUMziIYdWJDOSNgCTt+ApiqNKiHDMAcFt/QUHsuWufCI8wcoNJK8FmP6CqiWZW8xYg5I8vq4C/lTMjocoWAYDUR6UBypOksMnYb81nllYNqtLIWUMMsATsOMthc/cc0yyt4ukKSv8RPFKRtpYsrAgdweKKl1kaQcnGc+tRvZb2oNrlxpyWZUwDxjJz+YFQszTKoDABmTGO2csfyFFBLtrWTY7Fc8GrF8bauN+aflobVS6LmMHSC4UkfXJ/QVwu8xq5UAE+vA06v0qzSAkEEZqYyD5TjA2xiqmfej2g3BCk6PlADAH94gHH4kCpE20ewOs4yDxz/ACGaIQpJJCknYnHNdpUHIVdtxt936bVoARdZXUE59T/pLfpRxuoJBBIzg9qoIUDhgqgAEBQNjnH8hiiHc5NBKg4NSwDDIriK5TilZsbK3GQ2hfKW2DA/jS6SBbgoV0BDnJPI35p+VNSkADPKn0pV2AbXJGckaScjFY2aPapdREjmPGDgZ/eG9MAsV8wAI9DzQmQyqGGnK/KoOwq6B1iAc5YcmgCRH9hP91NxbJj/AFH9TScX+TP9BTkey/ef50vhvF6g1NQalSDRIjhGodFYaIwO/eqxnaaXA1vIAOMVUxaT7USz3kkJ7nH6Ud0xtXRKzsKaanTRwgzVhGKe06KFcDJ4FY0899I8bqhUAZAUc16UooU4yTWe6XJkyIlBHBLcVjzbs6K4bXtlkMCmbBkO5IomiiwkCICVkDdwDVi8I5lQfVhWkvRyA6ajwz6UR7q0jUtJdQKByTINqq99ZRoXe6hCjckuNqez04R1JTAoD9Y6ZGcNeRA+malOq2Ei6kuFYeoU0bPxv8EKZqRHjtQ26lZjiQn6Iar/AIpaDh2P/hNHkXiS6jaTTyORIUjAA055q/S7BrdizMSSMAA7Y2oE15bXJM8dxMFIyqlNhRLO9toS767hwELEMo2wM+voK59f/J5a6LwntpmOrBKnxVPANDlulhGShPfat/KVXiLorgMAmpVtUAl04BXVgniqQu00bMU0gbc0bGmH8WW+DBcqPVG/UV5mU+Wvc9agN10qVVBLKNYH0rwkx2qK9H6fLeGi820dGttoxS8+yCj2+0YpNxWOaEv+YMD33q7NtmqIP2mQOKAYJye1QPmoiW88xwkTuTwFXOaKvTb3xAn2WYMexQ09F5SfIIoMxrdi+G+ouPNGkfszD+VAuPhrqecJGj/8sgo1U/dw/rFi+bemQdsCqzWdxYzeFdRNG/OD3rgf7zRVyy9xznalgfPTD/LvQFGZPzpGaT5thVJN5Kug3qj/AOYaAXG9xV7/AP8ApcCqRbzmp6icQAc5oTfTS+HXuLlBbSSgWabMoA75NY9nZSxT3UmV0RkpnHzb9q1enSQ3PRpOmxwu08uWLDG7DJX8lrJsIzClwJHZZA2nwicYxySPuqZ8uTX5xrWFu8txBlGCO4AYjY+v5Vu9TnAYqzYA75o1lAwWAscrCpUA9sAD+tTcWqu2sgFhvn0rO5bVld3bzr3NujHQ4J9AeK1bGZ5Y/LnAoK9HjSV3VFBfY+9aMEAt4tK81N/wozr2Z1PmJ+maRjlh1amZAe2tsVqXVr4xzsfY0vJ0tLkoJUBCbADaiAxZXCatIGPcd60+VJHpWfB05I91AXvgVoJsuDVRNeNnbM7EcgnFNSQ3d3H44hcoq5Jpu16dGVkmuDhdZAyed61xEFt48HBBwMGruWhx9XbyoOFobbtRpiDNJo+XUcYoJ5q3csoyd9qZXaMn2pZed80w20Dn2pisiQ7moBwOahj5q4cYoZHLMZWm5ziKl7VcKKPcn9ng0NI9N0kkXDKwyGXGKfMtkDgmP8KSsNrpMfSuksJjIxERIzXJx5WYdTbw4dFxZKchowR3Aogvbf8A71ayz0+f/ujUf4fP/wB2av7vJP8Aye61vttt/wB8td9utuPFWsn7Bcf901d/h9z/AN2aX3uX/wDUbrT+0WXrH+FXjltWbTGU1n0FZH2C5/7s0W1tLmO4jdkIAPNE5M7e8RsJjh2HcHFRqya65XTdSAfxGh5Irjy6tSLnAwCfpTvTodcniEbLxWcDWzE6W9gHUggDOfU1vwTeW78HAOozapPCB2Xc0tFGZWKggMBnHrQGcsxY7k7k1KyFWBGQRuCKzy5PLLdDVsrgOngSfMNgD3oNxYvGS0YLL6elCDJcnIYJN78NRkvpoTonQnHc10eWOc1kZIqQcEEGnLdNh4MbFz++w2Wji/t23IIPuKq/UUAxGhJ96McOPHvZjgJaQEk5PJPqaymcvIWbck5qZ5pJW1SZHoKHWHNy+V1PUBie5aZVRV0qvAB5qih1OoKwI3zijWOB4jhQWVcgUa2uXmMiSYOVJ4qscPPWVvdBead5CsgQqy7ah3oq3ayDMkAcjuKqDnpzeoeusjlZl9Upy5TLW/Zqz3Dz4RVwo4UVFvM0Oo6CwIwfausji6T8KNGCy3SAEnPH41OMyy/PfYKVwqxglA3jYfdXJtqJXJAzg1zXDKXuBCjUcCrmRogVjJAOzH1qNWYycAHjI71XFH6+jSrkbAkVbUQcnJzyDQiO4qytnY1O6FiuNxkg8GtK33gT6VnL5QW+4D1rQtsmBSc5rs+l9mXttmQejOv6f0oN7tdfVaLFtOR6Tn8waH1AYnQ+o/rXZn6MJa4R5nLnfy4HtzVhsKh3CjGRn0qGIdwSoUBSTnOB3wCf5VNux0lWBDZ1Y+tUmQlW1E7bgk+lXhBJZznDbKD6Cgx05qxFUQ+aiGtsPRIqQa7FRirJYGpqoNcxwM4o2E0KWBZWJYnJXT9NwT+mKh5MnI5FBl1MchyCN8g1leSDYzxhizGQ+ITkEjjzA/yAobbSO+sDONyvHP8AWoZxnc0jfXxRjDFgt3PpmpmVzuoVy0cbQsLoJApckgntnAH5CqxBPEzHMDhgQoHGE0j896yvs08u5yB6scVV7a4VSSplT2OcfhVyYzryKXP3puRxqcqWzkqzE9yMf0qqLoOgspwFOoj6Z/PJrFtL6SGURTMWjbZWJ3WtY5J3J2pZ7xX5y+l44lxlQMRkBSR82AT+GWqViVXAGkhslwR64H6D86oCRsDgGr6QX1gnPpnmo8y2YgjMaZfBkPzMO/P9aJQTIwjyqlmHairnG/NdEu4E1NRXUwmqkVaoNADLYbBoZ8spBIIOMj1/v9KtIPNSztiRlK5bbBJ4B2/U1jl7N0kPgTpLGCATpYD3phz5aQm61YGf7OZC7g4JRcgEfSnCwZMjOKm9DteP/IuPYD+dOQ7x7/xN+ppGDeK4/wDDTdmdVqjHk5P5mj4dEHqrlUUszBVG+SeK6R/DjZzkhQSQPavndz1O46nea7qQ+CuSsYHlXnG1PDDyTnn4vaSfEPSrd/NdByOyDVQh8VdMlfTrkUH95k2ryE4E6BWJcg5DqONvl7d6DFZyaWYOoA7Hv/ZGK6MePGOe8mXt9CsLmC5BaCZZATnKnis7rrSxXSCORwG07Bj3OKyPhhmg6nFq2DgqQD99eg+II97Z/wD7iqfxFTnj4tePLy7qnSVdr6MszHGTufY1v1ldKjxcs2OF/pWrUxd9vNdSi13cx9XoMttriYKqlsZAYbZrVvoAJnOTv5qo0KohcnAUZO1IyHgY7VYQ0+kQIzvvVjAvrQHn+qqsZtAwyjTqCPxq8oeO9jhkw8FwCoyPlIHH0Iq3xKgSK0Rdy0wOB7f7mp6y4S5hSJgJIfOMjkmkeGNzy1GXZ2L3l/Os2RHDiPI7sMD+WaeWK16a5V5WHib6WOaoJi8HhwsyTPIxKqu7E7529tqA8cz9Rignd0dkwMnf8aTpx476yrWiEcy6o2DA9xV/AFHsrD7Pb6C2/JIA3pgQAckmnpz5a30zFtysJViCRncDmqSRaLWQgHJjI/EVoxgS2+org77A/Ws24nvorpFtVUqRttv3qc7MZulJ5dN9tiaVu8uukHc7Cse+vupW9qJi66WGSQny/jV+nXd4eqW8N8JMTboGVe2/ao485fSrhqPTzjEOgDnApOYGLAZ3RDtlTjFOS8qPel+oLm2PsRW7JdLmNRpOoY2ORXguqRpDezxxkFFcgEelewvy7dInaMlGWLIIO+3NeGk3NKuz6ae6WuPlA9KPD/lj1pa5PatHpNqb26htl21nc+g70nVbrtq9D6GeoDx7gsluNtuXr1dr02wtlAjtIsj94rk/iatDCqosUahYoxpCjtRywUYGD71bzuTkudEEh4AAA9qgysOKHrOeTUFvc02S3ibZIqBNHI2nID+h71U4YYIJpeaFSuTweKZM/wCLLUvYRXAwXhbDEehryKnO+9e4uhq6ZcxyeYGJvvwDXhgdsEVGTv8Apct46dIcChRjMlXk4xVIhmSpdRlNqG/zHNETigudm5oAMG87V3Ut1UVNsMuTiq9Q3KChN9NP4b1gymGNWcDOpjgfSkGuZbu4uJp7dY5C4VtIxjGdq07CBoehXEhuhBK6losPpx/1xWFYTSyxuJHLYbOTySamTe65Z3yPe28hNvEw2DRq34jNEL7bms/pN5HcWMUQb9pEull9h3o0jdhWNVZqrSXUcZ1O4VV3JJrpL63WPUXUKNySaBJAkkelhnO5pdrRB5QuQO1IaNLcxsFZHDo3cGmFYdqQt7eOIaQMe3pTCtpON6AZLYqQ2RQtVSDgZOwG5q4iunRPBWEKSBvgUG5l+zdNdicMNlB9TQh1qy8ASmdQe6jmsa+6g9/Ln5Y1+Vf61Um60ww2AOO9UPNX4XBFU71o6V03NHl2tnPtQU5FFutrVvfanCrJPNRxxUnmoG7Y7UM2lb8CrXTYGM10HFUut2oaPQxStG4ZTgruK2IeqQsv7TKN32rFxkVwGK83j5csPTwpXoBf2x/7QfhREuYZDhZFJ9M15zBqQSK3/wCrL5it16ehyXEURwzgH0rNgv2W1dGbLgeQ0oZMnJJJPNXl9TJOhts/bbf+P8qHJ1CFVOjLHsMVlAiu+lZ36nItpc+I5ZuTuagoDUiprmvZK6KsWYxeFqOnOcV1diidBTRUlKtXHFGjVC0ZLiRBpyGX+FhmhgZOBWnBbRxqNSBnPJNbcWFy9HJsl4yHc2659iRUi40/5cCKfU71pMYlOkRIT66a7TCww0SfcK6Ps5f09Mh5HkbLsSar+NaNxYoVLQ5BH7pPNIMpQ4YEEVx8nFljexoW0DmceGSCOT6U4kiNfaUAAAIJA5rPRzGDpYjOxxXKxVtSkgjuKrDl8ZIDcSlrWdACSDxU2UMiSNqVgCuMkUqsjoSVcgnc4PNW+0zf943405yYblprwQyxzoxjYAHnFPoqRu7qCWbfc8UhHcSFwGdiO4J5pl2JUKMDPqeK6vp/G49CDfaMNxn6VzCKTdlGexBxQEXAILAn68VYhc41CuiyX2bpLaJlyHYYpKSMxtjIIPcU7gHhgfpQLhSEwV43zXLz8ONxtkAANQVzuOagVYGvLAsDA+Vxwc709bHVFkjBzWcNzkc0/ZkmI5JOD3rt+my3dAufLdSe0qH8Rj+dR1EftIj65FROQt3LkkE+G3H+oCiX6oTFrYqM4ziu7KdKhOSQKdI3PpQFLmTAwVJwSOTx/wBKYeJlOpY9Y7sOR9KAVcHMajTyQOfurLTPS8qHSCc59fT0okAIQgkkdjj++9BklYR5YNgbk+o+73q1u7FTqyAMbE8GkKYX5tqJmgq2GqZpliieRuFGTW3H6QtLPHCuqRgo9+9JS9WhyVQOT64FZV1cpCPtF7ITI4ysaHJ/2FZzdet84Xp+R7ymquc+OxMM8u509TBfwyIoaQCQ7YYYzTBZiudttiK8pDe2V6dEbPbzNssb7qT9a1unTyqz2s+Q6jK5qMrudF+WN1WgWGN9iKqJANzuDQpG1NjGwqGIC7kY9Sa5js12HKwB8rEjn6UrYwF7iR3zksTqP7o/rR3TYkfWpDLFAB3JyaqWtOHGXLtox6AuFAyO9QyR+IGZckd6zk6mkflkjdc8MRsapcdVIARQo76nOAKp2+K/UbRJQzoN/WmrQ67aNiSSVAJpe3vEfIJDAjkUzbYEWBxk/qadyutObmw1fKLsuBkcVyEEY3z3qwjDjTpOk77VZrfLAhiAO3rRMbXPupMiRR52B43PNQLtSQNJGaq/hmPAIJG5IpQjLBhyKvys6JqKwYZHFWoEDqYhgjbmjZraXZprqiuzVBR92ry/XOotdXX2C0cKE3mmHb2FavxB1IdPs3KnEzDCe1eW6CFJkdydZOtTngjufvqPGb3RO/TUsGhtI2jVvBROT/FnuSPUehxXNerFMFEzoh0kEPnbbO30pzp/Sg0epwCDvqkXJP0Xt9+TWgOmoBgSMPYIm3/prP7kl6je8WeWOrS8F28a+FIyEyLnI7+lbHTt7CE+1ebvLF7Z8gAAnCMowD7Y7H8jXo+l79NgI/hotlm4MZljdU0VDAq24O2K+ewdPZbgxNlQCVxjLMQSK+hDmvM9Xi8C+m8FfM3nO/OaiZWemnhMr2Ha9JtogTpUs27F2LE/pTKxWcTaF0K+OFjH9Kz7YP4qu2kEHcIOaalsy1wWV5FBPKmo7vttMZPS9raKvUIHVFGl85Tb8q3uoWst5bwiNclZFbc+lB6TYqoWaQ6iNlH862Qa3wl12589S9MNrXrFvKzWqwFGA2Y70jddU6xanTOsaH3WvUlsd6Vv7aK9tmhmGx4YcqfUVVx36GOcnuE5PEEURncPI0YJYDGea7JaDykaiu2aV6pfoqrHGQJYvK4YbCsyPq06+QFQBtnTmoucnSpx3LuN2KQSJnbI2I9DUyzJDE0jbBRmsq16l+00SDCEEkhcZNVu7zUfCjkYo25DAbUXOa2PC71S9zffa5kkZShTIQAcZx/Sgr0+66vehlmYhfmdx8optEQLnavRWkS29uigAHGW+tZ8duV7bZZfbnTPsugLCzNNKsxb1TijP0OM3S3KykOuNiM5x9fpWhye9cdu5Bro1HPc8t7LvbMoyrAn0FAMig4LAEcgmnGGRkHBG5PrWLcrEt9ICME4bnnNTnfGbLGbokUiiGQkhQSSBjGP7NZd7fvbTxogBJUMSTzzTN2kTQEfoayL1xcyxkKqFYwvP1rnzvnjqtsMdVPU76W4t0hZgFPzEEeb8K9CjI/WbSIAF49ch/0jSR/OvIypoZdOCQQcKea9J8M27C7knmYvMybsTxkijhmuofJG/If2yD6n9Krdrqhx6kVzHN4B6Jn86tc7x4rpcwAj8W3kj7MpX8a+eSbHB5r6NBscV4DqcXg9QuI+NMjAfjSrr+mvdjNn3bFbvws/h9XhBGdSsv02NYE28la/RJfC6paN6yBSfrtSdGfeNj6Ip8oUffQJrhIjpAMj9wDxSl9JJIxijfQo+bHessytHJpF4jEcoMbVOXJrqOHHDfdbf2x/+4Uf+OuF4hHmjYH23pOOTXHq7UhdzopzJdeCPXVis5yVfhHoI5UkGqJ847dxQ5Gz5uR39qxLaSGU64LsuRywbitOO5DALLgOds/xVthnvqsssNdwSbC2U5PAjYn8DXg1Nez6y/hdInIPK6fxIFeMFVk6vpZ1aiQ5qINyeahzXQ7A4qXWaGy0u5wpNMDZKWlOIzQFbXkkdzQr8/t0FFtBhc770O4Qy3yRqMs2wFCMvTTae1tPh5Yp7aWUTliHAAAYelZFho+zAKDrydZP3Vq/FAnt7aK1Z43hQAphcEY2rJ6c5e30kABTyBSx9bcuHfI2uiS+HfaSQA6lR+R/lW9IMAnG9eUQlWDKSCNwfSvQ2V6l7F2Ei7OtZ5z5bck+Qme5ZsDTGvrnc1RxcA4F0p9PLT5j1DBwBQBaRBsjGfpWcqNlxJdYwQj+/FNwEsMnY1JiA2GMVK4TvigrRhgUv1GfwenXDg4IQgH67fqasZdR0rye9KddDr0hgqkhnUEjtyf1FaYont5VdzTyDApJBuKdTYYrV14iduKoB6Vc1QULFj3PerXxxbY9TVY+a7qBxEg9TThX0zsffUIMyCuJxUw7yU2cakIxtmhXHz0aHil5jmQ0mj2A6bgftJ0QngUKS3Nu2GYN6EV1vAs0Rd5CCNsY5obE+Nhmwg23rk48Mcu9PI48PmodsbKCB655ovgf8P4rOoY8LmpdIUgM0zmK3G5YjnHpXm7n4hhEhFrGVQbAvuxrp+xeSaxh8lmtRvpEZHCLuTtRbq0e2IydQPBrGsLrqduyzlopNeCsb7ZBz3A5rZsusW3VDJaTZhuBwj8/dWf/AB/jdd1jrXt1pb/aJChYqQM5xTBs4QcG6QH0qtgDFfaGBBwQavNHYiVw8jh87gDisccJMe4aqWiySSKsoIQZBA5pUHem+lYE8ijJBX8auYbIEjVJkbHaj7cyksGgriDwY43BJ1jPHFXis9UeuVxGp3GaNdBDBAVJKBgMmg9VZvFRdwoXIqssMcd0aWeyDIWgkWTHYUmdjgjBHar2jslwhUnc4I9aanthJ1DSOD5jUeEzm5AtbWWoRyMSCd8U650jA3NQDg4HA4qNJzk12Y4TCai5FQmTk1OiqPcwxHDSqCOQDxS46vZs+hZgzegNPcV400Qw43pe6jDRFsHK71b7fCezD/w1KzxzZCsG9R3pZaymhcaz0UM4U7AnFFuYRBLoGSMZyaNBax3GWgmyVO6sKNewRGQNMzKSMAgc1yf8+Xjds2d91MxWmqPXIwRKiS1QR+LC5dRyPSr9RziMD5cbVGPF4S3KBItI3GYZQxG5Bq5UMzMWAA23PFLRMI7SdwWV1UnIHGK898PeI9xNczqQSNKkiunjsmO5GuGPk9HLeW0QKli5G50jigJ1OCRgBC+DwQw3oFzaw3SlXXIPb1oNt0+G2kUqQCOABVfcrX7cPnqVt4mgiVCOTjOPworSLJCTG4dPUdqx7rpaXF1ryQQdWM0zDEbYIocuTsxJ5G9TnnvGypy457hkVIFDdwis7bKoyTXj+tdSv4OqyBZ5YkGCqhiBwK4/p/p7z5a3pjfW3tadsd42B9a+dx/EXUQQTcZHoUWvYfCnU36jBP4qKHjIBK/vZrvn/wCP5OC+du4nHPd0Y6k2i6kPrCD+DZpy9khVVEp35Vc/NSfWRiVSOWhda6/JmmgQb6lG31/6U87Zj0uipE80wmfCJjAX2o0q6V0qMLyABxVoxwo3A71El5FCBtrJOCAaJJIcgHgas4ZgCN9ByDSfhtbS+E26Hgjtz/Knh1JdRBtz4fYjmomEc0Syocqdx6qaLJfQyx1CobDDahdSYCyctkKMFsegINWJ81D6hGZrKWNfmZcCpxupWUm7pl2fSj1CU3V3nDbhQP77VpnolgVwYFqb2WW1t0EMcjBV38Mjb8a6zup5YyWViR/EMH8qjbskZXVvh2Ix+Lagh1/dFA6fNMzxLNqM0LBd+SprXPVl8fwW8MH0Lc0j4fh9a1IpIZNZUfWqxtRyYy4tF9ztgZ7Z4oMjEZVs44IqZlcnWQAB2B4obtnms7HN/lWBGAACANqVkfxJSjZA4FMLnTkKSByRS1yM4dRkDcn0pSabcM8cu3G0RQXJZmPdmzijlEcAMFwRg5GaXEp0gMpZc4wKIvghMrbPqAwpKHardgsqpFFpVQDwMUzYhgjFs742PakDqYgnO/ANPwsEAXufeixjzfroxJ4raQhIUbkimIyxUBgQaUWZ1JwpHoTRo5ZDcICF0k9q143FIK3TgwwpKlu4/dpWToVxuUvC31GK0muQh0LguOfaqfaJDy2PupZXF08eNncZUVh1G2h8VWMo/gbcitMh1iR2XGQCwzwaIt0w7g1YzpKrLwwGSp71WFnwXJjb3SzSorBWOC3AogobIjkFgCR3qc42rVzPB/El0biVMMSzFmI9BnYVofD9sFzG43TzMp7n0/EGtFugwC98d3Ygbqo/dqIbSOyuyYGbTowQxySck5/OseTPfTbhk32u97MsmFinB/iGMfnTNzczx2ySAMS3IXtV3lURjADOeBVfthKBTA407kkVg7AEla9t5IpEkXUu5fsfurX6G5k6PbO2xZckfeaTmZTFhCMMO1OdFjMfSbeNtyq4z95qojM9Xl+ppND1OYyOz6jqQnsp7V6ikOs2i3Fm8nEkSlgR39qacbqvOzu7hViKqw3JIo0TzRjXJJqPdccCsxz4zAjkDBBNNQRgrmTQCO4HFJq9hHKsMCknAAxVDfqTkK5HrisLqt+6JCI2wpQMDpzkmusrye4t2YqAV74xmtLnr0ymG+69DFdpIdIyD6Gja9QrxaXd2bjDGYnkYAwK9JaXLyR4lwJAN/eqxz31UZ4a7jD+Im8Pqef4kDH35FI2dz4cmuMZK7AntW/1OS6WTVBamRNIJc9uaz1vOoEHFohxtnFRlhu7Xjyami01wZZ1dlAOMEjvxVJDKJVeNyoOAxzTZvepZwLaP8P96DcT3E12Y5GZNOMhCRuQK24uPdZcvJ6k+RYSZJ1Cg6GYDjtmtq+6g0B0opJHzEYz92ayLaBmuEcyOQGDEhvTerX9o90WZZXUt3VsYqOTCcXq+14ZXkvc9HFuUlHinJPq3IqbfqGmQrHrK+jfKaWt7bw7d0LEk9yaWHTpDKGE8iqBjAbn3rCVtZHohcLLGGXbOxHpWTfxGS+LYcjSBsPrXNc/Y1DYLrsHBPIqLn7c90xtpR4RAK5A9BW2/PHTC4+N2XnhkWIhIpHY7ZCGs5rG7LjFtIdsElTtWqU6qBkzKPwocJ6nK2I7gE+4FZ+CpmQTp92bhC1uwUHOcV6PocbRvNqUg4H86wb+e/tpNE9ywPPkrT+G5pgs8sztIp0jLN8vNVhjoZ21sk56gR/oq95MkMatJkKWAJ9KzY70ydVlVUBKx53b6U1eTrLBjGBrA+u1aM9GAuDkV4n4nTR1qY8BgrfkK9RA7yL9nZ8YGFyOfavP/FKZaCYg8FCT3xg/zptuDrJ5eU5lrS6Zp+3W2pgFEikk/UVmN/mit7oXTf8AEbvDZEMY1SEfpUuvKyS7eluLb7Ra6CzLqySQec1kL0RBd+IEAIA4OwxW8GwNPYbVSSVYx+tc9vbmiEj8K304pC56f44OQCGXSTTE3UbYW4k1NoPcKaNC4YY9KUMjadKS3KspOVGMir9Tj8SzKbgkjcdqcZ9NKzDxfKQSPSnLSTb232myaynkd00gBickH1rzEsTQTSRP8yMVOPavadOi0Q5Ye1eQ6kc9SuiDzK36muifr2vgv5WE5DVoN1ocxokOyAUOowThcUtOcLimGOF96WuPloC1qPKN6A6rJ1JFkfw0JAZz+6PWmLYYXYUsg1dTQBNZLr5M/NuNqEZ+jHxQLZZYxaN5NGNOCMEfWh26RRxqsDBxpGph3bv+uKL8WSNJehZIgjogBIbIYb+wpWwH/DDHeifqw4v3OKMAmhWUxi6tE2SAXCnB7GiLsKnpdstxfO8oJjhXxGHrjGB+JpfDfOyTt6C48VPcetKmZxWqdMsIb1GaUMSauK5nMWW4k4Aq6B3OGJx6Ucoo2A3osEDSNpjXJG5PpQKm3hJYKq5Y0z1Pwoul3IbBVImyfViMD86PBFoPhw7ufnkxxWFeS/4pfGBGIsLU6pG7SOK0x67Y55M2Tp8I6Ra3T5infYgfvc4/KgBCoyNx60TqFwb2QEELHGNMakcClY3mgOCpKn14NdWHHbju+2OP1twy17g7DaqDnYGigCUZjyDzpNUJwcb5qbjZ7epxc2HJN40SLc80PqJ2QffRYvvpfqJ86euKUXSR4oluMyZoROaNaAEmhE9tKMYWlpd3NNIMLtSrnJpNHsHdQNK4AHahCSPDswDEDCqR39aVeQk4BqoOT71y58nhNR5XJnJ1DHWmSb4YmQOBIiZ0/SvDWV6loQxtkkkDBldicrj0r2MiCSJ424ZSp++snpXSjZGWSZElkX5ds7V0cH1EuNlZ8f5VW36+yyuVtpDGz6lzJ8uc+3vQL+RL2MNDHILhVyTjk7+ntXsLKxmnjDzqIlO+k8mm0t7a0JMMKITvqC7munj5cMO5i0zwuXy898K9Qlnyt7I3iw4Kl+ShzW5LBazStJ9o3O5AojSo7ZZVLDbJFcsdvIcAKje1c/JrO70X2yZbwWzExTG2e5oImlDMwbdtvMeKp1G3kt11BiUBzn0pIyuT7DfPrWXjpfjGvHM0tvpYkgGnVMEtov2qQEg4XT8xrDtZ2CANgN602Z2jj8WNBI64woOK1knyiw9A9hFOoImic8GQbUwSLaVzO4DvwQO1YUt/1aaNh4Voh/dMkh2/AVs9OuZLiyBuIhFJEdPzavTcH6VpMZrpFxsL9R61adGtkaUvI750KBu1ect+vX3W+oCIfsLYb6EO5+pp34r6Yt5JDOCxK+ViOynvQ7GwW206CpKjGoDms88tRthi0JYysZEaBsdvWsl1uJpSLmCMEHCgL2+tbCOeDXSSRryuWrCVtojcpNb2gKlzkduRWYL14rSWeOSdJo11gO+oHet43MEiEFwSKWv4ElsZkjAJdCAaqXsWGugzzG7d/FEtvOupcjBj9q9BhJ4zHIMg/lWD0ZYoZFjjXAC4rciHJFdeF8p25OSapC4kjto3gj1FjsSa60fx0MMq6lUZB9Kp1CBhLJKSCpardNGVk+6uP8vu6vpMV6kWSxdLdG1NsoXufevM9Iup4Ln7HcspQagMfunnFeyk8sZYgnA4A5rAiCXsksrwPriYqQQAwI4xn1BrpvHudNcM/EwzhTkA5pKSQFi4aZW9UUmrZuBbJKQhJAJQN5gCM/pXLeRldLrWNwuPt0TKX0iGcPLkSsWHYjFNA5Oe9LvPEAuB9KYKBcMM+ZQd6x5tzCo5MutE+rwPc2qrHdfZyragccntxxXjuoRXtuVguy5VSSmTld+SK96wQxlZFLKdjg8Ur1Czju4hbbhD3HIrT6Pm8MdX0yxw8o8v0nok3Uk8QSLFEGCaiMk/SvZfC/Tl6abmMStIWIByuMYz/I1jRdAMEckUXUriKNvnUJscY962/h7pcfT5JZFmklklUamfvXbyfUTPqZJmGjfVxmS3J/1L+OKIi5gt2KjxBGF+mwqvWP8ALgb0k/kakTFeneOE1MqZxnkjb+VZfBg3920K+HASHX5jivNpcytcEAzkDuTgGtKNmEIaQEs2Sc1JWIL4jL8u+B3rmyytrpxxkit7JItoGj1EnkA4ND6NczKxSQOFcYbWc/pRzcwNGVPmI2wBXakEYMY2PAol0eUlghbJzuKLyME4FLL8oyCPYmjA7Vph3twS6uzasGjAO+1LyXUURdSrLgchaE7sFKqcN2JFA1Xa8yIx902rN3Y9zZ+O3gdNZRckb5FKlVW4d1AAI0cen/WuSeURnxtKn/SeaEXyADRtnyXU0vI+VO2fYUpKGY53UHgDmmNW2KY6fZi8l0biNd2Iondc0IRM6tspOdiPWmZ7dmjz4TDOxJGK9TBBDax6YUVQO4G5q4mU7fzreYaObl28DHN9ndo2ySDjPpTSXUQGNJLV6m86XZ3gLvBGJDtrC715y+6b9juI1XKxuD7hcVOWPj26sOTfQUGq4nyFIA2ppkeCRDMqx61BGe+3ApvpNkwjBkAIJIb3IOK0JoYL+0KEhkYZBX930IpzHcZ8uW+mUgViCVBHY1eeRooGaNclRkDNYE0j28gdSYnOVcKcecbH+Rpiy6kZZ/CuZFEbDBJ7Vc47MdxyYZfnMa0IGkFmJGBMj5ZgPegW1xcNMFaORATjzkfyp2I6QFUgqNgRVXuEjk3ViOCwGa5np6LXlxcRTlUR2VedA5qt1JcN055Yg0c6bqcbinUukkkwFbB2DFeDUTt4o8MkBe59KcIDpc80sksU4BeHALgYDZrQNJ2dyGmaEDOxcH2yBTMsscKapXVFHcmurGdOLlkmXSJOaQuVIfWGXAyNIH0pG++IAWKWiD01yD+VdbGW7vrfxJC3/D+IARgaiSO34VnnhU4Zd7MiNpGysjIRwR3q6xzEbzygDY5C7/lSskUkcuQzAjgVZZZ2GlmIH0rnd/lBXYxQOdsqpJydtq3OkHV02BjyRk/iayLODUSDlgdiT2HpWSL+7srWxaCd0BjJKncHzGtcMbl0w5OWR7mkbvqNqqtB4gkkf9mUQ5wTnmvM3nXrm9txC0ghz82gfNQOl28gnRiQ0ZniAK9ua0vD4zdYznmV1C93bSwSk4OD+8O9EtwWGcke5Nequ7dG1lQrOuAwB5How+lZHT+nrJ1ExqhGAxXJyPb8jWVmrp045bhi10fZVSYZAG2e9XjuEiJUQsAflAFN9TgSIQksCxyCfwrKay1vqEjEHtrqcpqtMbuHopkOdcYWQVR5mWYMpxg1SKFIhjUSfUnNQpaQu8IVwm2D3NGMtoy9HX6uDbGEW5PbUX/2pe2udQf9mdznbtWfNcRxXzmS5VYUGgrj97bOT9a2ejQQ3EcrEkgEbqeea6LLPblmUvoJ7hcZ8N/wpdrbxLx33Gogn24rYlsIVIwX+80ORFibUVJDMFGB61pxZa2z5MblrQKWSC3kJLAbnAPc5pKWVo/2a5B4ye1a3iq1rkAgZIII4xWHNcwy3ckEhUMP3T+9WPP326OHc6rjO6nStygHvjarw3BDFAwcdiDxVFhTORpA9MUQeGhyuB6471zOh1y8AGm4cKHU7E845p2PWLWFowAujGSK8z1cs/UYSQcKhA9ic16Xo1ys1ksbcgZGa2w6Y59sq96jfrevBbiNgoBJIocF11WE5WKAkeo/3ppk1dRuXx+9pH3bfyq7jSuQMnOKqTabdM27XqN4+uWKINwMGtjoMV39lukk0BvJpIP1oatqbTjH31oWZEFpcStsAM/rTk0VyvoO0tieoSyBgAyEAY4NN3CvEgMmnTqz5e23FCsZA0qEbhxnNN30YliCagCTkU4VrKvZfDI0Y1Dfnik/iKcXvRo5QQXilw+PcGtSdY4YljbzsNwT2rN6oni9IuSwVSozt7EGhWHuV4o7y19B+HrT7J0hCRh5/wBo3sO1eCtoTcXsUK8yOF/GvqDAL5VACqMAegFONufLrRKQ4kbYjtvS0t3BDkSMC38PrSa9eguesyWiMugDCOD8x7040IZSdIJO+a5uSayLDuFR1CzZsAgE7U5HLEy+Qgj2pM2hY4dSR9aJHBHEcoioe+BzUrujDtkVkSdXEXVBaIUyXVTketaRbJx6V4jqqzW3VPtB2MjeIh9s1rxyW9ss7p9O8N2iKRsEcrhWIzg14OdHinkjmyJFYhs+te7sLhbm3jmGMsM15n4ptjF1PxlU6JlDZ9xtW9nR/T5ay0wJTk70aIeVcb0vJu1MxHjGah3Cv8u9KXJwAKafik7k5bFAMW/yUnG8i32uFisgbCn0NORbR7UgVLSOFBJJwABzQjP0f+Lk0XMJWYTKU06tQJBH0pazUrbjPArR6qLKO1gtQmto24J5PHasy8udH7MbycHH7taY4fj282/U+OV8exGl1OY1yAvzEdq2fh1UM8kUiajJCWYA8JkY/rWJZxKulZNlH7STfcgf3iva/DPTGjt36hOv7a43x/CtLOTWozmeWeXllVZLc2kaopLR4wjn9DS4Odyd61r2KIRzQFxokQkDPyt2rN6fKqdKjm0CSZifMf3a5LI6pl0LBbFxrmPhRjueT9KfhQzARwKY4R37tXQWuoiW5fxWIBAHatHASJnbCIozk9qvHDaMs2F8Q3v2O1Wwsxm5uPLtyo9aw70JY2q9OiALHDTNj5jsaOLoE3XWpwMHKW654AyMH6mvPi4aeZ2O5O5NbYYzLLXxHLy5WT/+jjOcA4oxIQZOCe4pOabwYtXLHYZpWK4ZiSxJ75NdW3HMbrbWREY5jYKeSCaIcMdLjz/WswSNnIJGadiYSrpkO/YjtT9+zxyywu8aOi4OAc0j1E/twPRaM7PE+lhkdmHehXUTSjxFBJA3FZZcfzHpcH1vl+OZJuKZsxtSp4py1GFHrWL0cTw2jNJscmmycRk0m+wpNHoB+ddmrPCVEbFlAk+Tfnk/oKHcJMvTLq6iALQqDgjnf+lefePPy1Xg2Wiqd6csozHMszadOMgHvXz+fqV5cHzzvg/uqcD8q9h0sGb4etSyksoOCDzua7P+W8U8rW/Dj23jc6jtXDzcmsyIuF1YIHcGmEnyNjVSuixeTyvUMdWGBwR3qssniDHcUuJcHSeaDkPq4lTRJgnjJ71g9ZjNmymMHQ+cD0xTo1g5ByP0pfq0iS20Go5IfGAfQUCY7uoXti0oQgZLY2p2Wz12gR5GQg5yDzVLL7AYgC7I43BbbitcW/2yAnIIKjcHvVSbiMsbje4yRDbzWRRndiu4xycVu9J8Pwn8MgowFZC2TpPvASQccbGtq1sV+yNExZS3dDgjFVhE8lmlpIFc4xsNq8s7yWnxHJbyELEEzGB3Bx/MGvZNs2kV53q0EM3Xf2qBglsW252NK4+XScctLEZGQaARKrErpPqSapBMJY9dq3ix43Gd1NXjuoySjgqw5VhgisLhcb3HRjlL6BdpC/8AlRk+zUSOKbwiVUkDkDtVpJ7ZQWOlcdya1OlYeIgDdt96rHHac8tE+n6/tGTGwAHJFb9uiiPDNj3oKwRockAmrhs7Ct8eppz5XyuwXtGa38EyAkfvHvVra1W2UgsWJ52ouyjJrg+vbg0vGb2nRW8EkLeP4rmFeURM/fWcJIruAzaJdCz6i0Y8wK/TkVuKexrI6nbLZ2jGORwC4aFANlb0+hNa434FIQx+NBPJDCn2iRyf+LU4KknH61Vrfw1VTZh5AmQkT4Xf3P8AuKajuJDbzyXtsySqQhRAWznvj76XNi9vayWrTyEhBIRGSGUe3rxjGQcVdm/ZS6TFCrN4MiSW7S/KFGrjnejiJTGDACY/px6/nVIIfEit/DaYwhCquPmbONz7VMEaw3qWiylgMygrgFWGxG3IrLk4cc54n5bdyMEZB2IpaW3mJ1QyFccKDgmvRSQQ3Chiu531AYNLfZFhbLKXA3BArh+xnjelY2xnRdOubmPC3bwrgbnfNX6O13bXr2N+GaRVLRy9pFzSXVbq+v5Ht+mERxQnTJIpO5/hGPzpP4dNzD8QCC6Vg5jO5PIru4uCXC3fcGWd3p7KVI5FAkUMFOoA0KQa49IUBfQCiNQ5XxGRxtUBhtsWRjkjcGhkso8qlj2GaifzFg8qRSBiEBJw2Bk/TYg0uLmRCCyk5GfrWWeFnbowzlgoluteDbxj3MlFCkjdSM7EDtVI7tXbSIwCfUUO5a6gZJ4TkcFS2APepxx3dU8r10aZdAwQfvoqDOBRLjU1m74OoR68MN1IHGazeizm7voGkwNUUgC+hBA/Q1rMPGuPXZliZFVh5W9D2oZu5lOnwwfcU1PbOkrFcZO5X+L3H9KVIfxNBQ6j2xWFnbrxvTo0eWRWkwATjFdKoicxswD4DAZ5B70zbwl5QDgFd8A8fWlviIhLm0BXBSCV29vKMVeOO52y5ey8soQEsQAOSTW58NOJLKSUDAZ8A+oFeEkuZLjBMpVl2wR5a9v0UmPoEahcMELYH1Na48XjN1z8d3WpJfwxMV8zv3VO1C/xOLODbzfl/WvO3Mt1BGi2qklRkk96Yiu5mtWlKDWmxBrO53bsnHHo4rqKdcxuSRypG4rO+IIzL09nXJaIiQgfvAHcVk2t5eNLreLw8HykDmvQKy3MI1L5XXDKfetJfKarPLHxu4X6M/j9KjkDEg5O/enYvMCQpUgkYPf++axvhwPb2NzbyqzGCVwPfc1rB3XwmMTYbkD936/pRjNTSbXlfiW2C3F0mCA4Fwn5K38jWJ0aMT9WjhnJKkN9+AT/ACr2PxRAv2aC5PEcmiQ/6H8prwRaW2uTpJWaB8ZHtW2Pc0xs1lMnsopBHM8OMavMtSTMoOhlCj1XOa83DfTG/t5ZHcguFwe2dv0Nehcyxj9mQ2ex7VycmPje3pSagqNMww5Uoe4XGKsY/Gyo3I3oCtPIQHYKPQd6y72/mtuqM9o2CqBGyMg8mq4sLnlqFZv007ppLG1N3EoJj2fPZTj+YFYPV7to+pzISWBwyEnkEA/zoz9XN5PKblSkc0JiITgE98VnX8b3JhmiUtogRHIHDDmuqYZY5Rx83Hb3QInHj5bvmt/pM+o2coYgxyNbyEDgNuv57V5pjsHBGeCPStDorhrh7ZmAFyukE/uuN1P40ck63/HNhNXT272jNsUVx6HtS6W8ZYExqqnhjnB4/r9KPY3CXlpHI4BYKUljz8rDIP5g02Fz5TGSvGDWNkvw1x6L3emz6bcSDGVjJ/KvHdXJi+zQAbxQIG9icmvU9aGqKO0BCtcyqCoPCDc/kK8b1G6W5vpphkhn8v0Gw/IVWHeUZ5dY0IjSgJyWbetvowYx2UakgyXJffsFWsJTsGJJJ/KvUfDUeso53CRN92pv6LWnL6iOP3WxAfFlVkUIraW45/viutE8Lrs0WCBpD59NsUaztZSqahhVOdzzVL6RxeqiviMjzqq5Y1z3Ht2YW6U6sgDK4YkBSGJOR9fzrBCXO5jjc45AHFa0zRMCdcsq+GUUpIDrJ/dwPbvWcLMzSRWjeMjnVIpwuCBsNXOTRlNt8OosYH8DMzAscHCn5VyMn+XPFNQQzMkbaRFCcF40GMjc5JPbIGdvYGhdK0lRPcJLNdacaCm5G+MDsMitOaU3Q8KGJJmOFcNkY99J96JNFlWL1LoIlWYpHceM7BgikMg+/wBK74etb+3n4ljVmCAFSMAbsT9w0ivYW8SxDOck7lj/AH91dJJg8nHYCrttmmGpvYE53FVngMojC4GlwxJPpV3w4wRgjvQHkuA+lAWPoBRvRgdRaPp9kX7Lk7nk15e1WKS2+3PhpFZi5I4yR/I16O+6PN1Jgbu5KKNhHGP50jFYNYNPFb6EiXJBlOctj/pRryPeiDQamJVmwBnIOwFHW3FvC80kinRkBQ4LM3YU4mWnbNzBFDEmlxp1DJAPmJ96543hjj+zxwzmeQlbgD5ST82R9QKePDPkZct+CV/AbuCFTdIHhkGNCZADY2OO+2aJAr2kukoyHOQCMZp2aJlEanM0qSq7rBb4Dkd2PGcVq2VkpSSS5QEzP4giYZ0f71XJhPhOOdnt5q4ZkuXWMgK3m2HOakSOYxqJwDnYc16yTp9rINowh9U2rz/WbOe0QuSGhzhXUcfWubLGzuN8M8b1YzXu0tJYwgypGWA7dtv1rQtr6O8sJ0VSFaVUyTzyc/lWJPby3nhmDTlUwQT8x/6GtPpFrMOnsJYhHpmV9xztRjlarPHCQ70Wfxrp1KsvgLpIfkcf0p6S7ilu40ABCgsJM80K1VmkdYwAWGC+OBSwhdZdIXyxMSw/GtGeMl3s7dRGRlKAlm2yO1YHxPN9mtksgwLSeeT2A4FehRmyqIwAGxrwfVro3l9PMTkM2F+g2FDThm674bTxPiG0B/iLfgCa9b8UteL0phZKxZzpcqMkLg14jps72vUIrlR/ktrP0rRj6vedU6y0y5ICMI4w2y804OWbyW+Hejo3iXd0V1QsCgDZwQRyK9G7tEPKMirQwtHEHMSQwmMARA8ZJ5996iWMoARkoflasuWb7LG66B+15OADmqPLnYbmoKITkgVViCdKbk9hWOmjm1GJwmSQpZiOwpHrXT/tfSIp9QDKFMf0KjKn7wTWlbxNFcxOyMzNugUnI43OP3cVe9khtJzdTJNFGu3kPkYkEbit+OaZ5XfRD4P6hI9oYSu0OBnPOa9avgXUDRTIro3KsK+f9H6tJFcraQwQEEaUwMEt7mvaWBuGUtJbvCwOCrEHP0rZhZrti9b+Figa46cS6jdojyPpWDHscHO1fSU1kZKEV5z4g6ITI15axnfeRAPzFKx08PN3rJ5xzSU5zKAKbkyDgggihWkIuupwQsSA7gEiovXbstkmxIxldOwJHc0O1ZIoJJlO7ZGoj++9B6rNEE0RjB1Ekb7en5UB5f8Ag4o1O5/61thJ7eT9RzZcn4z0tJcAEzc42UnuaXhOfO24J1EnvQZX1kKOF2AFFc6VWNT7mqtc8x1Gp0VHvuoJbndJXDSbdhk19DnnSMpBG5UFc6V5IGOPxArynwVbYjmuSBlmEaE16cx4yzYLKThvX+yK4PqM8penRxYzRPqs9tbweGSDOcYRBx7mu6PC08bkhTC+CFI4O9Zt3bGTq8sYJJchgT74r0dqggt0hVQC3BPasscfzkb5dYiXd1F060MigM2yoo/eY8Ul8VXvh9J8CNgJblxEPbPNNPChYlo1YhgR7kVidTVpfiO2i4FvGZCyDgnbBrrt8Zth7YvxE3gQ2tihIVE1MAMBuwNZFuAFJO5PpRuqy/aOozyDGC+kYORtt/KgI2lDmtuHHxwjl5L5ZA3r6nCgYA25qsRVWyc0O4O6e+9QhyfUDetNnJ0fDxhdhlvc1Nu5Z9jgelINJgn1NGQkFUGQzfkKcqLg2YpRcyLbRhSW7ntTsdvEsmgIzdtQXkjn86xunI7XBMT6NG+rGa2ghU6vtDkAYKDADHsNsd+1PyR4AXfSIZgxhIjkHIztSEUbxPokXBXbFaNib+aeQwMEtFZiskg8ukGj3FslwuY54pZ1GcJtkVjnlheo9D6Xl5MLrP0Qf/LpNzsaakOI/egxW8t3L4UIyx33PFZvVt6201Z5bi3YuQkWo6fuNekgt1HS2tXQ6plYPgcZ2/SvM282XBUAuOVJ5r2YZWt/FHDLqqssO9vHxfIJ4nguJIpBhkYqR9K9v0m/ku7CObQgVfJpB4xivO/FESr1MyrgeKuogdjVfh68MV4LZt45jj/lNb8uHnx7Xx5ay09a0zNsNqhFYHI5NUdo4wQACRVUkLcAgV5zrHabSwV8Kx4yeaDcvpXVgk9sVYRmQ8E49aZghUr5sYHINaY9s8rpitdujllOCf3c5xSryEks5JNMdVCR3bojAgelZzvjYUV6HFjJjKL4u9FiuZYt45HQ9ypxSYf1qUEksgiQEltgB3ojS6129X8P393cS6XieeHgyEfL99enUY+nalOj20tp0uGC4C+IgwQppp2wa1ePy5TLLqBy+Vg2Rgc15q4la86qIoJkLFs5AzpQDcffUfGPWJrZVtLUMHkXLSfwj2rDg63HI0f22yR/DGA0TlCv0q8Ou2VacUqW0sa21tbxRzbLPIzYyM+X2P30G7nDTeAtpI8kT76AcKp99/0rSN503qlq7GSUxwAEgncZ7/dRb9ZfsTv051AK51Ecj2rW6y9xPcIXXTZX6fIiqC5wwHJ23pnpF7IrCO6RLeQ7RnUMsPcUtbWcjWVq9kIlZv8ANd92X6VW6ISS48K7VZEwY0DYLYGWqPDW9K8tvUJL4i5ByaIDpGO9eTTqMgAZTkt3A3NesVQygnIJqAqTqbHNXXCDjJqrLoGdjnuKqDtk0AUHUMipZEmjMbgFTyDQllw2AMg0cjByKAy7hm8cWrXTJdMmpSkflPP1rP6TJGbtw8srTqCsgkIbOPRh79q3ruIzQHSxVgMZABP51g2aSW6ypI0EEijT4ujLyLgb71rjetJohW2t7G5SS+Eqn5WVhqX2zVbl5fDU25EzJIFLaslcA58p9RtzzXWlslvbzTx3zyQTKQZAu6HfzGpSYpIGW3E0HmDXEODnON8D0NV8k0+kPJJ08NK2o6iVbPIO9NMMilelSmWJw1ws5GDqVdP4inDtWOXtUJxW0VsmmCNUUsWKqO5oL2KP1CG7VSHTO49wR+lON5T3OeKqBk5JINLZihMjJ4NUltklUrllJ4IPFEjJI0kcd6tig3n5rS9CzwQRKCmSjyNqL55x6bUlNtAkXjFSQiqpJLngNz+OxFelvIWdUmjLCSHLBVPz7Hyms22m+0RG9uCbWMAjw89+5399q0l3EkIyDPLGYJHMKjDnhth+Jq1q89wqJPHGjsudJXJHJ3GdttqPEZpo0lhnnRf8pDo8TV/qbNUttj9ouXlmuY5Wjbwm/wAkeuPTan4QeVUtRcPdC4SdTDFup5LKSefvBFeha2gkljnMSGRd1cDcZrEulhllihntGKyNmKWHHmzvv9ea34BiBAQwwMYc7j60s/gQC4twyk7EdwRWU8EizxagWJyux5G9b5GAaUZQWwQARuK58sPJpMtFrd4reKMCJiSwXft71534qn139yV4istP0LPW+dUNwVOpg5GD6ZryPxJIPG6m4GxliiX7l1UYyyapV55JPUn0NfQvhWbxuhxE/uMyfzr5wN2wO9fUOiWn2Lo9tDvnRqb6net8vTLCaoUmAxjIwRtkGqwTWogdQwGeQRzRr+Lza84DDGRSg6crDUZnz7EbVx2aruxu4JHNGFzGCQeATxWtb7RgHkDFZdnaqsukMXK7k1qqCfKPvNa8c+WXJfhS1QLNc48pYhvr/ZJoi+MYkRpRqUjUwHIHt7gUMt4R8TBIHOPSqS3SQnx5JFWALnf7qqS70z9q9fuLdOmSwTnJmQqqjk+9eIKxtcSyeHmRlzqPc4H9M0zd3sl/O00h3fdR/CPSkxqS/wBwdLDOw4rtw45jN11Ycck7QVzFG4IBDBzn2xXrANcQYc7EEe9eXOl1KgAgcCvUdCdbjpcYJ8yeRvurn+qw6lXS1/Mba1LAHW2wNebxpRpJN2ZhWt8QXWu7EUe6J5c/rWYya4zpwxXYAdq1+n4/HHf9ORNsivFIrJgjbJ7mjxL4MeMBu434qFiIEZVicHcEc1LShZRFjJIyfaukyVwonJIQCYHJI70rLG0MoZcqw3HtT8qftSw5B3BqlzGNenUCQMjFZ5Y7cnPw7/LH29D0e9DSJcA6Uu8JMAflmH/8Qrc+0oJ9RKCELgyF+HyBj8DXibG4S3ZklybeUaZEH/uHuDvW+t+lr0yW3kYyzKA0ZGMSgny4/QiuGzxuq5fLym4B1e50TXVwGOIU+zQ7/vtu34CvNLCGGwNaHVTpkjslOVt93JHzOdyaXB0RkkDIFacU68v6x5cu9FZQEbSO21et+EYy9mWHrpJ+hNeQlfShJ5O9fQvh+2+y9DtYyulmTWw9Sd6fIrhx3dtZRng+xrCunma7nng1OwUqFJwCBzzjsAe+xrdA0RZHOM1hQJLGyStIwii8xQbMNWRk5zncVk7MRGihVhdhbeKBY8xSJswPofUUolm5jW9SVZpo4ywIfCL7BVpqUu8kEU0ayzqSYyWK5XI3I+nvV7bV9qMEZUxpl5l0bAHhRj6Ul7LvIl+LdoAZTG+EmIXBJ/p9K2LO2eNXaZlaR2ySoxgelBtbeK68K4KyosbEpGy6B9cfjitAnHbYU0ZVV2AUgY27UsrNwRxxRnAO+dzQiABQlzNgZ3JPAoyeWPHehouDqNXRgwIG5FBLcmsWWKSaMkSs2pyNbRFudth6YOPStoc1iSTwrcBnheK4dWijEgOg437VeJUhbwKgnikS3t7d38IZLOHb/TuKbt7i3jiKoHVbPUmjPkY/U+v1pKG7SW7WGOeGFZNOlRCSC5A3Hpnin7Fbq3SCEWpeJJCJH9SSRkD861ymvaIa6RHHdWUEmyaHLlYztnfb881rZyaoiLFHpUADnYc1bOEJG5rC3dXEStwVYEDYgVR9DAxyKGRxhgRsaWRwLg5yAdsCmJBqGBvQHlep20nTbplgACEDwiTxnH/SmEvXFoYwVefRqJHBwR/WtXqXT06la+Ex0uu8behrzfTrOZLi4S5RkCxlG24ORWVx8b02mUynba6bcN4soJ1JypA/KrXvUfslo08kCnDAHSec4/rXWMMcmsiQgMQCAecUxd9HN7a/ZzJpVtyxG43B2FVClm+2Pd9etJemTtASlw6aQpG4z/sa87bdJvr8ZtrZ2U/vkYX8TXu7L4c6dZAExeM4/el3/KnLlj4LKigbYAHaqaTlmPWL5X1KNrFmtS6M4PnKHbNP/BsYN9PIzFUSFi2BSfW7C6trp2mVipbZiOa2ukTrbdMkexKCRVBkJG60I35Vow9SF7exxwN4SmIh0IPNFtLmVbRxO6vHkqZLj9mVPoabt4+mdQSPwmTxU3Vk8rD9KzuqWl7cXkdtcSMLZiAJMABj71K+t6NR/wCHSqfBBuivzlZOP0oN/GltbPPHphI3VdXP65/Suj6Tb2FvI0jTRBAf2okA1c8Yz2NLdLsh1YO1xcSyJG+fDc889/vNTof6W+Hmee9nlkkMlxoyGff8fvFHvlmtunPbXUkk0jN4jOo2RRg8/dTHSIViFwbmyW3VFz4pGMY+tZHWusXVzZtagL4TE/tO7AY+tVBnd3p56OV1nE2o69WrPvX1jp8wmsoZRuGQGvkoGTgV9M+HSy9JhQ52GN6bGtoNk1cNk4oIBoi7Lk0JLX9naXo03EKyfqPvrz198PwWt1Bd2ZYeHIGZGOQRXoAWWdiDud8HvV2OoFWQEHbFF7VMrPl8pvo8JMpGGjfOSPcj+YNJM/kXHOMZr0nxT0gWdy06lhbSnOAPlb0rzMqaH0jcHcffWk9MbExDSDIeBx7mrLzk7sarsQBvpG5960Og2bX/AFWGPcgHU33UWl7e+6JaHp/RYUZTqIy2BwTTigsQMEDOMGrPGyjDMSB2z2/6ZqiazGChOSM5Hfj+tcuc8r22nULCDPV/FwMLEB9+TWuyIsO4BI2Ge1KIpE4DfMRk0VtenzHJIyRmo48fztVaAk7SXU8aghYgoB9TuawLifw7vq9/gDSfDjJOxI2xj616GWX7PbyTHGVUtn6D+grxnVHMPRIYiQJbl/EfH7w5/Uitc+9Y/wBRb8sNT5c96sxxH7mqqCBvQpWyMA11Tpya7CuDnSfTIoathTipf5SPTehjilWs9DW41MWbcLvg96dsYDcSSSM4RVGS5FAjjPhIigln3wO9a9gjC0jjChHDk4bYk7YO/pS2VHtYIbaCVg7M2NWX8gIG+3v+VW6e56hm5lIitoThnduc+mOKia1/xi7ijDEww5E0qnYd8DNNwQv1qQQwl4umQYVsbeIR6Vlnlcr44tMMJJukriW46mPDtYzFYQkquBjVWPdRz9NuUmjLD0PpX0dLSJYhGiKqKMBQOKy+r9GS8tniGATup9DTx66i728+1yt3As6jBb5gB+93pRpXiYPGxVh3FX6NZ3EjXFqRpeM5Kt2Iq1x0+7zgW0h91XP6UZTTt4uSXDVMIUlUMTg9yO1ei6He4t5IZrjWv7gI4ryFtLobBOxp2M6WyCRn0rX24CvxSMdRyOAuKV6HEkl9qkGVRC36D+dOdakSS0jJUmQNgmkOmdRfp7tpRGV9iSNxW2W7xagx/btpwXciQoJld5ftBhY537Y/PNb6vHb26yykkN8oB3b6f3isoWglvJ5XZTAvhzBox8x3G3uaU6hfM1wScFjtgcL7CvOuO295NNKfqcsrlYCIlG2lTkj60sQXOqR2Y+7VkvcuxDaiSKftboSrlsA9zWmOOmOWVpl4BNH5D5xxk81mPqVipBBGxBHFaYyrZP40LqMOoLON8+U4os+XV9Nz3fhSSMH24Ne3+F+kra2iXUqKbiQZUkfIteY6B03/ABDqiI3+Wvmf3Ar6OFAGAAAKMZ8tfqeT/wAxDNhck70szln0jO/cVW7nYEIvJ5PpXQDA33xVuFd7dHTRMiyKeQwzmsq8+Gem3O6xmFvWM1sa8HPI7irBdQyODTJ4u5+GLqzk8WxnyRwc4Ipc39zDa/Yr62Xw9QyAug/cRtXvNPqKzb74e6des7vAqyPy605dBkvLZtawQ20ImnQZRZCA65Gc/n2ql8PC6JC1pbQhTlZQy/If5b0O/wCjXFu7paws8UYBUSSAhvp3WptpruwRkdbcLNjUC3yn76uZdFot0WLxr2BWZGVTkEHkgGvYKG4bNeK6SUtup+JMEjRcsG383PFejf4htETDLI3o2Nqg2soxgGqMMggAZrET4nikmWGOIgvsrE7GiDrEoZgI1IHJzx9am9d05N+moq4OTwORTCOHGMYrzY6+ZLkW7RRxsy6lYvkHcCmLLriOY1MeS2CCp4yFP6NTLTeGxrNv+mW9xKqyW4aM5YOG+Vtv1o0XVrScAgshI1eYUyJYJgYhKpLDgNuKJdDTzqXcZnaFrW4YxkqUjB0MP9SmptgdH2cSzqWQt4GrTInPynvxwd63orWG21CNACxyWJyT9SaJpA3wM+uK0uc+E6JdKKGJfDEhGjGuQYJwe9NucKdjVl339aq242rO3agHcNgqcg1I/HFL2xDAjhlYqRTBOBknAHJNAXViWwM7UUjeldWoYXOPX1o0Z8mCckUGJsRg4wdjWPOiWjAXARmlk0himQecZ+7atcHIpTqNo14sRSVo3jbUpAzvTx9lWXOkzBrdWEKqCVVW+XPrjtmimRIvAM0NpITkSGMjv3x3puG1YzyXLWYS5ZdJPiZDUtadLuLeK5aOOGK5dtQcbitNxOi6yzW8GnVDMtswkZIyfKDnjPbBzXoLf/JBIAJydjWJcQ36yLEYgYpVAleNMkc5/rW1bQrb28cS6iqjAyaWfo4tI2lSSCQOcUB8OuQCCOM0yy6lIPelk28p5G1ZmC7YXLHYb5r55erN1AeHAjPLc3cjquNyBgCvZdXuJoXEMSnLAsDjn2oHQ+l/4dboZAHuAukkcLkknep32oh0n4KELxz306synV4SDb7zXrNOPQilml07CFSfY0KW4mYaVhwfXVT8i0NdPaRQuZiAmMtk7CkWSwEQmS4IgxnUZOK8h1TqF7eSGK4xGEbHhpwCPWlmuJTHoYA+4FPx2mcsj6PaJbRxgxsNLeYHPzffTLFQMKRvXzrp3V7zp/kXEsPJjc8fSvYWF880Ec4gZQ4yBnin6Ey8mi6EDIG1eQ+Kp5DfW1qCRHjWVA716r7RMxwQFzxXnvi62cxQ3mATGdLEehqsLPKNcP2YtuMqDvkbVNwra0cHGk5P0oFvJpGkcM2RmjtKTKFU5OQG9q7XZCpk8OVlIyvzDbsa1uh9SSD7Qqn511KD/FWfdIR5sByNqUVWX9oMhfbvUZYzKapVoyyGVykbZJPnc9vpV4444ECa1HcknmhWqAhjsoX8qLcQatiCfc9quKWZk1DDZHseKUlDC4Lg5DbA4rrMabhlZgxDb/fUxupMSDBI2IP9+9Gy2gBmgwfmfLfSizwtGUfYhQAT61FiWmlcNgqpwCKLLKshaIkk6chvWgM66l8GcoNs7g1qSSBrfp7sR5ogM+4lH8jWdfQvNa5VPPDux/0+tEkkC9P6aCckxnc//lFcXPNZRwZccxyulurTKvVrtRyJTS3j6o91ODtk0XqFvPP1+9aHB8KTWxJB0rtvg9hRevzW6RCAAmQ+bAPyn+yRSxz1JGV4plbbSaxpK0aYMrNIo0r3z2r6dnVIqICFr5l8NyBetWofGC2PxBr6jbx+HGrn5m7elGdVx46i88ixRO7/ACKhJrGsvEnitxMzxlk8VRCgCrjGNWe9bMq61YHbO2ccUCS0WRXRpZTG+xUHFQ1l0z7VftPTzJHcNC2reVkGy/6ewB9qaVY5ZYLmLx2MvkDLsAuDuc/jTawRq4ZQwwukKG8oH0qbe3itotEIYL6FycfjQdopODtVGIUZJ9zVuTil3yZSDwOKElL7qi2xAWIkHbW3C/UCk16pdfZ52mjUPFJ4eIBknj1+tCv4zN1eKNfEV18/iLwo2BH3iidMFtPPJJamaIpJ+11HaTn1oXqaay5SMKzM5Axk8mixDTGWPJNAU6pMUYtg4oZiLuayLjp1yZ0lE0TmNWCK67Anv+AxWmJN8A1JbOxpy6GmPH0x0DvFFBFcsuBIn7nGwzT3T7OSIRvcBVaNdOlTlSfWmSF9KkvgAA8U7laWlycmoc4UkZoTSaV1bkDc4oqlJF1RtkdxUgmm82SODTDTRLJoaRFcjOksM4pWUGN23xgZz6VivJNNZOTIoim3VSvm0agD5uO9XjjsrXoXuYF3WRXJ4CHOaQupvGklBQDSoJI78/0pcN4c9si6o421RrHj+Hv+CmtO2tNNxLOzZV9IVMfLipymlRXpNnpi8SZcEnIU9q0hIA2B+NUB29KqWCbk1JiuaGdxuKlWDrkVBpgCW0iuFKSRqynsRXm+siCwtvsEEYEh3wFHHvXrBzms/qpjtQbr7N4zthMAfWkrC6rO6HbsOjubYqlzJnzE1a7Z7bpBtbmdZbiXyjJ4z6/Si3tl9pWEws9tNNglQccev0paDp9pHI8ttdSGa2OZcnY+vpQ03L2s1t0+0VRf3DSsy+QOS2B931q88A6ZHJd2ZJVyCI1O2CRkj7tqN1PpsHUDHP4/h7Y1chhVOqX0VhbxwxEOo8mlJCrLj3FA3v0y5LvqnULGQRwgx7q5Xnuf0OK871N2eNFmRhIAFU54UZH6176cynpZNqAZCuRhtVeKWwlueprDciQFjpwRvQPcLdD6VN1C5XSh8MbsxHFfR7S3W3hWNRsowKmxs0sbKK3QABFxn1o/G9DGpqS+kYqgOWwKmXOfYUEpPthgMdiaqDkZzRQNa6TwaWOpTpPagE+qWiXllNDIMq4/D3r5fPG8U7ROMOh0kemK+tSHK7mvA/FdnHb3q3MZGJc5X0Iq8anJgHnA4r2/wb04pZG9YYaRsL7AV422ge6uIreJcySMFA+tfVkji6Z07SqkxwRcAchRSyvwUiscVzJPM8xAjXKxID2/iPuf0pa3e4S4eFkbwxGHSQDg7DFaEU4e0DqDh11DPoQDS9rOHYBfOAcZBz2zXPlfzi56EcMZSO64H45qlrNLdTyBUKQxkpqbl2/oKlJNTzMdgW5PbFM286suoMGBGQwPIp4Xc2dYnxFeaIxYDym5CBXPAyxzXmfiR89QWBQUSJANIGAM77V6Hqzi4+JLSBSAIY2lwRnJO2K8jfu1x1G4cKxy7YGc4q8e85/jPP8AUuWAGN6XbfetSHpUjqWug0Wryxj+Njk4H4VlyxPFIUcEEbVuxkVG7Eeu1URcuF7k4xXE4NFhGq7jx+8wpNGrZBQs0gUFlwFB7Z2otxBPfyW9qGBZvM5x8oHc4qkrpbwahGE1DCmPc59806kctjbJBHmTqN3sSHPl/sVlnlrqezwx3d1cxLMw6RYYWFADcSBeTXrOnwxQWKwwIERBwKz7Cwj6farCnmbl3/iatK02Qipxmumt7EXnFTIoIzVAcNRDutaESSxSLqZvoRgyJokA7kYwaeGxz35zVYzhsHg1Y7HFKk+VKTFKUfbHB9adhkZyEUF2OwAGc1e9i8NkuQoJjYEgjkV6GwQW0sc8PgoCM5Vl4NGedwLbKikgms5EaBTcW7+IVf8AfTbK49jvVb34bW5ktZekK7W848xc7RnPGaY+KbQ2XUo763DKs25I7MOfxoPTOozWnT7hVfSJdgPT3FXOSybiuk3rRdOtVsbZy6puWB+Z+5/lWJLnxMEkn1okkpllzkYG9CO5yeaz991NrgO1VRjGxxkA7VfG1Q4ztg0Bp2c/i2+lyQ6nGacjIntXiJGcfhWPaPpyOCea9D8L2ZveoOzDMCAFj6+1VCksu43vhbphsbIzyjE0wBx/CK2GcsCAdu5qlzL4UTOFLaRkKO9Yq3Xh9SEtxdLFG4CJGTgUSNcsrld1oONUmfSmI1wnHNUEfmyeKKNqaHGqu+G8pxipNUOxoA0cxYeYcVndcvri1jja2QEnUSSOMU+uwxQr+Dx7N1AywBK+xwaJ7Dydv1C/6nbP40qqQ2wUdvesElZOoXaSzMsa6mVVbYn0rUihdemTXMDooVgkmD5geB+tYtypsuo4YzRuq5zgqwbHv71plrXRQ5FanQ9yIBLHbkB1bUDIDk6vbbBrpbRo/tWqaOF4IFChcDxMjv74NGiVHaNEn+1lrdWdS+kIEwSDj223qdKvbuQkQUxuwLAnnYJ9QASKja4pZxtb3CLGRMsLjU6jK4BH9a14wmmeE6GmjZiGcjK7bY39RSlur3FtcmG0FqkEeiQMQCxG/G3YChu8kN2k8kgAl0KWO/I9B7ijKbxEuqx+oMXhiZiNQZgw9P7zS0ZIYYJByN/x/pWh1ZI11iI5XWrA5+uf5VPw/Ym/6rEmlWRCHdX7rvTnom71G1uOnfDtvJC6rNDjxZEPzA5/mRWPFfS3koe8Ik0Lgbac7j0+ta7Xo6pN1SwDtLGYs28ZGMMoH8xWP0ZA9wVOQpXBx91KTsPQLfTW9j40UjiNSMMDtW90q8N/0+OYnJOQWxjOK8heu6QfZEWMqkQ1sR2LA4/GtXojXdt0+QyOIrcrrj0DOnNEx62eVenO2NqHI2k5FYYnMMcMs3UpneVWIDfIcfTFarS6iVOxFFmkqIqxtK64JdsnA4qCNZwckUpJP4XUYkLYWXKn22JzTp8jYzuaQWGFG5AA7mrxPk7ZwdsmglATkkk+9Hh8oyRQa+rS2DRFO+fWhSjI1AVVHxyaQMkb4qD6ilZL6JJfCzqk06ggO5Fd9uiMrREsJFAZlxkjP0p6BkNVgcrSI6lZlmX7RGGU4ILYx+NHWTKZUg+4NGiH1YPFAm2Os7A7ZrvEycVy4kiI5B2I9aDZXXJBbQR3ZBIhbJX1zRopUlhWVGyrDUCO4rO+JrmO36XNbSZaRx+z9hkbmsz4X6mFH2GZsZ3iJ/SlZ1svLV09KTrORsRvk1eM6lyOaUjYhpRvgYIOec5o8ZxECMEj8qzaPMfFFn4N4LlR5Jtj7MP9qxRuK911W0F/06SIYLkao/qP7xXhFbYjcEVthdxy8uOrtbGa9/0yPwunWykbiJSfwrwdshmmSJRks4UffX0QgKuFyABgAUs6rhnypICGLA4I4pTqyrN0y5RsAGM7kcY3/lTcpwQ2CQBmsP4mvRBZGFT57g6ce3eox9t967eUhbWEIOCpz+FaMCqZ2OOeR6GsiH9mykk4NOJI8cnm+U7ZHbmvRldeN3Dd+gEOpdiDnIpdkP2fwyp22z6Zqz3ONicZ2yO/1o9vJE0ZXAzjBGKaw4j4cQR9ixGr7qLBPrLQsTIc5zjGBSsyuBnUCqnb3FMWlzGZCrDBYcmjYUjOu9mYABUGnYc/3ikIZi1wNRGFBxn761JkCBkjG5GT71mQx6XGnJYrvntmlU1o9MjKQAnYknIpeVHEugZ1RcH1FEknS3bAyHAwCO/1rvt1tI+ZEIbGMkZpmpcL4nT5dQwdOfw3oF3tZ9MA7RZ/9dMTv4sMnhOpAQ5x9DQpkDWlsSSPDtlbY+sgFcv1HuMOZN9OsHxFeyEyBgToCfvHbY+xoXWlnMMDTFzp2OqTOCQDjHY7GiXRlT4nuJERmRZsuF/hyDQ7+COWVj9pLNqAKgYC4ABznG9ZY31HPcN9nfgrpP2/qnjSgGG1w7Z/ePYV9FkfbbO1YvwdYJZ9GDA5a4PiZPp2rSM2p3B2wcYot2JNGA2VqNW9JXV8lsIlLqGlcKobvxn8qXl6u8UFzJLAYlhfClv3x7UleNa2rHNS0qqMmsQ9SmLu8gFvAseSxIJVvem4pSYF1SCZl2ZwMZoGmkHyNSnIxtSyODIynOQe/egwTlW0DzK35V0h/akjbvQTN6oz216ZowXkCDRHv5jk+nsasnUCbQ3sySW8aHBj0/N9fvNd1e40ywaLnwZmU7lM5AIpW0upLyeeeIssDMsWhk16j647Ck0k3G7ZSLNEs8eSrjIJHapLEuwJ71FgxayjLMrHGCyjAP0pcuRdSKTtnIFNnTDsUjdgRkDIJrPPWZY7OWe4tF/Z4IWOTOQfu2pm9KGxm8RWdCuGVOTWTcSTWpuXhwREoATnUDgb++1VjNpp49axHK8lnIqxKGbDL3p2OXxoY5QCA6hgDyM1jrBciCcDDXM2CSRhEG238+KFN12Ww6damS1LyupDAnGnBxRlJDjfJLRMByRjelVultQZjkoow2K88Pim7J8lohHuD/Wg3d1cXvnNukLAhyw4AG+fxAqZ2djXn6hc9Qv4I4oMWb5EhJ3NWjt1vLTwxBNbxrIQ8Ib5sAnv70nYQrH+2SR0t0VnGCNDZBOV++tB0ubixjWa6VboKJUVfKRj1redM6okM0t9FLJOdMRwiEb4Kj8xqAr0RwvlB2FedYTRTSOpd4z5nMg8wI28uPUCvQNgsApznfNZ8ntWKS2BtQGbPIzRZDgYFBNQoS3yCwP3Ci0vG+Jgvc0ywwaQQTvVLnxGtn8HHiAZXI2JFXrl5oDIjsbhbxbya6DyKmNIXAP9mgnF2LlGAt7dDqkaNcF+9bLwoZQ5UF12UkcVZQFJIUAnkgc01eTzN9YSiyjk6fJPJC3lERBOnNaEPS4YbdDLbm5nbd2I3OR71r5ya7G9B3O2aJJDNFdZijKxHZgZNhzwN/X1FGjsbZbo3CRKJWOWamCalKSd1BOTVWO1STiqGgloxgk1ViTkmrpsu9VlGBtQFVc52xVLsYAcdua5ODRBuMEZ9RQRC7vLe0tTNdSBF4A7t9K+c9b6l/ifUDKF0RqNKLngVsfGvjw9QCyEmMrqjP8AKvKg1cGUez+Aum+JLJ1CRchPJH9e5r2szJjR3XfJFIfD0KWfRbSA4DLGGYe53NN3DKDncAjJOfSot2UgJjQwGEfLgLgHgcYqUaGCBjGACq4AAwBQLd/tEccgUqHzt6f3irXEZ8PSoJBO5rLPci5O3QqrW+kjJOxBPOa6xtvslqIlLMqk6c+nOKmBW8NS+AQMnFTNKkUbuTsi6iPTmjjmsZCy97eatndb3q93I+splck4UkZ2z+ArE6eZEtJmiAEjuqRnSDvycZ9qed/B+F2dgA91Jk6jnVv2+5aBaARW1lKAXVHd3ZR8mdPP4VrxTeVrLk9SFnsDIWjW9WScnU0YfOW/maJZ3YuA8V3bJNPFE58R98gDb789/SpawEdsfBKG4RzIjq4yyiocj/4njC4AZtLgehyD+VdGWMZY3bDfck4xVo20kHupyKmRSJGUjBB4ND4NQ0b3TZhLI00ihYrfzk55btW78MQvczXHUrhcs/kjJ7CvJWjkRGDYhmBIHevpFlAtnZRwr+4oBPqaxs720x9adIAG0ijW+wpd+c9zTEXy5pRSTsaupyKGx3qVNXCSedqsNxVSd6kUUni5Y1kidTwwxR+jS6+nKHYDwm0MxhUgfUmlwcLmsO71CWSMEgFs4zTyx8oUm3o/8dsl6Zc2V+DdSNI2gofKByN+2DWFdsHAVSQoGABSSwFj5mApl1yOckDmpsVQoBhyMnGKIdjxVItpeRVz83pSS7FSm7AelR9M1yD9oOfWgLxoXvNCAlmOAo7k19M6RZR9L6ckGxkPmkYd2rwXw5Ebj4jtwOFfUT9N6+mMFPNUcZ3VZphaSG2TXIF8oPc1iXkZk6LG3UfJLnG+2++M4Brc6jLHbwM7KxC7kLzWXLZyXbJewSMIymsxSHGrHtWmBUKW46rF0uA2o8MBe5yx29DmrW3W5rPp8Et9OJTJuMpv+VS00k13Hdx3gFuqZMQNIm5szaIl/aTBPmQsvOc+laa31otvSQdRt52RA4SR11IpPzD2o2fNvXl4Zxc3UE8dnILaIFUZQDg7dq04uu2a2sT3MyrI2zaBnHvWeWFno5dtkciijcYpJLqJk1IXYHvpI/Wp+2kAhYiG9SazU8rf2ZNx1aEWiyvGqyJIG0mMbkVl9Zmj/wARtbpZprhj4b6pk0k+3Ar0XU08XqqO1s88k1s6lIX0nbG/I9a8x1qTx+mWDfazM8SFTGyYMeMVUuwbX7HcXDwRosKHzzppHiIVJGF/U+1GlYiDXMjEEeNOoOgNnaMj/rQIEHXblYZEgRtIZrhQQ0mPT3wcGhzWDrB4DMzldbLJ6ohIK/lkUjaXQpry6+0WodxZZdnuCvz5Hc7+tKqslxDaFFJcEKCCM7ZqV+zxdQgtbK6yjpqaN3zGzbFR99DdmiXRlEQzupK+YLjHBH1q8SpXqFhJDDcvKw1BsaVOfetL4dVLHpV11KYBDgrHKN8bYxj/AJqF8Q+ObkcmNo1YjPOc7/gKt1GU23wvY2aqsUlxgyRkbsM8/iBRSK9Dkmt+rwXMyFI53KmRlwpzzvVI4jZdRniAdPCcqCeQNQ/lXoOoWIt/ha3YK6vbFJdB9TjOfxNJXcay/EUznJWSJZSAdjlR+VTbrtU7CvVcK8pjVwCFzkZXnG31NT0xI59Uc8ryKqqFi1EZJz+hNOxvoklbVAANhI27g4Jwq/XfjnvWxaWdtPbQzSIszHziSRNyTvn2qsM9YpynbDurG3uvIttOTbtoVwdjztv2ranuFjfZskDGBTslujcqM4rB6mn+HBpxGzRndlXt70rdhW7lEr5ZHd1UsqopJ1duOOc1q9Pm8S0gEkgdmjUh2O5PpWV055bq1gurWVEVpsyBuSo7VWWO1lWfqIhluMOFChvlxgbYqpNzsnowCDhqkkE7ZrKk6qtrI63SEqoDBkbznP8AppuK/spnKR3UfiDYo5wR+NRqm0B5lxQJAQdqLGRpyCGz3BqruqnzVJsrq9lDcW7zSLiSNCQ45XG9AtlV4vCjgKKYdX2hRlmJ7VrkrIcKpIO2Mc0g3T50acRRK8RACRBgoPP4Vcy60VhK0vo72NUiQvNEoIjdcBSCMnV7inemX0X2hrb7S8szMx0uMFf9P5Gqy9PuI41mtrGMSS7TxBhgg+9Ta2d3ENQtI4X8VWAJyQu2dxV3VhRozthdQ2olpKskQ04BXZh6UG5GQdiM9vSvPDqv2S1kW3lQ3LbKoIJHPastKT8bxaRHNqHmTTj7xXkEkaPDKSGU5yDxWh1CVpIpDLKXmO5DE5xkfMDwazOxFVpjn7e56PefbrLx2BDA4cD1FaY2jJGBnfesX4WGOjKQANTsf0FbOSGZdsDcH0rG+3Rj6EjbK47juBXjfiGy+x9SdlXEc3nX2PcV65TwcMeOaW6vYjqFi0agGQeaM+/+9PG6qM8fKPNfC8HjdVRiMiLLn7q9oxyceu5waw/hSzNvZPNICJJWxg9gK2WKkggrscb/AH0ZXdHHjqLHPhoBsTscmvG/FqsvV4N/KYhpHpua9gpBQDYAdhXlfjL/AOusvXQ1PD2M/TEWQICrKSp71aM+JEBkgg4qoLa1TC6G+YGqp4ZJymAOwO5rtxvTo4ct4Gbd4Zn8ORAG4znFHaJVkxEpAH7xNVsekS9SuDjCIPmbnFbLfD0qjEd0HA4Ei8feKm8uON1a3l/rPiWzXxFuS5JUjQo55rICMZCIQzAetbTdLvbVj+xMqk7lDqpAhLRQ2vDnlCORVSzLuUwTdSOoV9mXbNCeQ6y2ogjufyq6wfaZGKscE5ZyOKLHZqk/mk8RD/COartPZdiLhgxO/GgDemBAEiBMYDHs2+RTRjWLzRFIiexHzffQ2P7TYnJ7OM4p6ORC6FjYhdJKkEE8UG5U/Zi2vHhWsQI9csDVpnMjBMbdwBWlFCJrLrHBLFY1+qr/AFNYc3uMOe6hR5jD169UKSHYPqHYY/3pO7mjaeXTGELHSVI4GB6fT0FEnmQ3ZeRgv2i2TDH6AH9KvFA8VkBIVOMjn67j7zXPOomdzT2nSOqWd/ZoLZtDxoFeEndP7xUXMjxOXUEg8ivKdDgaS3csHjaSdU8VBp0qBnn32FbUvUJoY3EqNFGr+EGmBORg7j1opeInUZ1NgJyVKxsCQU1c7fqRQGktrnxba5lLpHJnUZCAi4GCD3IJxvSfSDNc9XliMouImj/aH9w8dq9MvTFIJWR49UmtguN/UffSPemEyhrBBJMFkvPIJRFuy9s1qdOacM8M0TJoUAHHlbHpT8XToos48wL61DAeQ+1c1kSUbxHDIxbIOM5yN/xoK5bVjAEysNj3FFcAuw7il5IHByC2RuDmiSkMAzMEON9+KEsG/u5n609vC/hMkQWNnXZiSCaNCkct31CZUkYKNJiRj52FXupIQ6FWzICVVwMhSdqlWWS+kMczK0SqGjiIUuTnJ822BnO1DSBXXUpOjWVu8MIVJDloJD8v0piS4LSrPGMxS4znt2pV4VcXztF/iE0cwUAnhdqWWOY9QFnCHTS4XJf5l5yR7AYpxOWtPSAOYTpHmPGax5bDKzy+FJdSTY1xs2jGMjtWtdt9mtWk3AUZOBvStutnKXle7ClxgiRSn64py6Z6CispDd2xS4n8KMadAGc87mnr/o9vcuEAk8TjJIpyO/so4lUXMAcDkSBqXee2LajLA5/5gv6VOV2cJf8Aw/bxsFlaQkdlIplujWkkWqNnhIGNZG4/Ooe+ss5e4th7GQbfjUDrfTYhhryD2CHV+lQrtj/YEDXKyNqjbASRBozjPbBpoXEJWCTzC4VTGrumNX9ijT9XtLkPp+2XK91jgbH57VjXl1I6hYLGVFOwErrGD9RV+d9Dx22LS2glVBNK7liF/wDEARtjtgmn+nEGNiGCqciKPPCjas+WR7LoyNHERP4a/tEGwJ5H0wKp0hr2W0UGBCsS/spJD/fai3fs5h1ttMDnc0NiQdt6Usb5pdcd0ojuIjpcA7H3FOtuBjcnimmzSsAzPqPYU474XIFLqunYDc96uQdOCaRIDsxq68iqKcVcHfNAWcb1GKs25qKAgGu+lTiqvLDGC0kqIBuSzYxTCw3O9cuxpJutdNU4F2jk7ARgvn8KNFcxynChx7shHp6/WkerF23JqDXE5PFUdvMAOTQQg4obuy8YI7g0Q+VcUPk4NMKhxnYEVcNg7VBQZyK5ykUbySEKiAsWPYCgPKf/AMwLiDwba2BDXAbWf9K15HpkIuepW0LfK8qqfpkUfr90LzrNxMpypOBvTPwhEs3xFbq3ADEf+U1fqI+X0tgqoWXBIoRYMihnBJG49KuItAwWyDVTEEbOc59KxUlEWOIFVXC+UKTwKYXQ0YLYAbsaAngqcOoBPcGhO0pnjRQDGVJkYnn0AoA86qjaV79gKxesAw9O6hMW+eIKB6bY/U1tsuFGpiXHcCvP/FjeH0WcAnJKrg/UU4NvP9T/AGfw3YIBpDnUQN87H+tYttdvbSAjDL3U8Hn+uK2viEeH0vpsQIICZynynZayLK2SbMkhQhTjwzIqlvxPFPh/XbPk9tW2u7aOAzrblIUUqjufMxPb32NZMCzXd29wshiCeZpcnyfh3pm7t5rllDz26EDCQh+PvHl/Oq9YnMVwbSFVjhjPyJ2P9e1b2ok0H1aVJrhJEVx5AGZxjWR3pF02DDcGtGW70BknQPqVSR/q9664t0EULRoAXXU6qc4BAI59qk4F0aMT9VtEI4lBPuBvX0xj5MetfPPhxNHxBAje/wChr6DJtgelZ5e2uITUzF/lilWO1MxH9mKhbmO9cDiqsd6qDvTIRjtmrqcjNUG64qYz5aaXiVmU7Dc+1JSKJLx0DspddGnGxPvTsZ2zSV60lvdiWMgFlxkirohKM6JAQdx2IzRp3aRvFbOW9aEW1SFiAMngdqNKv7JccgZ2qToC/OCM1Ykg45qqnferH3zSS4HbipQ5bJ7VGM964/KfWgPWfAdpmW5vGHy+RT9ea9izYFeY+Fuo9OtOlpb/AGlRMdUkgbbT+NbF5fxKpRZoxIw8oLfypqKXstyb5TCyJAqEyO4yoq129tZSyXcszGQx6VT+n3ik7a3E9tJDcXADyvlXj/7QYB/QimopENlDAqfaF1aJcnJXOdyN+9bSaiGU9hZwmOQqXuYoxLIgJ8wJ3P3VFzdRx2UguZLmaGYZRjH8v6UzcSXjLcW0ECYQeEJmbfB9qULyzQSQtG6SNhJCx8h07eQe43rT33SGnvYB0jVZzLDGuzFhvj7u9R0PpTIwbRGYfm1lfMfYZpa+gt7yGO0gEfgkaiUOSp/lQ5rnrPSIVEd201sNjlQWUffWVvuRUj17qqrlsIo9TSN11GKFMwxmVhxk6RSHT5Y7+MSicyE8ljuKea2Qqdht7Vkpk3Ek111OwuZklxjSUhbDjI7ffWZ1A6ujPbG4CtbzuEt3XEgU55P303fusAgZUk/ZygakfcLk/LXXuTH1S3EwQEpKgulxM3GccVdEU+H7Wa56TPctoAhg0wkLuD5u/rml7S2huemOGwTrZdT7lfKCMffQ/h3qb2NrLBH+0kmcRpHJnTv3GPzpy5sD09ntzPLIZQhKg/OgzqG/oBgYqfVMv04O/SZFMIEYbWzAkYwAc7g/rXSJbuLmKElYwVIA/dyuG59xVZrayj6cXgnfW0pHgo/+aA2Mbe2DmmZFF11BtbxxtLCSVCY0kNwffHeqhUW+Qy2tm5jIUxaWDHg5HeletgydP6VdBmYKnhsAPkIxWl1CWKXpUIjljBzgxhsZ+77geKR6dpvLLqvT2UgDNyjA9xjaik9V1U6uh3rAggwOcj/lNeajXVcWQkGStipAHfBb+VHN3HL8GQwgMpd0twfcEH9BQrhwPiG7ABOiNU2HcBeKjL0vH2Oh8O4L67eMEjLkapBkcD+RxXoLRtVrG2osSM6iNzXnkzG0ziWNCx1awuuY7HYD7sg+venujX6TJp8Vy2thmQYZtzRL1DuO9tzOQKR6pCJrSRTTIchsc7UO4OYHB+lUzeWs47eCOJwkOFDoWceRX5Gr8xWisqNKIrWaGLwU1XEka+U47YoUEXjFIrmyUxKGKAk/tHx2+7NckQhhS6hshazSuIjbufK4Nb+4kG/tLTqdqbu3uWLqcM4XGfuOMUnFAt7drqckxYY4XQdfvT90QkkduqwwWbuUkaE58w/dO21W6fYpbSTqoAzITgenapyuocP2UMVtGRHhNTajg8k04jiVsFi+PXtQ0hGN6NGoVthj3rFRpCAQpxVtekkYG3oKCG/aL6VDNhtqAMJsjI/MVJkDDtQCd++1SpJ3AoISRQy7HFeEe1S0vuoXIjYvbtqCkbHP+xr3JORXnviG0ysksbOrSJhgv7+nPP41WN7FeVu43WLU8ZQsQF1nJK+mfrShOORWh1HzReMJJiJipCOpAGxrPY+XjNVWGXt7P4d8nRYAdtmP/qNaMT+YqQQeR71mfD51dJhG/BH/AKjWlHvJgjda577dWPpdmwNxwOSf79KujE+UemQAP0oJOHxkA8A96vESSD5j2O2MUjEdtiFVgDzioDH/AFc+lTINtwMe9AB09hnPZvrQB2BZRgnbc7V5P4tbVe2hPIRv5V6nXhQPXYDNeX+MFw9nKvHmX9KvH2zz9MVpGQa1ySKtEumTUTq21HPc0vlmUkk4xxQYy+OTt6munHI/p8tdN3pXXlsoyjoSGOSRXqoLlJo1dGyGGQR3rzvQbSxmthcSFTcK5AVRz91ayQ+CuuNPCVfNud2+tcfLry6dkaKyagCu2aQuOl2d5OZWGiRvmGeDQjeElgmkCQagM/Kwqpmnn8yhcso83pU4+U9C3TM6japZTeCz64xuoHes97hRtGgUdga0Oqw3ES+NIwZV2wBxmslnUnAldAexGa9Djytx7Ey2sZzgmRi5O2KoLhwukE47D0qjogbLS6/+UVrfDtil9dFpkPgJ/wCo+lXctdlctds23kMk4Z9oIfPIcc47fea9D02F06cGkBEkrGVge2f9qLP0VIrvWxBgU6oogMKp9/U0048pB9K5bbld1w8ufldPM9Tt3gkGgZa0bWg9Yycj8GyKTku4LklXXQmNj7/dXsOodPF3bxyxuYriLdZAPyPtWG/TpWJ8TpdtKQM6opDHn7qnuHjn0npnU7SLp01s8shklXSsZXZd+c1oSaIiSnUvtCKAoLjUI3I8pP5isW0tQ3UUU2vgjTqwW1E1r3dsFCCPKyMyhSOxyMfnWdy7dOHc22OkWscJklWMKXOThccbfrk1rs2k7UrbrpXG+NhvTDHIyBg1bKrhyF2OSK5Tgk5z61QnIwdid65Sc7nfHFBOkJMZ247UnJGhG43NNSN+zIO2aExAAzv70GzbqNWwDwdsVSWPXPA8kUcxiyxYjTqJOw44Api4XU6jmofZayyy16a4Rl9Yu5hFrGiFk3DRAg/TNMfCcLSRvdyOXZ/KrH86yetXBBCKurO7ewr1nS4/BsoV3JCaiT3zVYVOfXQt+k01uyQMgdtvPxivMFGtr5owSR+8qZ8p+6vWMcKTjO1YHSrtrdZppkMjhjsDjOTTyRiGLiQtjVIffUagTOQQZZF/8ZrQfrlpNhngZQGwRnO/301bdV6a0hXwwWG5Olayk00tYdvLLnAMjD11neuuZSkJJDhjwS3+wraPUOmtJOojIcc/sxvWd9riZJWhiI0cgnGfyqiZaRtNxCpJ9Rqz+NaFlbvNdqrIQiDU+lRuB229aj/EZri3GVRVXJU5Y4rZ6X05+n2+pSrSMCxXGOT/AEAFOQbTJcsnSHl6hEgZs6IuM+g370uoh6jZ25FyIDD5nVNhtjNcRL1GIzdSdIrWNjlQCuog+9BvOm9ONi9xbSMFA5STYjb1q1dQl1N+oSXT3VjGTCy4Uqc6gO/5mtfoM015avNOgjAkKopPpWX1C9ubD7HbWUDPEy8OvmPttxtW/ZKUtUAHOW/Ek0Jy9GhgDihhstipLbbiqM2nBI52ps0tuatnA96rjfNQ3NIE+rdVPTli8hdpMgAHjGKB1q+nt7KN43dGYjJA4++n7iGGWSEyIC65KEjisa5Elx1i3S6hKQrkqTghj23FDTHRiRbbrVjGPtDI+2cNwfTFEuIrbp/SjaJIsRZGCkjOs/75oAh8U3QlsxbiPLRzjY533ofQj9siM1y3jSRnSmr92g9fLM6Jbk9QAnt3KAZDEY0nPOdu4r0viXJ6ukWCLYRFtWOWyKRseqtd3E8c1sYokBbxCeMetG6Le3F27hkzCmQsh/e/v60jztvbVJxQVGqf2G9EY4NRAMlzjvTYrk1UDNWZ0U+Zh9BWbL1kC1uJbaIgxFl1SDkj6e9BybaR0xxl5HVEXcsxwBXnviLqaTwrZWbCZpceVN9XB/Cs6HqM99cPN1GYmCEa9AG2cjG1FntbG4s3u4FVeTqY6cHJJzRtp4eN7eW65Alt1F1jUoGAbT6ZrQ+Bk1/EcR7Kjk/gazusSm4mjkZQDoxhVwBgnivW/BfSjZQHqE2RLMulF/hX1++rt6Y2ar1kqalrNu1uJGSGIFUY/tJP4VHb6mtAOzqcjFDDYGQuT64rMWKKgUYIIAHA7VMbIwYdwxA9B/ZrijM6sSdI3AI5PvQbW3aBY0B1Y2k/1Zyc/iaNAaeZbRA0myllUk9s5FYnxm4XoGjuZlX9TXoJ7RLy18OTcMACCfT/AHrzvx4PD6TAg3LXAJ/A04TB+Lh/9EeSUPmOxPHavN8cV6T4vIE9spxqCHIPzD61h2tt9p8Ri4jjiXU7kbAZA7e5o4P0hZ+wFDM2ACSfSj27JFOWuEdiO3v99PtezNJcJ02JRB8iMIwGVf8Am53xvvXR9TmSaKPqCloFBRwVyXG/c81siy6AnaOVDLEoIXnVuR9d/wCtFh1p0p3jXSzk6iRjOPT7jVPDtrYw3GqRreZXUoQNQxt/MGlru5+0SkrqVDwuaVKHOgkt1yyJzkP/AFr6BKctmvnnRZBB1a1kbYB8fjkV9DZg0eqs8/bTAJjtTcX+Su29Z5bfHrWio0oB6CoWG1VqzVQ0wIhq67DFCWiimTw0bevFL9UGqFG22OKMjb4OcVF6mu0cDO29WmMsfrTDHKqPbel445JnCwozueyimmt5YmEUqkSdwDnmotVSp2NWO644pySxAXSGPiDdsjYUk/lYg0pUuG45qW+TAxmqE+mfeqs2Dg80wuPxrT6MWn6vAzSHWzfMxz2rKHy5waa6XceDfwSFsBZFJPpTnsPcRpdTW4lgt4AMaoQTgpsB6e1ZtgtxHNdCbWt2GDeGH8MMPUVp28UYa3jkdy9r5kKfK4PH6VSEW/UOuuZItJjX5SmC31roxvsqXtC79TniNxPcxourHid/SiXAEtqb02ksBjfDxvyyEjODyK01lWGSbxLNYY4zphKjd/oBSMUd3PKPt3gzhm1JC7aSo37Ub2NE7YQPcEWwj8NDpzGNu/8AKtg26zRaSBgjByOaziJLy7eePRax2w0sHGCRsd/atW3dXRSCGBGQQcg1Gc0JXjup2Fz0K6+22JPhA7qe319q3+jdYterRkRnRNjzRMd/urTurZbiMpIuVYYOa8J1LoN90i5a8s9XhxEOHU7rULafVY9AuU8EnSQwb/eiF/tN3IsVwswuLPJa9XSRj+E7UrbdZTqqMs8YVimJMHZjvxRbWfxR0oeMl3J5ovAuUwE29aq+ijC6c8ESXLTRtKVK+HATsxOd9vQCnYLZyRcF21OgWAI5IhZj5V39s0tBNF03qtwZoFaSPIVQ2wcN2PpTY8VI3SaAR3AH+Q2T4ztkaxjuAamqCltfs7y3ViXt5DJ4SKGBy22pT6eo9q071rxZLN7mFTMmuEyKPLJkAikXdgjaJAW0CFJSnlaP99m9xkCmJ/tUVqkNzPFPHaSxkuEAZRxjPfY0ChuNGCHB1oCABxx/IUpaXX2PrUFyFLAY2J5GMVodPYFpI5AxQAIcnkjOP0rJ6hH4csbKGCEeUkfU/wA8Ub7LTdVZ0+Jf8NMitbpcG6wV521focVnWM6y9RuJy5Cu5YFzvua11Orpp6yFxpsDDrPz+KCVzXnunkLqJGAcAn0o1sPQ+YzPomjiwBqcDMgB7D09c4zmtC2OJERVYAHUS53b3rDW9jtrrw3BUSxCQyqvmY+lbfTQsrLMMhcZyxyTmsu9tpqYtNT7UG8mEdq7EE4BOBRRpBwDSvU2VbZ+dxwK1jBldQLR2HhQu80xcSp4YJKJ2xj6VcQoY7J7+4u5JGfEaqNOknB+tLWnV7OK0a1kvRZ3Al1F1jLA53p9epCa5kMN3CiMwSNXXOo/xdsCtvLU0WlCGe9mhnYXAhTWsZjC6ie+fWj2QYprfGttzpG1JQPp6fJdosbytr+0SNyCOB95ArRsciFAcZxvUZ0Q8owAMVy51ZJ27VUtvjNWUYrM0ru+aseeKqNyMHFSRnvQHHfuanOMHNVbYZqw3FAXzlSaR6smuydgrEqM4Tk/TPtTi+hqjjMbqR2ph4DrieDLDD6RKck+YDfY9tqzZCdGBmpvEeHqE8TlmZHKlidzvVWOFzVe2GXt7D4b26TBnGcN/wC41pJuR/ED+NY/wxIH6Ug82VJH51rBtJLY+XmsL7dOPoRsgkDPuAKlNm4Hzck/Wqu2W7HPYmpVgNwwzsdh9KSjB2GCfoccUB8A9tj3X60ZyAPmwR2FUP8A49jQFVOEz6d6wvimPV0tWA3SUH8citvtg5xzvWT14aukzKecA/gQaqe05enk1GEA9a0uj9JjvVJkZtOeAazAdtgcmvQfC0wMkkHDAah71sw47qttrOO2tVWANGq4HkIHP1pAC5JIJZkLackcelbpRZYyjg4PoeKUexRXJjARSwYgpnOPv71llju7dmGepqkIIIzKpOHDDOVI255/DFaccaFcoVI4yDQTaRtKVKFYyuMrt93v37UaO2CTao52RSACuM5x339qcmiysrp7RJ4ijqCrDBBrDl+F1ZiY5HGfXevThQRscmrBG7gD760ls9ImVnp5u2+FIA2Z5HcDfSDjNOW7R2bPCq4KHCoBwK2iu3IFYnUAF6kSM5IAOfuott9oyyuh5HeU5c/QDtQW4NEz5c0Fjj76TntNFsW/3UOIAyAeoxVn/wAgVSI/tVFIMaxOvqkhP7qACn5Tq6nZx+rlvwBNZtiMdZnHocfhWv4OrqVpKOULfmprHL9ndx//AFthdo8g7g0ZjnG+CKCv+WT6GiZwMng1ozWVdQwSRmuBGT7bZqFOByd64c4NAUlGFwdxVGJ04IHtVrk4XBoRYAg5zikZedwJcHNAuJQIyQdgMmiO2tySOaU6idFm+Bztmsb3XRJqMQ/8TPkj52CgV7iIYGANhtXjunJru7cY/fz+G9exj4zWmDLkS+yEe1edibSJCeBpJ/AV6J91IzvivOoATIDwQv6Cnl6Rj7Au4kWPKrg7HNAgjIuy6kj9pjB+laF9EgNwQT5Qpx+FKW4/av8A/lP6Cscb01sRA37e5lGSCxwM1NhIwjUY1B8kg+9At8iO6w2OTkUxYL5IRk/LmtCOdJjj+1/ZJFI1PkPrPA3xj7q2Ly3kimuHgJkurgaVHaNRikrC1lVnuxAZGDhY0PAJ5Y/QUzcXVo1xeQG5NuxdSXXvgDaqg/8A4iK2S96StjJqiliALAj5Tvv99KdSMPRuiSxK7s0mRknkn6VLXb33VtVnKyRxJhmOfN9331h9cii0mNbmWaRWLEM2QM0z+e09O6l1C7t5vAtjN4KgZD4x/XivT9N6hNPZxO0Ph6xhEIOdvX8KwrCS06T0WNyFcSBXch/OzZ7D2p9erWA0zLfOTnJRUYkj0xXJny57/GLuONPy3jjV4jRoFGpst8o9atD1C2ZdP2iNx6hxSM11bzxPMLuFoG/dYgbHGxz3rD6mwzbSQSKIxldSDTjj+VPj5srdZQpxTJ7UurAEEEHuKqTk0hau0cQRt+MH604jV1MNK36yPalIZBHK4IVj2NZMxls+hSpfziWY5Cb7jjH571o9WgS4sTqkdCu4KHGc7d8evrWJ/gqJMiyXrG+YeIAeDSaYa12btrK5ntVF9esICo2BAz9TVksT0gz3UDhrcR6ipGSx/pUdTsJL2yg8AqCm5Q7Zzj6UYgdP6GiT5lCjDFcNjP8Azc0HvbLuOs3V7BPHbWzFG1KWA4B/2Brb6NLHLCiqjxPHGAyFcc9/ypVZlsukG6togXYAklAM/XTTfRL17+0aaRFVw2kkDnFMsvXUOP7UEZYYydu1GbehMCp1Lz6etDJRhpyayIZmvSYbBgq6n8ZmX1z/AFp6+voVtJGDgEDBHcVnfD8vg3dws0fhGUmQah23oaYzraR0+ws/FSSUvHLiMkn5TnaqXVxGnT3g6XqYIPMyA+Ubd/vod9bw2/8Aw0c5xcz5cntj/etM/wDAO0jvGlkkelUUZLHahf8Arzdv01eptYAJpihLmX3xj9a9er7YAwBXm/h67WK/lWVdEd0/7PPqM7V7KOGEjIwaGefsK31yNjfT3psQqNxzVlCgYUAVcUMwzGG2IOBvV2jQjzKDjjIqaq74G25oCp0ouNkX0FeN+PJxJBaRqMgS16aZZXOTmvIfGkbLbW7NjHi0QEfjHa6tl9Izgem/rSMuqLp1nBEVT7Sn7UBfM3nODxxsKb+Lzm4tsceHtj5fupSVv+C6bOQW0ZVpAPlAbZT9Bv8AfT4f0ic/2aLvF0+COFZFi1KHZ+6g52H1G+RvWYspvhOkrGQqmpXI32x6+9Pdb8SQJpIEcscYBJODjY8nGcj0qLu6gtDd26odagRIgiA0YwCc87kVcg8tUjb/ALTo12rkP4Wkoh5TcZYe3as4bYrVliNj0uSGQIlxK4DAMGLIN+3G4FZyoSOMe9Uz2gk6sjtvXvukX323piSHGvGGHoRXhW2yANxWz8MXJjuJrcnZ11AfSoyh4Xt6a3PiXIX03rUJrN6WMh5TwTgGn85rJs5qoasaoxxQay0ZeKWB3phDkU014IeV9qZGGGCAQeRSbNls0xE2Vxk5FaE2YEhjjURKqAjOAKSu41F675DHSAM9qPalTFnJyNqDdKTcYB5Tn8axyUTKFiwXcckjvWTcHErDg16FIyykRg4FYt7ZXCzk+ExzwQKMU62VBGN6FI37TNH+zzBtJhcE9ivNaadIS4gA0lJMZ5rQaZUQ8QFds9qhQVfBok1tLYz6ZFOPX1olxHqUSqNjQT23TrhZ+lw28BZJmgJV2G2e+/1rrvVFFZRzypHdM2GkBxjtn3OMCsbokr3PRbq3DkNAfEiAO45zW4yG8it2jhimgdcSazuv0Nay9bAVxkOLs3M7yW22iZNIcb8HYcGryT9PM8XUpIbvWcEIEO2KRi8Hp/VptCExhAV7qufc7ChJ1C+vppg0oW3ZsIqfvD696dy16Ex20Eu7m8vftKyNDCBpVPUe9Nx+QfsyFxwAKyUMybYJoounU+ZSK5M88sq6cccZG3HdYXTICD60XKshyAwPb1rIivUYYamFlj5VyD7GiZ35K8c+GLL0mKy6pI8Hkhn2VQflY5/I1kS3NzHbf4VOAsKyM6kjjn0+ua9fK0bkGQByNxkcUncWvT3fxZLVA/8AEDjP4VpOafMT9qvHG20zwImHE66QxGrH4enNPR3WfGmfqD+IsSSeYAFnGeM+345rYlTpTSIzuA8TFwDJwTisvrK9MFm720oM5YeXIYf1G1P7kvoeFnsu0tu4Mc00yxNbHGSdpNiy47749qFEyTC4EUf2dVCkxg9wAD+YzUKlzdDxHluGydYwNI1DAz+Aq56bLINQhkYndiXGT+dPabG506RFt5xHkFnLBgBk54zn0xms7qVlI0scMCMzO7EDGMnAz+lVWXqEa6FjlAG2MjFCX/EjMsrQZIOdRk3/AFqdXez3NNZIL6P4ansWRxIZFZUG+U5PFZlpBJbtMk8bRllUEOMbE/7Gn7b7fK+MsrHspJ/nTL9PvGl8Zrlg+AN4+AM/1NVKnoNlje2BkUCaHhsYI5/lWt0wBbREVshcqDjHBIrMFrf7r4sEgPGpSMfrWxYxNHbqrEFhkkgckkn+dE38nlr4HAOdzVJ4vEGDRguOcmpfyrn0poeP6nZLJcSjTkDY+9XtIdIVJFBJUH65ANPTJqEhPc5pdG1LA5wSFKfgTWefprxj3FrGLV9KKCV5ArWteNu1JldVuR6imenNrtwx70sKfJDi++5q4+Wqjc5wasTheMitGTs4bO+antVActkUQb0E77s1w9AKjiuU4NMJ4NSBkH0O1QwzxVgexoD538SQhetSEbF1Vv5fyrP0ZXSSTWx8VjHVtXfTp/AmskaWXPBFOMMvb0Xw0oWwJ2AMh5NbROGz+NYvw7JqtWUZOl62iMHVjIxgiscvbpx9Rd8EjgEjG4qTkDALHbYA49K5RgKNzjbNUO+RsSR33z91JRp/l9xQgQSQMZ9jRGOEOwIO2fShMSGBwd/amFWyVIHIPNZvWmU9OlLbZBUfWtQrqXUMb8jFZPX9I6bIDnII29dxTicvTyqg4wa0ugDT1ZD6g70huOaf6Jt1OM+xrdyY38ntl2HrmgzyrDCHMYck4wPvoighQynPtQZ4vFMTIyh1PmDHGfwrO/465VojrBYINPAOOavsCDjFWiCouGfUTvkn61LaTwN6cCwPpV0yeagbcCp1KqlmIAAySe1MlndVIBIBOwyeazOpx6gGAOpBq+oqJ50mugk0giML68BhllGDuPrXXF0kqxMucMpcAryByDSlGtwurZWqkZqXXwmZM8cUPVgr781TlvVMyHEQFUjbE6VMp/ZrQ0b9ulImdaqE6teE8+KcfjT1jcF+oaW20tgD7qxupM0HWZ5EzyCR67Cn+lXEd7fB4VJdVDP7Y2rHKflt38WcuGnpkPlIqxI05wfShRnBINEb5cVaF02GK5TnmqBsDAz6VZdhQA7g70GU4glYdl5ok+5yaXvD4di4PelVT2UE6hdzvSfVJgbRgO5ApczoBkMcBsGl7mUPGUByA+Rn76wdJ3ouDcRnuM16iP5a8n8OAvOGPZSfzFepDaYyScbVrh6YcntdXSRNSFWB2yDzXnlVtUmFJ2zx6U7aK7jU2qUAMule3Hr/ANKWs4pZLjQjnzgghjxzn9KMr0nGdlZ2OpwMnWm9UttixOciTJ/AUdov+ORGAYDY5HNFSDzTKqgAtkVjOmtZ9uAY7gMBuCAPwprpsM0sMAgTXIE1aTSh/ZzsCcZ1j6/2BW70a2QdOWZpJlcoFCxnGQf9xWuKaavYb8yu1tKEjbSHVcZJ4ONqgXVtYXsPT/B1uQFaTHBP/XNTc3T2DLcGKMxDCSrGdRXA2G/bJpafrnTGZrjyC4AKhsZNUJtm9YmSyvbgW7qJJRsqr/lj61hrC8gODz3JolzMbm6aVsapDkgfdTttYSyjBcqg5IHNRllo5Nsl7NycHFOdPtHjnVmOMVrRdOEbYjRiT+854podOiC4bJY8kGs7mvxeY6xARcMyKcHehSdTuJoYopApCbcbn616G56MJASk7A9gRmsC5tXtJ9E+CDww71WNlK7np6fp14Lnp1tpySnlbPtxWzGpIzXiuiTOs7RBiFzkCvZ2eWj3bNaxjXX9k15arEkoiYOG1Y4xUXFjNJ5keES6NHilfMKbJCnBU1BmAGNDGmW2XF0S6toxHbX+E1amDr3yDtUJ8PF103d7JIoxhVGBt/scVqLcajgI331ZpHHKgem9CvOqWdjFZxeEjOyDYBznFMIioumNVUegFBEjscagPoKIh3IOSaE2pYYHAoTDbiockOcZ2NDZ2yTk0yed6jHo6/ASxMaRtIygc6d60LeYdV6XNKIvCYhowecce1AuXjh65DNcMoRojGCR6kf0rrqeNLZ7PpsT61OdURPkyT3FJrJsK16Pbm3e6vpGbzatYzuv3jNMw2XTuoWsi2uzLgamByuBTNqY36eltfq6OV8/id/fNTaL0zpys0MwJcEhi2c4oFteT6/ZGC1hLSFZIGxgc4PB5PpTXSPijSghvyQRsJR3+td8R9JnaOW7GDls6VXB0+pxXklbBINVJtlyXV2+ir8UdPj/AP7sfQKTVJfjO2XZBM/uFxXhrSONw2seY/Lng01GVVCGXIG+QN1+tGmVzr00Xxokk4SSKSNCcayeK9HbXiOquGBDDIIOc186H2Nhs4yfarwvLCCbadkHoknP3UaKcn9fTC6ONnFeU+O1QdLhIYFhKP0NYf2/qQOBdSj6gUl1C5u5oitzcNKo3APaiQ/OUx8Vktc2rncNCDqB557dqQ6dPHoms5mMcdwVHiDfSQe/tvWl8QYm6T024zklNJLDzHYfltWBGjSyKi7sxwMmp4r+Ks/b0ccc0lk1nKhS4izoBGNf+n6HAP1pG1v7uSN4pblSi8pJGHLY+vpTMMUlpbmIq1yY3zpiyHQnbY4O23pSXVJTLLHcC2lhkPzSMfnI78Detoi2VZolurgmS4Mk0mWGkZz+GfwpeSOWBVEmMNxVprYrKzkADOdNXYo/TgHXDRnShX97OT/OlUlC1anSLSZeoxMwMYZcjVsSPWut7U2ziONI57tXPiKVZhGBj8813S28PqBLMxYZU6uc0svR4+3s4iIolRdguwFFV2Jpe1lVxhxg0ySAMAVi3S0mPrVM5oZOTUhgKDFWjx8ZpJpccCnbc6oQTTKvn7HarRy6DvgihE5XsTVkQnmrS2enSiRGA/Coutr2EbnUjDH4UHpo0yMAcZFR1uaS3NtMg3Utk49cVFnajlzcw2wVM4x+6BuaWkvZnYGKNVUd2rEWeaViyks7blyOKOLx7JRE48QnfOeKVisLr22IL2VbpTIgx/FT7iKZyQxQ8jHevOxXLtMDI2kHha1S7AIwJxTgy1voe6to+oWkkLECRRlSRwa83atpZ7eYYI237GvTRPhw5BI7ivN9cj8PqrmHKK3mqmdhrp15J0q6MsahiARhjsc0DqvXri4fQGjKgbBUxp9hS8Gp1JdmY45JrLOxpykNJcTSoqSSuyLwpOwr1VibeZ7F45l8SGNUMfqTgGvHjmvdWERuUtXuUSKQaWQpywABH5Crnrs2ssIbO3FWNspO4yTTSpjtzVjHk5NZ6VtnydNRj5diPSlJLKSPdWNbeN8Chzx4xipuMOZWMOXx4iNQJB4IoYuN8OgI7gitx4da5K5xQHs4i7ZUZNT4LnIxZrPpsx1SQqCf4dq6Ow6ehDQWuWHdt8VqrZJ4e4AI9BUiDGwG4pzGi8hMW+sHUuPYdqnwdK4FPmPG4zk9qo0eRjFXpnbskI8nB4FXMKhBVlHcDBFGCFgCQKZB2/llGK02CyJWcFxJtsRT0LYGPWgAtHpbIBq8TYOxNGdaCVwcjI9RQDK7jJqk5/Zs3oK6M4Xaq3JxER60EzWXEZrzq3Lx9UEDORGMkD3Nemk+U7Zrzt1025u+pMbYAGOMOWY7Dc1OTTD23IJNSY5pnp/ktgucFTisuzk3APNOxS6JdJ4NZ4XVa5zcaynNWO64NCjORRDxWzncuNXfIq4NCXIPYnmigZGTyaCQDXd6kioGx3zTC53FQNjvXA1x5oDxPxgmjqinswyKxQNtSg5716L44TEtrMBzlfwrzURc50knHIxTjHOd7b3w22DKgOCdxXoFEoOAQRznJryHSbgxdQQHOH2INe2jGVzvWWfttx38UjOjDHc9gKEuSAfNuPpV3fD4OfpmqIpZhpXPqACajbQaY4i3PJFUbHlJx6bmh30ojiQHIJkUYI9SB/Org6lx3+lOWUaq0YURDYEDbiker6ZLORFABKntTetlUjfHOKy+s3Sw2rFQCx2AJpwr6eVMig4LEEe1N9Pd0vYGjIBLAHPfNJQDCcZJOSTRNWjzrkMNwTW7knVe/tZxLEWiBYK2k+xFGD4/dIPuKw+iXscAKySkGZickYGrbIrca8WNtLOuSM6c7mo8o6ZN+k+Mo5rvGT3/AApKXqEplchigTBCaM6ht/WjjqcaQK84KE4BwM5J9KUzi/G/AxnUIxAOQM49azp50vbAzGf7OiPgktsePT6/jRL/AKlFFBlAJg2RhTt9/wB1JzdLup4AlskwVWI0hvLJkc5P0/E0TLG3Vqe5RrqaKSZFSdJShUsQNRHp9c01MkPgLEcqSMAL29qDY9DuYryKSRvBQbvpk3bnb8acbpM0UDpFKJeSpfkZp3LCXqjHG+2Xdyh52CggAAH3oBbDKKZvInWJXljaOQeVgfvpIt+0UZqp25uSayPTHEa0FT+3QUSc+VRS4OJ0ps6R6sn/AMzcn95VP5Ux8JRhZLw7ZGkcfWh9YGOoRn+KMfqaa+FxiK7ON/EAqa2426nzEUUbrjig482aIDtmpbrBdtzU8cmqg71xNBhvu471S6GtNOOe1XxpOSaqBrkyfvoDEfovlOHO7ZzikLu38KZcEkLsSa9XPstYV0monbOanxXM6r8OLIs00bBQsa7MBzkmvQSkLaszAsOAAeaU6eqCIMqgOUUMR3xTQgjZg7IpYb6sb05E5Xd2zOnG4lMrW7IiNgkOOOai7sriJ1myJQNyoTGc1rRRRwgrEioDvgCuk3NGi2wIXZLjxXH7RiQd+B/0oksskJ1x+YH90Ef7U7edP8cFkKebZgyg/rmlI+jJLGRDcQuRtpaLGDWdxXMiKxW/UJxEblkleT5fDxpP4+9bd9ff4e1rHbxFo0OChXdsDANJ9Es7hLyeQQRiW38iLpHzHuce1bc15bSdVjixGxiBBcn5TVQ/lndVkKRpALV4YLiQNI+cksfTGaV6jdWNmT09LQ5YZ1aeaf6kbm3srgzN9od5Q0CpytYNx11mh8KaAiZiFyRwNt6KudwBLCRYIJG5bBxj5c16SKBbeAA88k0tcQuZ4lZsrrBxjgCnrqJ5Iv2baSO+K5rltWtFDdxq+Csi+5Q0cNqGQcisYL1Fbp1fQYhuG7tWkC8cGphgilZoxHbArL6vEj2UhYbgZz6UGXqFu1z4ckkiP6AkUS8DHpkoRzIGACk9s1UmqVZ3RIzJMWxnG1eztV8NVXcEc15v4ftwNZG+DzXpQdMi4rojny9md8kUPGDRc52qmnTVJQD5sDmpbc1QHMmRVyO9Acq5Ox4osbefFDTY5zUof2lAVc/tWFDZvMR99EfaV6EdpPrQGd1CKJisskPjFA2mP+KptQlnZXAsIw0x86xk7gEDtXdWVzZSGIkSL5lI7Eb0hY3bPYSX0MjC6RMzAjZhuAfuoaY9xs2M1xJ06R+oxLGVzydORSfRo44bKe8MYJOoj6ClUbq/VI3Ufs43Ock42I4+hpnp6XXS0aG4ty8HOqMZ5zz67ChdmoWg6s3UZZIJINCMh0lTwPevFpakXskRw2hiDg84r3c99ZC0mexjOsjGEj5P3fWvOdFt1l69aAkEu6sw+mSfyFVKy5Md9x6eT4ah/wAAjtBhbhBr1/668W9tLDKUcMkqHcHtX1OQ74Pes6fo9rfKy3CkuuysvIFG2OWO3zdvD1ftost/Eux+8URFtjjBUe2SP6/rXp7/AOFJ0GqBlmXsOGrAuelSRNiRWjPowxTZWWe1DBGRlJgPYml5YCAx1A7djVms5UOAc/fVGtpR2P40E0oR9t+E5Yl1l7Z9WBvn+81kdLSJ75BM+kDcb4yfSnuh3K2XUGhuQqwzrocntSnWOnv0++eMr+zY5QjcYrPD8crjW/vE1dq63jvNGUSY5Xw5PnI996Ik6tbSeJCiwr8+pmYk9l3PP0AxS8d7ZTQQw3UDlkwuoNt9aJLaCPKSXkJQnEYI1YH9jFbI11pP2ETtI/2t0QRrIpYE4ycb49/auurS5WyRXCOoYnxoyX1cbbd9qpeXqQTLJbOGmZdMmBlCuw04P0q8F3HKE8Cc2dxpKnGyMd++dvSnUzYt3PEZvGYSvIyojo522xvsd9x681S1gcXYMhPiN5zntn1/WrNJfr+1N1bgNs0quDp+8b11koF0SkhkJGS5HzHfioy9Kx9vT250xqCBkd6ZDZFBtMSR4IwRRyNO1ZN1aqasaqeaYXSPxHC/eanq14vTumSSAgELpT60SBf2v0Fed+ObnEdvbDvljRCZcDQscEkH0IpjQoGRSwgDDgg1YLo8oJJq4k/YYaUgcAVoSQRzR6JEDKeQRWd0xf2p9hWsKVOMuSCKJSojCqOwFYN64kvcKoUDbA7V6DquEQSMwC8H3rzcckf2lpXOBShm3XMWWI37itWwnEkCxyHBXv61hz3iSKsUa4AOSxrQsVM1upjbBzgk0w9BBGgU5YlT3rz/AFz/AOuQAHGnGa0be5yjLtqQ4IxWf1ucSGFSCG53PFIqVgGBg1lSDTIw9DitVNh9aRuoWM7MoyDvzTlKQuOa9f8ADCu9zHLIDIBBhN86dwK8rHa3Ep/Zwu+OcCvZfC4WK1hhnzDMspIU7F85rSXoaenOwwOalWyMHkVDbDcDNcrYbPbg1maSMDORVXGQDzXHTjbOTXMToGTvQEqud6BPhZEJ77UdTtQL0ZjVhnY0yWCZGQaGUwdqtE/l35rmGTmgKNseN6qRttUkVIFAIEEMwO2DTCgEDOQRQphpnbIosZyRkY9KAs64OoDaiR7LgYFQjHBDYxXLzkAD3oBhd1qrVCtirHc0BVNyCTih3TY2xxQ7i5eE4jjB9Sam2P2mMu2kMDjFc+fPjJdNceO+6AwzyCB6VaJjGHWMAB/myOadEUeN8ZHvQ5J7W3XVLNHGPVmrjvNyWt5jjPhjmwlhYGPLqduOKA8kiXBRlKlMNuK0z1e3kfTa5k/1Y2FHW98RcSxKQN+OK0w5L8quNHgDGPONh3qxYnbB9zQWlnC6oURo23yG3rkulmZ4zGxI2OBtWmXPfhl9uGQuPNjPvVwDjOaGs7RjAUL7YqyyMy5eIknnC4zU4/V99ovH/FjvVBzioWZC2khge49Kq8gjfSwfPOyE/pXThzYZeqi4WDDapJyKHG4c7Bhj1Uj9aIRg4YgVV5MJ8l415r44jz0qKQcpKPzBryaFWUEjNfRurdLTqlg9s83hhiDqAzjBBrDT4KVEwvUCfQmH/el9/D+py48q83E+ieJz+44Ne0iuMqoWNzn0Wkl+DHBz9qWQewxWgqTdPVYIoiQi4yy5zWXNzyTcXw8dnswsJI1FcE7gUKYXDkR26Raj82+Qo/KlzfZl1TzaIwMFBEVz99Ee4llTFs0SRkZyQN/zrgyzyyu66pjpMjtYhTJOryPsVJCgColvYCmE+z+pZXOR+AoOnCMsoikzzoJbP1/3NdFL4jBII1CrvpZsD8s5/GnjbPSrjKvNqeIMAwB32HOfrWdJ083JKgnTxqNaZnuC7f8ADO5O2ssukfQc/lSz2t0SSkjxg8Ljaun7t0znHNotejdOto8SR+IQN2c1OnpsUvhmGD03QUsbC5kl0z3DSJyVG2fwpq36ZawuHEK6hvkjis7lfmtJjjPgSBLOaQmJAwi4HYE1DwQTHEKlGU7OvY1N3bl11QuVcDGQeR6Up/iMNq4guVaFwMgncN99LdvpUkh5Y/CTeQIRuWP72BWezRySF4wCinSgY7Hn2++nI7hJo8JKrqfSl1iCtIvlETbtvx/ZrWcmVmqOPDGW2H+nW8MRMt0ykKdkHf3IrRk6pCNlff04x+NefkvNCqqOVVeCe/1qpu2JYzxpLGd9QHyj/oam2ozwu95Rsm5uZbtIsDQylsg508c+29HMrw/5jqoH7xUrWX01ozMfDXIfYMORjHf03p5xpbSJJCTyA7VnWd1fSZ7hruN4wYpkI4VtWDXm1OZwK9EwJOmWRskYwTXn1tLiO4AkiYAckb12fT5dXdc3PhbZqHLg4Cig7mWMgE02VBbVgsRwp+7+VCuLmWMaILZsKNWrSSD7VveTH+s59PlSvVIJZp7cxRO5wVOkZxxTPQLee2juRPG0etwy57ikx1S/i/aSW7IofBBXGR7be2eaYg6+2mMSxDQxwDjBI33pecrTHhuLb1AnYg0Rd6m3j1FXkRQGGd+RRHt0jc+EwJYYCk8VnebGL8aDuDijpbSMuThQfU1Rrdo1JJXJ3IzQj9pVVkVHLZwQH4rG89X4LPG4OSpweD61VduBRYAzjE5ZDyFzzTEdtArawTq92rbDLKzdiLJGdcNhcUHpoQ3TB1VtsgEcVp30Nu8RKkK44096RtLWWKbxXACYxgmtUtQSFR5VJ9hQpZ5sECAkepGakOF3GKFNdyKuFIB+lIlCcjgg+5ro95csAR6GrRwzMp8Z11k5ziiLZ5OrWM+uKYc1xpOAv4VgAS2XVGLNlbiXOPTP+9bV1E8K62I0+uaSFoblkmnJEZ3XHLH+m1RVQaZbgyh4bh4hpIZV/e4wazvs0CsxuklZydXjI3mB+larvgUlcuAMmsfO7dGM1CsQSKaedbp7k28RKKVIJXH9dqyr26S/6ObmeMIyNhCDz+NaVpaS3M/jRuYkXbVnGaJ1ewVbRriS4wII2YIR5Sa1x7TlZKzuj9ba9eG2mQGQbaweQM16hDkYJrxfwzaM7G7IwFY4bH5V6pZhjOaw5MdXpWN2O+hTwCTQpyjR7EEdwKVmvIWYxtlj3AHFLr9mLKsbadO4UHGKhejLWEJfxNClsY1Eb0n1PTDaiKMBSxwAK0vECpisW6k+0X3+ldq0wltRldHuhRhY5PXVWo4IkyOKQ6KPJL7P/Sn5Wzwd66IwpwDKg1UkE4qYzqiGahsKM0yCQ4kxR2GFpcbOD3NMHcYoCiDJxVxgSACoQAHIrtteRQSr/wCe1Ub/ADKvIf2rb0Jv8wUAKdNZI7Gsg3cduj2sdsXdgVBQbnn+dbhAJI781ircm2v5jFAryMAdTHjmlbpeBuB709IKRyg3i7aQfOAD3B70x0uO6exmHUA5B4V+ay5Lm8a4M6uImK6ToHP41k9UvL4KF+1TgMcEBzvUecaXG6a3TH8SyeGzeOOdZc4f95f+lKxmCL40tzDjBbzY7MQaw/sMl42UlZZB6nY1exsrqxvoJZImwsitqG/celVM8b8s89vpsg8RcruahDoXL4B9aRW5ZdgTg1BfUckmrZtAuCNjtVAqElWAYHkEUqj4GNVVkc52NAWl6P0+Y5NrGPdRj9KRuPhuwY+USIfQPWpbyZXBrpY2IypOaC1Hleq/CUbW5e0kcyruA/esi36oEH+H9cgLqhwHcbpXtlndJPNuOCKD1Hotn1eLUVGocHuKVkymqJ16eOn+HY54/G6XcrMpXOhm3rNm6N1GFsNayEg48o1Z/CvQyfB95byF7G6ZGx64P5VS3tficKRGxcKNPnI/nSkznq7PqvM/Y7nVg28uc6caDzRI+nXshHh2sxyM50GvTg/E6khrRCcYyVG1Ejg+JLqVlJht+5JA2/Wnvk/wtYseD4enC+JeSpbxjkk5IrWtrOFpUlgUrGqBY9X7wGd/xp+x+Gw0om6ncPdMP3SfKK0OqwBYA8agGLfAH7vep1feVE18FYgEGBzRdWeaBE6yrkbGicULSalE1yAfearmmbYYVmx7CjYXt9pSex2rwnxhKZOtOpOyALiveRcsa+Y9WlM/U7iQ93I/CqxTWsJNsA7+tQDHGdTSDJ7ZrHLMy7sx+prohg52Jqies6dEwPi4wrL5T60/S9htYweugUx3pVTI+Ig720USDLM+cfQV5XHrXofiSUCaBO4BP44rJDREHCjUdskU4CoNavSb54laFYlcHfJ7VnPEeVGR7VMUrxB1UYL7Z9KCaEl2WuHlQeESmCAaQ1M0mpiWJ5JPNXEoAdTkkkHP41XADbZo0RtN4xzsauyBiCBuaHDsuCeaZjAz9KzyVh7aHTotEbN61s9G/wDrMYB2O5HFZlpgwZBBrU6Ntej10mrx9Hl7bTAA96oSADvV22aqEZO1CXAgrsd6k5KVBUAZxUjJi2oDlO1UuRqhYY43q44qH3Qj1pkVibbB70QCgLsaMDqoDm5qAMGrGoHNAK3a4mBHBFdGcjcjFXvV8it6GgxDJzjY0Awu681ZdxuOKqNwQVwBVlGpcHagLg71dHwwyce9CyAMZ4oUoMi4UahznNZcuUxxu14Y20xcw+IQO9CFpEm+pQfUmsrqNx1CIYjGtcdzvWTC99fXXhaWVgMkl9gK82YeXbtmL1bWobdHBpS76TDcrqkhBcfvAb0rB0+5iG15Ip9F4pxWv4gAsiyepbb+tKdXqnrRSGzS2OlRuKOJCg3G47iisWYF7jAI2ylAdoG5lYe2KO9qnZvpiMwLyKCvYMaeRjIMxKAvYkYApGxudMQjeRXC7Agfy/3pmI5l1yzlgOFxgfhVeNy9McvYN3spiDEyPwcem9HaOQECGZkUKDkjOaK32aRkLMoC9gMUtPhZMRygQgAYGdW2dqn7OULezcCq6+IXV24zjihGUSSsokxjgY4oK9QlDaGgQINsEYxSct8kkrtkJjylgN6rxExajOkS5kmUngChNcqDkKST3KGssTxqwHiyBMfMRu34VAuY2fBWTSNt3o8VeLTF7pIWZsE8FUK5/HNM/aoyQCQB3JrHCM6hlEy57yEYFXYO0eA2NK57ZH9/Wg/Fu28kT+SOZGYDOAazurXQimWHUpmONKDfOfX02GaSXzLkqJAuwZTuKEY7Zp0lZpDIPOjlvu/lWn42aR4WXcWnmkhKu1kWLEKWhl04+tMrkLjW+OQGfVisjqNzcxRyB545YXAB2UMpP09DRYLsuqtqDHuRR4dHjfinmbSdJJAP7xFFt4Qzfsl2H72RVLZ1uZAmkEDds1ogRoiqrBSBtgYArLK6VaoYCTsBttqzz+FXEOFwHOodwKojLIumSQlgc5Gw+6rrKmWAGMDJOOKnyQqsOo4kUHH7wGDUGzB2WTAHqK4+E2JSSo3GrJGKsXB8ol847nvR5H2Wksyp8pLDvvisu9sy8qXGnWYST4bADnGT77DPatmSYpGCuCrb5Zufp/1rOv7l3spCuSTj/f8AKtOPPs5u9DfsraJ4pJFM+MaAC2n6nismeRBoClnB8zMDnNEWeGVQ8imKZhgsnY+uKlreJ4FWJ9YXjS2GHvvW2WXasL43tnh8KoID98Zzk/dv+VXjkKuB8udtJXHp/Lb1rpLNyrAxzHHZ4/57/wBKvb27RPsVhGCCW7/TfP5Ci2adGXJj49D2zCwnwDiNj5M1tRwSzn9pMwA3KqMCsmDeTTCheRfmkcfL9BTcAulGBIxJGBleKz//AK5Jj0016dF+8gI533owtIEyFjHvkVkyXs1u2meSRQ3BYYBosd3I7BVlP61W4XhT4tbYnJjUn3FQbC3P/ZgUm99JG2kOmTsBpzUG6upASswBxthRtT3iPHI69hFp2XR7qcUkenI0/mBeM8gDn76XHUcXCC5mIw2SJBgAfStaK6SUhrYtIr9wdhRfXRXccJIiPDiUAR7lQMYoMcjKZHTQzlsEKRk+x96bEMUTMwDZbnJ9Kz1a0jDoY1UO2plzxWFxsomjbSSyQ4ZCoPcirhM4wSABigtcZI0swUdjRoyX3ySO1GrSLzlopAdJI4JqROAMtgD61F3c2ynQ8qBvdgKzmu4BsXUsDgnPFdeOdwwTMPKtZrmzC5JL99gT+lU8bp+vxDAwdtiQKzPHVjkMCOdqulwhOCDttnFZ/wDRm0+zi0ZZbZzpgYlhyPSsy8u1hcK+cnfaiO8EZDCZVI4GcUncMs3Uo3VwfDGpiO3NbTm3N1OPFN9nIOsm8Yx2kYOnlySVX8BRriW8hTWs8LY3YFdP55oVvFoWQwQqVdgzaf3z+VMSysh2icqo1MQdj/X1rny+ozt6V44y9RmJ1eG5bMwYjgqTWs5CIFUtgcAnivM9V6XBaWdxdpLMZSdSgDAXJoXw5dXM3iq7kxqAAPQ10eXnjuK8MfcehlkxuTSP/wBVcKhJEZOGah31ywRggywGcZ5pTpFzJdWzJIoEitqAzjINPHFGW9dPUtCvgiFVAXGAMcVk/EduqdEuCCwwM+XbuKM3WEsbQNeFRJwAD5n+6vNdY67L1XEAQQwA5wdy1bsscLlSfRo55ri1jMhWGMmTGdvWvSyN4TZySprzcL+CwYMQV2GK1I+pwyRFZXCsOMiseTG27dHh4+mugSRchwM8EUC6RAuZSCF3ye1Yb3OliYZW9gppS4mnuD+1kYqN9JNRjx1WmyvVoprgW8Z5U+Ynk47VCLpk9sV52QZPl5HcdqcsepPG+i51Ov8AEORW+OMnplyYX4er6K+EkB5Lf0p+Uqu+d6yOi3CPJII2DKcHIrUuBlM02FN2raoFNEOc4xtQLA5ix6UZwx2FMgSf2+BxTHApZRiUZplh5aCVBxsDzXAYYVIUAbnFQdm2ORQESYMpJoUjYkBorjzkkUGU/tFHrQFi2QcVkTKFvRtyK2G2U1k3QxdRn7qjP0vD2tIuFOK8v8ROymEKSDknIr1UgxGTWB1COOa4VZV1Lg81z45TG7rbLdnTP6X1ZIzpuFIx++or0trPDcDVFIrj2PFedk6HlWe1YMTvoY0hGJYJTFIHjYfcRVXDDk7xrDzyx9voUZ1KCDRAaU6eClnCrEkhACSedhT2xGcV0T0VVBxUls1BG+1VJqkmIGwadXcZrMjfBp+F8jFAK3sWG1AUK2m8J8k7VpugdcEVlzxmN+NqAfmUumqM4zVI1GApJBFAtbgqdJ3U06YwTkUEKuCMUKVlUsuMEjNEXagzupcDuBQSi8UOfDbEZHBq8LatiOKpIcsaDY8KKrSJJkFGwGB5FXC5OzMB6mqXMbx9SkkLExugAX0NS7S6cQqrN6M2KzuM2uUQR4B3JPpmnVGi3RSADjcCkYC4kiEiqHZsHSdhWhLwKJNCgSyCG0mlPCoTXy6QlpGY8k5r6deRvLYzIql9S4AFeRTppubl7i9tzEoGNIGNR9arymM3RJvphggDNSh7ZqpGBVkG++5q0PT23VbaK3jQhyVULsParHrdvj5JPwFYqqdIyCPaoZDpOAc1O16C6rc/ar55Vzp2ABpQVL51HORXJgMCdx3FVCNJZ3AtPtOnMPGc0EqDsfuNPdT6glzGkNurJEnqMZpFF3xzQKqYmAzuQPSj200CljcwNMMYUCTTj60IOUBHIP5UTSXjjWOIA43I78/1xRaSyOAM8CuvclUIzRrewmlPAFKXjMsrQkg6CVz61Muxqw/0vqH2a3aMxl8nI3r0Pw5fi66noERXCE5Jrxcb6TnVgivS/B84frIUgZKNuKoPZsMnnNVJqzbcVU7cUBVm0nA3zV1PkoTDO5zREOF4oCQdqhjtXGqk7bUEWYeauU4NSw3Jqo5oMTOamqA71bUKAHcjVAR6bilo2xvn7qbbzKVxyMUukehS0gCgbkntQBBkruTXNNHFFqkkEYHBPf6UnNfKvlgUOf4jwKSfXK+uViznkmouX8dGHBb3kNe9UZ0ZIowkbDBZvmP9K07O8jlgUwJhAMaT2xWIYVbnc1eKEWjeIbxUdv3GOAcVz8+Ns7b6xk1G08oZiGUEH2oclhCcvbvhyMEYpOHqCyqwVdTqM6VPNHWTxABICgPKqa4pNewzne9t5MCHWRwQKvb9Ru3bSbWT3yRWqFhA2dyOwxXOICUAVhp3JO9VLBtgSHqcreEqZLEuCW2AJosXTr8t+2kiQd8ZJrYdkAIjTc76jWdNPcW0DMPElLNgA4Omr3v1Dl0MsUFsuWJY4wS3eo+36iVgjZyBk47VnDMpLXkyw5+VQ2Se9NWcttMkkcBmZUG8mMKx9AfWnMbCtlceraGwyuCOxFWfqSkgnZjuCTxWfLCjzu+lS3bFCt5UmlVJEBYbEFdxW29xV49dtyK73CyOCG3yBTf2W2ukLLKxbjIPFeeuJXtZRIwOk7L7USx6msLaxrIO7g96zyx+YnTRuOnSA4jkBHbIo62giiCgI/rkcmmY50ljydif3SeKHPIiLqyGUbnB4rC23oJk1soDDYcgGhGFZYyAwRwcggVYvGvmYkgjYEcUIuSAIQADyT2qTGUuJdQKn67D+f60FrKUZEZUIN9Oo4JrpJktoMu6lhv9azn+JDGmlow5HfOM1phMr6Fhbq8Z0tHKVLMMjB4NVs547i0jtbnTDKg0xzAbH2ak5Lh+oXPikaUG+PWizlIoGfQDtwK6dXWquYSzdeh6ct3Da7wt42ohjqG+OMe1HmmECePJCysCFyN/73NJdKmeTp8DNEdSrgNnIPNWjuNEjiYMAxwpJJ1D7+D3rjzxtyu2Ri6uxAW1u0q/KVBwB+lWa6XI8RnQSqUGpgR/falUZ5dDQyGSIsWzznGRk5q0oEz6QFYcahjbODkHHzYPrU+I6HS4eVQ0bu7EaWUgHjP8zUpNKI4wAFZ1LugBOc47/SlZ5C8TIMszebk5B9COBtVl8bw0WRkhbbCNsNh696NH0YDSIQS6Rr/3YOSPpVbK1Xqc5ikdkwNRI33BG29Ad4bZY1mViwJOeNbH3pv4dnWXql0irgxxgMcj2rfgw3mzzuocf4dhaLwhO6g44HpVU+GoY10i4kI9xWyTQvtCAEnICnBPpXoXDG+45/PL+s0fD0OnBnf8BVW+G4G//uJB9wrT+0rq0kEb4z+P9K5blW4Vt8fnj/8Aio+3j/B9zIpF0aOJdKzv65I5og6UveZj9RTIuF0hsNgjNEjfWM4xjaj7eP8AB9zL+kJumKIWJlYgDOCNqwLNYoQ8kOAJTnnb7q9dcbW0h/0mvBi4WykETlQD8rHYD2rn5sJNeLfhyt3ttKcLj9471zEHcjccGs5J2bdgfqKhruNBpySTwoGc/hXNqt09Vha7tmWLeZd1z39qzuk301gDDdA6Ccgj92mG6gom1SkRIu4UnzH7uaUnf7XIziMqrHYE/wB/Wujj3J2cw8vb0cV94igxynB9DRvtb/8AeH8a8pHCUOUZ1Ps1F8S5GwlatPKJ/wCe/D0jXTY3kP40je9WSCM6pCSO2axW+0uMNK/3VSCzjkukWaRlVmAZyeBStgnDr20harcQpdXSF1mAIjPamYIYEQGNUXP7oUDFN33hxqkWkgEBE/IUKTojFRiVk9lNct8r7KWRYD0I2qyoeTk/Skn6XMFPh3EiEbA6s5pG4ueo9OTw2Pis7YRwcY+uKWOHl8nlZ8NHqkrWtsWCgsw0qD6msy2M1uvjI5DsME+tDMF6fDe9ldy5yqk8VuiyRoUAGCeTW0kk0zeckMqvoSeZFbJIDEZNQt51GyAS1vHAb907gfjWtd9P/bIw9aXfpbNPEeMkk+1aSwbpf/EZPsE0NwJpblwylicqc/7VfoMv2dZYWGGbDfUU3J04qxz3GKzYEkHUliQEu3kx65pyT4GzFw8jStpdlHoDSunG0ZIY8sDvXov/AIeuVjeSUxoFBJy39K8pDLm4XBIBFaYytscsb6MCDBLuxJ7knOasYArlZYyGHII4qDMjSaASSPyr01nbxXliJrmLXkbb7jHPG/vSzz8Js7ZHnmt0aPA8p9qWksyThVBPsa2/GSO5WOCylkjY+RjGBq+mea3LC0tUu/tCwukwXBiZflzWd5tfCbnp4BoXRsCM/XNTiQjzAqK9q9rYW88xW1kuJDuUVc6AaRMfTOoMIvBmtWB05xsfan96F5R5UwuxwpxUi1KMcg5G2COK9o3TLLpEBuRA9w6cajkA+9eZabXK5lGHclifXNXhn5ejn5FIFlimDxsyHuVOK3bDqkzt9nunLZ+RzWVKwBUKu5q2MjbZxv8AStBlhLHsOly6i6843p9txg1hdCuNcm+xZc1unjehwWaoB+ZSNgDTDbmlict9DTJoDiNQqmMHmrMMnAquMGgkvyTQHGqQHuKM+1LlsNvQYjEFcE71lXZzcL7NWk2yajWbKQ0yn0OanL0rH2LIP2dYPUFxKjfWt6Rv2dYvV9KiJicHVXJW9Xgby5FTf6HsnZ41dgp0kjg0G3OoZG+2MfjTMsfiw6ByxAP4isJ1lE301k2AHajg7UAbCiqdq9KMKsTkVUmrVQiqJynBpy3ekM70eKTHFBNMHIpe4j1jfmiI2pcg71SQ45pkzyNDU7bzHTg0vKAfrXQ7GkZ5psClQdU5JqZPloa5zkUyMM6xrldjQlyV1GqOrGTkkUbGI6Az75SZEIDHA7UKORVXAU575FGvRqKEYBHesu+vPswCAku3vwKzyny1wx8rqGobhX6lFEN8ZJP3GtN968/0P9r1LUQPIhP8q32oxXzYzG6i8fy1k/EfU26fbLogWVm2yw2Faathcd+KR67B4tujgAhDhgR2NNi+ejfcgYqVJ1j24qScLvjeqrkHIANaJetS1i0j9mDt6VYWsZ/7NaR6T1WNo1guWCONlc8NWwxQcsATxk1jZY1lIXHS4LhcFdDeq1g33S57I6mGpDsGFeu4rjhhgjIPINEy0LNvCbjbNcGbivUX3Q4bjLwYik9OxrBurG5s2xNGQDww4NaTKVFxLcjBJ9Sa17ePSig4yRmlR0m8NrLcSII0QajqPzD2qbC4RY9LuAQcb1OXc6Xh1WxAQGAArFfpt5cXUrLCwDOTlhjvWqk0akMXAHY5rV6XKl7ah1DAr5Tq7molsVlqvPxfDzk5llwPRRW/8PdOhseoI8YYsVK6mPtTwhAq6/spoWGf81V/EgfzqpbajUaLZ/eNVJq0mzY7VQ8VqhVic7GroSBVCN+wq68e9IOPvVDxVic9qoeM0yUPNUcAc5xV871DLqXvmkYQNTkk4AqGUgYwaLJdLZRKYIGmmI3cjZaDk3dLyiOygEt0Tk/LGOTWJPM1zKWKhV5CjtU3E81xIZJw7NwNuKquSN42A9MVP7OrHH7c2oqg5I2FWCADYCijJGBE33CuMUjDy28p+iGtZjjGWXLyW9Av5VyeaXaQYAnAaPkqQD+tN/YrljkW8hJ2+Q1DdGvnO9s/4j+tZZyVthf6ra3FnAG8Awlm7KNLfgf96cjnyMmKUe5Q1nv8M3cvNqfvZf60P/4SvV3RGU+qyL/WubLgxy7VufFbBnU7jI+6hrLgZCuT6BCc1mf/AA11Vdg8/wB0o/rVG+G+pEYbxm+rZ/nU/wDNj/S3/rRluXQH9hMM93TT+uKSluoZY2S6mhSNuVEgb/25pf8A+GLsHLRTH7h/WiD4eYHDWsxrScOGI3v5D/xXpdptbW/iMO6Jpz953/KlpL+8vpMkGOIfuA1pp0XTxZOMeoop6XcgArZyEH0xtV3GfB4TGXdrKUYHBBFBmJDBgSGHcVtjplx3tpv/AC0KTpNw2xtZvc6KUxbXOX5Y63gIZZZCQ3IcZU/hXW1wEONaaP8AmA/I0+/Q5Dzbyj/wmhHoLniKUH/lNHjEX/KWW78KRhHI6gHbSMg1JvwS2Q7E92PFHPQ7jtHN96Zqy/D92dxHJ9yUeGKe/wCotuvGFNEkDOBwSaBdddmkbKqEHGAabHw1ducFJjR4vhC4bmIj3LCj7eHvRb/teee+nlO7E/fQwksrbgmvXJ8ITj9xPvkoyfD13Fxbp9RIKuSQvKf1562tmRACCDRpVHhlWGQexFegHQ7s7eCB76hUH4euWODEv/nFT49tvuYya28O9xJFIVGwBxyR+hqv2yYjBdiPQu39a9tJ8KSOctBEx/5hVP8A4PY8wxD/AMVab/xy+Mvy8YL2YLoDMFP7utsfrUfbZtwWYg7ka23/ADr2g+EWH/Yxf+arj4RcrxCPYt/tR1/C8Z/+zxTX9wxyZJD9ZG/rXN1C4caWkkI9DI39a9qPgwsfN9n+5j/Spb4KQDy+AT7saOv4NT+vEyXs0ihWZiB2MjHH4mvX/wD8vlwbtu5VaOPgtVOcwfeTWjYdEuenazazxIX2bb0+6iFZNe22TVdCk/Ku/tzSBt+qdruP6YH9KgxdRHN2oPsuf5VW2Xj/AK0dCclFz9Knw0IxoX22rzV51DqVpMUaViMZD6Bg/lSzdbvgv+cfuApeU9NJw5Wbj2ARf4B+FXAA4AFeL/xy+G3jtUDrd8TkzyfdirjO4WdPX37iLp9w54WNm/AV80lmvZpHJSJ1JJGqBDt94rek6pdzxtE8zsjjSwIG4pYKinGAPvqMrHRw4Wd1mI3UVGlCkY/0Rov6CqtBez7TXErDPBYmtJ3QHSFGferxjUcBMn0AqZMa1ts+GdB01VOSSaeWBFXAFOLaTN8sLH6jFSbC+XcwqR20nNLxh3ms6KhOwFcYxnenVsLwrkQfcTihNaXqnJtnA9hmlccTnLb8wt4Y7GoeLUpFMiC4Jx9nkz/y1zwzp80En4U7jiU5Mt+4zGkvLVNMExKDhGGpR+NFT4m6ggxNbxso9Ad6NJJpODET6g0Byp5gO/tRrDXaMscsrtDfFjE72oX3zml5+vQXEkbOkuEbVpCjeipCk0mlLYE9wBmjt0uVhlLRB7saUxw+InLGz3Rmle+lsnEWhHUsvmzmtlQVGCOKT6datG0HiIqlAwwDxUdWle2BlMLuq75B4rGzvUENSLqH03qMcHG4paxnM8YfS4BGQHHFddXiWw1OwReMkE/pS18GPP5l9xWHYSLH8URF2RQCTlzgcGta1uFul1JIHU75AxSNxbr9ouZSil8BVLDYVWPVK9x6nrFykXSLt2YAiFgCDycV8vAKSK25FbvUJXg6O8Bi06mHnSQ4O4PBrIO64wK6djhx1D9pIj2U8E4JQDWhHK+uK0egTtZdVa3ZTIssekAkA4OPXvWJBMyFWU4YbZxWrFCSMjQCNwQMEHtvgVhm1v8AHoElZpFEeqKK28rPMu5JGAAB7GoRpD8QRwKcIsHzZ5HvRYJfHVop9VtdxKJXddJA2+b8KX6be279U0w+JNLICXmk52HAA7VzSXbNXprOUuzMdGmbUXJ5PoaP4h8U2lwreJIfEUwrkSLzQbe8hu7llile1uJTpZQAVc+2e9OTPIkfg9OidpkAhMpG0fGd+9OzvsqwOpXMt51PwcvErMqBHOMe5Fdf2tpYwTlJkneMgNqT5fuNMf4OhWQx2zzgkjxGk/aNjkhfrWB1y4dGktUwIwVzg51bDk1vjd9Rpv8AgMcgmlyoICjG9S0v7UBe3JpOAOE1A4U7fWixbvmuhpL03uhzaOoRpnnI/GvWEZGc14axLR38LjgHFe4BzGDnmhx801kCww2aZ54pduMUcE4oZJzpO9V5arAZByKouxoJMm3NLSLmQYpqXcClX/zNXpQaZN48Gs4ANKSO1OznEZOKzY385I71nyXppxzsxIMrisXr0cn2QyREhozqP03raIyMk0pcbkqwBB2I9c1hOrtrfTzHTuqeGwSfZfL5h2x/0r0dpMsvhOu6tgisV+iRyyEQuY2HY8Uaws3s7yJb5yqMCkTBvIDzTymGd3PbHudV6nGUzVl4peJ2QlJMjG29FEqg4rolTRqg1K71x4qkhd6vGd6o3NWTmkDKSFdhV3m1LVFj1LkCqMpGxFMlGOa6M4NQ+wqgbB5oBrJfYDc0R43VQApoEMwRwT2rQWVZRlSPpTIo2pVBIIztRCv7OmJI9S79t6DIQEwDQGP1F1QoWdUG/J5rzt9LHNKGUHWNvur0PV49dsGHKNmvKDeQk1lnfh3fS4y9tr4bB+2zHGwi5++t9qxvhxBi4cDnSufxrZNPH0y57/8AJUqMiufBGlgCDsQe9SvFc1NzvluWC459D6VU5HGdua0h068c4W2l+8Yp616FPpZZiqK4wRyaryh6ee15O9MRCSUhIw7MdgBXpoPh+0i3KFz6sa04LOKIYRFUegGKXmcxKdNhljso0myWUYOTxTgjJ7UwEUDYVcKB2rK9rLiLNWEORgjIPIPeszrvV36c0cUIGpl1FiOK8/ddeu54yhmcA7EDbP4VUx2VrV+JOpRLbNaQOHkc+cg50gV5cDzb53rgDIdR4HNEA1HOa1k0nao323wPevS/ClyAZYCd28w98V5wLjfemLKc211HKhwytmlTe/qjl1KGNkVtQ+fuM7/lULIHUMpyCM5qrRJdSRRyAEB9QB74rPH2d9NOQftDjNcFJ4Bq8h7jY1ZDkCtWYOjBy2xq4VQO+aHMcyqBRjzQFW0hcmqhUbYA5NRcHMajgmujPB70ANlCtvVZHOk6cAjerSDJkBO4OaGDlV/A0ANZGJwxJzV4txvwNqAfLJjuKKDhG7HmgzSquM1JjA3OKrG2RRACTvx6CgIAX0rt1GQNqlq5WyME4oJAk33G9MA5GQaXcZHvRIz+zHttQFyxBwc1IbJweDUHDD3qh2ODSAhyKhZOxrkbIwahl9KDXJqpODvVVbseavyKA7IqwbIwDgjvQzsa4HBoAgk3wwwfWpYnkGqsoYUMMVODQF9W+9Tn6VB3FVzg0BfOeOa7V9xqp33Brs770ARXzzsalieRQSd6urbYNAT4h7mu8QiuYZqhGKAIJTU688GhVHFAG1t612vNCDetTnNAFzUE5oddmgLEt713iEc5qNVdnNASJK7We2aqRUD2NAX1E9qgtVTmuz7UBV1DjDKCPelZOmWkhyYVB9qcFcTQctnpnnotmeYz/wCY1ZOkWaHIhB+pzTpOKjV6CgeVBaxt2+aJTj1FSttCvyxqPoKLzyakCkN0I28RIJRSRuCRxRFjUcKKtirDamNuAAriwGwqrPVM5NBCF9sCuB23NUG1cd6AksM7VB3qDgCuJYjYYFIKkKNyBQzhtgAB3NX0ZO5NWACig9qCMcDYdzQJWUsVUbDaiSzYGBQEUnc96A5ZMSaAPfNHdFkXDYNAYBCXJAA3ye1U+1ArlTkHfIrDkmrtth3DEaxrkKBt3NAktobkMkiqQexHNLPNCzZIkBHBwatBPGhwusZ/iBqGmjQhjgjwqgYrPdopAyZ58zH60a/uxHbu7HAArJ8QyhWGwO2BV4TfaM7rpn9Xn1WyRjOA2PwpFdwMcU51tdBjjA4BY/fSEbFTg1u14/TslZwqjJbgV6W0QysEkdY1Xyl3GxAzXmJiUZXRiGHBB4rW6fPPCobWxJ5yc5qM8fJftuX0LxRzXEEmJYgEkA4dGxjamegX0c8kcJtoxMkenxRyQKBbSWt3YT28UUrSllkcMw1Sb74+6l+pWr2DRXNmk0AZfMM/IfrWMk/Wo99Ve/6kr3Cpa2scTpLq1KB5mGRWnDD4azW5IkkDq7yySacy7HYD2rIseno9vBOXkNxI2Y1VcgYPetHrHVILe7uFtQWkYgSKygxkjv8AWncfKahX34wW5ukscBRI8wjaeMMAFBOe/Pc7V4cq91MWK4Xkn1rYk6leSM7NOxLcg8VlSzEEpFu3BI7Vpx4eC8cdFGJJZQdgSABRoF3xQYdmZSMEdqbgG9arhmDyzqe4Oa9nAweBGHcZrw+rE6j0NezsW/4VB6DFDm5/a70wp8oNLOaYj3jFDnSSWGBULsauBgYxVBzQS0vy0o4y+/FOSbrSbEFiDQYdwMwkLWFJcGAqxBIDYJrfkGUIFeY6qCttKpzsazzm2vE3FOqPNKXGFUsx24JqlncPJZRuCCSu5pa4LsmDnfzEDtWFbVW3YvKWORmlviLbp6e8n8jTcQCjcHIpL4kOLSJP9efyNZ8f/wBkZZ+geldeeIrDeMXj4Eh5T+or08YDorq4ZTuGB2NfPKcsuqXlgMW8xCncoRlT+Nd2WHzGEy/r3iuy7Uyjhl53ry1r8UowP2q1KkfvQn+RrTs+t2FwcR3ARuyzDR+fFT+U9w+mowwa5eahJo5RlWBHqDkVJ2b2NOWUaPWrZODTLwq3IrMSTQcg8U/BcrIACd/WqTQZrUjddxSDppbg1uc8bihTW6Sj0PrQTGKknFFiSYHKZrQjskU5Y5o7aIkyABigFxK6x4fNUcCOIk8muV/GnyeB2od2+k47dhQClwvj27wj5mGFryTwPFK6lTqU4Ir0d51JbOOZkAM6DYHhc9687aXxk8xwxbckncVll327vpbrceg+HVK2DkggmT+QrTNLdOiaKzUOpBY6sH3pmqnpz8t3nastSagHaupsiOag1AYGoLVm1EFSGxQdddrzQBtVQZMcUHzH1ripNAJdWtobmEvcsQIxkFRuK8pKtuXxCkmPVmzn8K9ffWpubdoj33zWGPh+6J/7MD3Y1WN0VjIZS2x2FSGCjCgk1ux/DTn/ADJwPYLmnoPh+0j3cNKf9RqrnC08pHE8jYAYn0AzWladHupCCIigPLOa9VFawwrpjjVR6AUULgVFzPQUaeHGqc6QBmrSTfZ4jNsCmDkj3A/nV8e1Bu4UuIxA4b9ocKV7EAn+VGH7di+m5ORp34Heqo3k2oSlm6fGWB1lBnI71eMYjX6VtWaGH7ZTVw2QT6VR3jj80raRxmhPf2YbwRcL4jDIQcmgLzNtGOTipj2ApaS8tmkCLIWdR8qjj60L/GbRJBGyTBicKMDzfnQDrj9q2e4oKISpAIABySe1ITfEAcsYLbDLqUCRsFtPOMVkSnqF5HNP4OiViGRCc7ffVTENi6vbeO4YB1cDYsHGB/YFDj6qktvI0ELth9AYkbe59qQktILi6tYrgETBdZQHY+vb2xzXG2gluZrY9P8ABjVf84jaq8Zottvpd4L20WYEEklSR7E/y3rQXesXoUiLb+CofybZIIzj61so3rUX2ax9Biq8GrA57VB33IpBI3GDUxjAYH60MHfA+tEQ5b67UBcGpYahVDs2KsKQDPlNFV8jFUdc1QNpNAFdMjI5qivg4PNEVsiqumdxzQFjuKqdqqj4ODVzuKDSjY2NWZcjNZ15ffZWTyF9ROw7AcnenoJVljV1OVYZU+uaNBGdJqScirMuRQ+DQFhsa471GquzQHHaoBq3NVIoAitmpO9BBxV1egJIqpq53qp2oCpFdkirZzUGgODetWDA0M12cUASpoQarBqQWrqjVUg+1MOz6iuzXEZqCtASTUHeuwc813FAdiuC11dk0BIFcTiozUFqAsWqheoJqMZoCakCoAqScUBNQTjjmo3NWVcbmgOC43O5rjvua5iBQ2bagLM4A2oDuWNSxzVWIVSxIAG5JPFI1Qmpt6Fe3sNlHmQ+bsoO5rIvusSmQpbMEjH7wHmNZE7u4ZmZi57k5zQ6MOC3unb3rUlyrxhQqEZwB/WkLbqc1qilf2kfdT2qhVmGRjihKhiYggaG7+lKzft0+Ek1HqLXqlvcQhg2M9j2qbjqEUaEr5sb15uBpLNiVTxYjvpB4+lTLfR3HlOYx6Gsvt9s7jQepdRuL2XDeWNDkKP1NbHS7iCaJAGXxBuVPNZP7AthME+uaVbzS6kBQDgitZNJy49nerS672VTsRgY9NqSG4FTcySyTCWQ6mIALfxY9fuqU0uvl/CmrHqaSkCy5aR8Kp3HrTf2pFGlASBtWZNqRq5fEI1b4pnvtqJcuGypKkbgg8U9b9QuEzrleVG2ZJGJDCsaN9sEYNMLNjapslX7bVx1m6lkYxsIEIwEjGMCsx7hRknJNDMoIoQZS2SNqJJPQkk9OaSe4OlQVX1FWCFF0RjJPeiG5X5VjyB+VAnuGkGiLCD94k0xQJNEUwVSScb03bHK57Dc1nyqkQAXUW/iIxTEchWDTuC2+aaZVy+qfUDwa9vYH/h1HtXiEQFCTsa9l0x9VlEx5KA0Mef4NOdqZg3hFJvuKbtzmKhzLtsMbZqgO9WYGq96CEf5KSbds04/yUmd2oDgM1jdYs1Miq7NpYasD1rcAwKU6nGHRD3FKzasctVjrJHBbCMMPLtVLfqLQFx4SyK2Bgn0pmXpQuDrVmVjyMAilm6VNG2QyEe50/risLZPbfexjeWkgJMTxOfTcVhfEF1HMY4o2LMpyxx9K1Li2nTdoXA/iA2rA6oMXIPqoqsMcfLcZ5+iQ9hUiuAqa6WCrVZeM1x3Fcu60A5YdRueny64GOk/Mh4avX2HXrC/whf7LIf3ZD5T9DXhAfUbVdR34qbhKcun0oxOBnGVO4IOc1QExHKknPavAW97d2p/YXEkfsjYzTq/EnUhtJKko9HQfyqPDKeqe49yl86ng0dOpZGCBXjbb4qQALdWeP8AVC2PyNasXXuiygE3MkRPZ4z/ACzS/OfA6bp6kDwopea7dzg5xSR6n0gjbqMf/lNKzdb6VDkfa2kPokZ/nRvL+DprJOEG3NYPW/iFYi8Vt5piMauyVndV+IhcRGGxjaNG2d3PmP09KxYo/FlRN/McVcl90NWNm/wSWV2Z2kYksTzVvhS1W56mDIMpGhcg/dXXaC36IkYPB/nWr8GwBbG4ucbu2gH6Umu9R6J21HNVrlGEAyTgcmoPNJkuDgVGa7NRQTLYEnI2NcNzgnerkV2nP19ax21Qq+1FUe1VX0PNEAphwFSEzVgKsBQFQlSIxV640jUCe1Tpq1dSCukV2KtXH76AqVocrNHGxQKZMHQGPJwaNjNJXAe4uDbMAmE1pJ/DwM/mRWvHN5Jy9CLdPLaR20bpExTLKF8wHsPypb/Fr3x/CjUGMoDE23n9d/pQFSKG9E4mea5kyXRhglPy4AzSrTWkl7bWdqrGCJy2od+fy3rrmDHYt/d3MkaPLfiONshQEBLEEjiq2Nwx6i8VrbO9x8rNNtsO9M3MMizxyCGOS3IZAmACrN/UmgW5Tp7Sy48SR38MGQ58Rs8/cCack0NnLWC4tfGN42tWPKPkR/ce29KxxwwvbxQBbkrkFid032z/AOY0zdtCqxJNA0aSr4QjjHmXJPYfSh3tui2kcUaTQxSPreQnzbAbfUgUgzZEubW2cMY9KkkSFSHAJ3wPrTbiUrNLCy2rgkkOd2J0jJz2xkdtxVnUz9Ugd8+H4etEPbjBNDurdbiW2SdUaY69XoQWIUbe5olMO3sna+hRpP2i4bxCdWUCjOPTzZrjcvc3txbW4aVJVOC7EeHjIP3Z3qbQSQwTmOJkmRQ0TE5xqyQoz6AgUd4ZbpZoXnVJ20sWjGAMYyvPvT2SbFhbdRj8eQxyaEhKAbMTnB/ICvRofSvNXEEd1JHEJZJBGqBpEHDjVufuNb1rMLi3jmBBDrnY8f2azy77VDg3HOD6ZqG2NQDkY4NSRkY9agKE6eN88CpG2/cb1BG2BUHYbmgDyDuKhTkYrl80Y/CqA4bFAGHpQ3WrA5riMigBq2k0ZW1CgstQrFTQBXjzuOaTvbeW4jUQzNDMh1Iw4PsfankfUKh1zSDNuLWW6tNMzRpMm4ZRkA9+exqnRdcayKZo3SNvDCx50qRzz7mhdY8e9s3gsJo2LHEqhgSV3qelrD02yWC5mSKRjq0O42qp6KZbuo3VORUMuaBHJpOOQeDTIIIpGCVwa6iMuaGy4pB1dzXV1AQRUZxVq4jIoDler80EjFSr45oAhqA2djUhs1xGaAiuwDUEV1BuK1XBB5qwNTmgKBiKsGrjUYoCc1OarnFdQFw3rUFqrXUBJeoLV2nNdg0B1dXY9q7FAdXCpxXYoDq4Lk1PFQT2FAW4qpb0qCaqd6A5jVDvV8VB2pBXT61g/E98FgFrEx1FgXIPHtWvfXQtLV5TgkbKD3Jrxl3L4so1Ekk5JPehvw4bu6m3lEsen98CquCYwTsTtQgBFKH7elMP5lyOOaHarGwAwRk1fAJ2pjp8kcEmm6g8SCVcEEcf6hXok6B04QG6aSVYgNRB2rPLkmPtGWcx9vINGynC5A9qj7HK0bP4RdF5YDjNerguYXufAtOkaxjB1eQ4960+nW9t4dxbxwGFm/zIX3IyPrxUXlv8Rlya+HgoemzSDUkLlTtkKTmqrYSTSERnOnn2+tepvpZ3tnWwt4hAmQBjdgOT9KQnZkRzO4BC5ADMVB9qJy2nLtizW4RjGW1Abasc0o0ZiYsMkDmtmG1aaxkuGYARkAg8kmkHAWQryO4raVTOuDvWhbAPAhAGQuKzrhcSaV4ztWhBbuijD524p1GP7Vr2PToXCvKqFmGVQnj3o79KtPtSFFI07vET8w9RS1jdvEvgzgmMcMAMr/Wnl6tHHIojjYljh5SMkD2Fc2Uz30qyrS9MtCTEtuodtgQ3yk+tRD0Kz1tCoa7lUeZkbyj9PwzTUnUOnEMBcPlVyf2Xzn8KTtb+1wxfxbdmGGCLqRvuqJ56R+QF/wDD0kEczwOjpGNToG8yisJk07LjbuBW3edVnaGW2tUVI3Pmcr5mH9Kx9BbdiQPaunj8tfkub+SlwDpUkHGeTTFoizD5gCO1dJCkilQ2D2yaCttIih1zkelaDvZyVPDGBXpuiPq6ZDvwCPzNeWWUuoDc16nocTHpcRHHm/U0Muf9TrnAwaatT+zz60s64GSd6djTSo9KHKlx3FDB81Xf0HFUOzYxQQrHC0kdmpx9lpdU1ZphwO1L3oymfSmxGMbmhXaARbffSAKfKMVYHHFDjOUFXBrnvtq7QuchQCe4ryvxnHpntWGfMrAk/dXqxXmPjU//AEY/5/8A9tPjn5Fl6eXGwqea4VONt9q6mKDxtXR7gip42yKqpw29AFUCrAAHBzVVODVjQHFd8A596qRirZ3yK76kUBUjNQVyMCrH6bVAoCBt3qSudu9cak7YIoIIjB2rQ6LGJeoxqeBk/kaRcYOK0OiTR296HkyF0kZAqcvSsfbbvOmRzLhpJAOdIO1bnT7VLLpsMCDAA1H796zknhnnSJZFLMQACa2J3wcDfG2Kyx38tMliMDA4FVJ3qzVSqQtmuNRXGgiYFWC1Iq1YNVdORg1I8p33HrUgVaqCRU5xQ/l3GSO4q4IIyKRrahUH6VNdQEc12K6uJoCa6oBrs0BIrMniguJ51kkdZgFU6TnALbY+8VovspIBJxsBWfdvewQB2WKOFGGp03cJnY4rfhjPMvd3VlbyuqRte3ByGYnOO2PwoUrw21hDLHEDcKAqKBkhu+fxNPRGwuGa6tkQSEEux/c59fcUvc3MUMpVpGSYqjzSRJqBI7d+RXVv4ZaVt7i66j04BYihicNMwOCdODge9FsktreKWIMrq+5jIyzNkeb9arC8R6jGziRJ2YyQxBscgfN+Gas0h6TDomjLzyOzKIt8DION+1F/wIF3C3VHQXUQUgtHKwzpYjAA+lLG/mlX7HcxNNqbEcgXn5hq3996ci+zRyWiTtGSZ9SBxgp5Sd//ABHNWubpXMEEsym4VSXKnAUkf1I70Xr4DJ6na3hktpZWhWaMDSw/f+v0pgPDE8phR5eoQqGJKnD5x2H1zQr2CUw29nNeAmJWeZh5sLsRRFe6af7NBDCdSK5lKYOO2R92KW9qUnt5mAT7TGXj1SLAV0hlB7kY5FRLCLwLfzSeC4QF0jXlTn0xyK5biVrmS0ghUscqHb5lByT+tUuIbyEwWk8qLbsVjd4xz9fupz+E0L2IXDorKwiEYZCjY1+qn8qe6PdxXMEgiZiI3I0smnTntWTexLbqII2jtyCyKJZtYZB3x23NO9KkWKaK2QFBEvhyJp2BODkH6is76ONtDvk0Ubg0EDerqexFZm5l7ihsKNnI2BwKow9KZLQHKkHtvUuO9Uh2kwe9FYZFI1UbNEoA2NFU5oCGqp8wohGRQ28poCoYoaKWLxsEIDEYUnsargOMUMhoznkUBiLYXdv1GEQREqnmmncZ1+oGaXUWUltJLPiSYkggncnei9Wm6rbMzeJJNbnzBoxjR9cVnktd2njLDpkZyslwew22A9fu4q8azwymF8dN7oieHYiJmXUpzoz8gPrWpHIVODxWb0T7ItoLa3Y618zArgkmnWVkORU5e+2h0NkVxXNLRS4OKZVgRUgNhg1U7UYjIobLQFKkGuIqucd6AJzVGTPFSpq/agBeZTVlbNWIzVCmPWkF+RXEe1UBxU6qYQRiuyaknNUP30Bbeuoer0BNd5j+6aAvXfhVcN/Ca7Sx/d/OgLZrtR9CajQ3tUgEckUB3iEfumu1n0rjtXBh6Gg066kGoBHoakEehoDganNdkCuLD3oCDXGuyPQ11ARya7irE4G4qpagIJqjNipZgBxS0kuTtQGX8SszdPBXhZAT+deTeXLZJ3r213b/AGy0lgxu64BJ4Pb868EyP4pQqQwOCvpSdXDl1ocSk7c+lGtrjDaHGAaGvTpwmvYEb6c70KWTAGQAw5ob7/r1fTkgueleDcs48OcKhTkaqPZXrJcXFjcySzIw0q6DUV098VjdFu9NwiuUMMmFkWQZUivQCztpyrf4c9tExHh3Ecm654Yr2FYZzW9s8tfJpbn7Xd/sJMxQRabmSRDkg9setUubp4viGNkyI2t9IxyV98980WJ1RXtuoxPHPIfDEqcSEcMPfakmuUtesJDG0lxK7hHmkHCjkCsZbPSJOwbfxfsVzaylwIXK5U4ZVP8AKkeoMwj8OQZkLgAr+9jH8qbu70y380M9r4jI+lZgMbZ8uahdYvXljCoVDLEc504wC2/tROrtcNxDV02dXtzBapb7600kyDjHrXjydcz77Zr0vW5JYOlSh5JJk8QKGlxlW5yCOxFeUjclSVBJNdHF62eIRGq9RfetZeQKyYx/x0YOxzWoGxMBWysPkcjCkmhRrpbVk1aVsDA5NRnCUNAZWLPkZqRM6jAqhXByaso7ntSJM9xpi9GOwoLkLGgzknc0KVw84U8DeukfJAHahO1JnOQRsabilyhVdiNt6Qk3kUeppiD5mYcZplKsQQ+TzXsehbdJtwe+f1NeQc5r1vTA0NhHE3zR7Ghlz3oW4VyVAJJJxWwToUAjjY1nQKJbtCeFOqn3OTxQ5HSPhlULnVVXAVgDzVyNbqTwOKpJvKvuf0oArIpTA5pGQFJMU6Ofelr1NMgb1pkoDlSRuR2rgA4534xVIjjUPfNccq2ocGgwzF4RwMkHeuozHWn03oNYZzTTGpFeX+NR5rM/8/8AKvUCvMfG3Nn/AOP/APbRx/sMvTy4OO1WB2qo+tWHGcGulikjahnYg1ftvVW3FBCqM71YjFDjbtRcZoNAwDgc13B3qcb5qSCN6AgDIyKgDBqeKjGDvmgOz77elcd1I4xUn2rlGdu9BBN60ay3nA9aHIMAY+laHw6iSdXhSRQysGyCPY0svSp7a/RYfE62jEZESF/5fzr0Ei6p1IHJwfeutbOG2eSWOMKzDTnNSqsZ9Wo4x8uKyl20FNUJ3q5qnemlOagmuqDQkELVqqKkVg2WzXVUGpphYGoIwcjnuPWuziuzQEq2anNVO5zwagNk4IwaAua7NVzU0BOa6q1NAUuVSSAxSM6rIQhKcjJArLuL62lEqqj/AGvR4DEDYrkZNa+dsAkE9x2oNpax2YlMI1SPvqkANb8WeOM7Z5S1QXFta3eg+HEZl1MdQ2I5zQIRDEXS28AsmfHQ+UlT3FEi6ckN89xERGXUbAZ0nIzjPqBij29pDbl2SNQ7kljznOa0+5jE+NZgaRrqQO3ixwkKrRr+0Odu3sTTdjoMTQ2c5EqsqK0w3wD5qfVUQYVFUegFL3LyxeJLb24ln0qsZPbnP5UpybouJGyjhgtp7xrY3MksxGnGeWpfqFlDZXcsUY/ZzQEKM5IcEbD7607aS16eohmumEkmpmLfu5yfoKypb2G3vpriSX7SWxpKjcYPftWn3J32PGiFLZVUrMkKRx5YLtKG76qtH9mtIxM8jP48gdWz5nPYGrdKv16tI8NzbR5RCeMhgSOxrWEUaBQsaAJsoA+X6VleRXjpkW9rLBfJcxwOTMC0isdkO1EuOnmeMRnKxmQyOGOWOa1CaGxqLyUeMLG1tgxK20YJ2+XmhXTNEYGVjgTpse24phjSXUnCwRsdgJUOfTep8rb2rT0GN8VZTiqZq4rVmsfWuO4rgNq7OTt2pkHjSQw5HNMnegSDvRY21Rg/dSNRxg5Fchq7jIoSnBxQBga5hkVUNtVg2dqADupoisGGDXSLkZoQ/A0Av1WR7KwnnjjEmlc6TwayI4ep3FrBPcx25iQeIscYwwHpt7V6BiGjaOVQyMMEHvQLy4is1DksQ2wVBmjHq9Ce9kbYpddTiaNMCHdnIxnnatsrkYNYRv7u4bxbMa0XSJIJAAy+4+6tCwlvJGlkuU8KMnEcfcD1NPIW7oskZU5Wpin0nDUfIYUCWLO45qQbVgwyDUkZrOSV4mwc05FOHFAWZaoRR+RVGWgFyCDtUrJg4JNDmvLWI6ZLiMN/Dr3pKXq9ipwJiT6BTSPTWBz3riBWKvW4wcRxSv8AdRR1O5k3jsG+rNS2NNQqD6VBSsw3fUiNoYE+pqmvq0my3EKk9gBR5Q9NM5U1xbNYs9t1rGftLH2UgVly3N/bviaSYkb7yEUbGnrTtUg1j9G6hNcySpO5cABlJAyBuO1a1OFVwa45PFU1YrhLimSTrFRqPvVhKDXHS1AQHB2qeaqwQdzml5bxIZfD2Y4yfOox+JFIGxtU1mP1q2jOGVs/6WVv0Jrl63aN/wB4PqtGzadcBmkV6rZtzLj6qaMvULUjadPvNANVxOBS4vIGOBNH/wCcVPjITs6n6GjZDE5oTyBRvVJJwg5BNJvKWOSaZjPLnjaqIC7bZNViiaQ0/FCEHFAZnV7s9NsPEUftHOhD6c15Ex3LSFzKqu51E9zmvXfE8Kz9LcAjXEdY98c/ka8jbLKGyEJX1IpOvgk0tIk0aZe5OPYUhLGQNWCB6k81ryKGGWGQPXtWfdzxEaFOT6im2y9OtJFDAdu9e6sLtJRZtMG8SVMaUGchM7n76+fsuhQyncdx3rVtet3kdvHFHMVSPgAD61lyY+UZ2beunt7e70SNGYWmfUsyS5ZHOSMj0NY9l1Ka3v2in0kmTDsRw3FEt+uRXGg3KLHpfxCIExrb1ajS9LS4a7kEUrTHMqSjdZM5IArKY66yLGa6qvxD1CbxWtRo0DDZUYb76vbJHbx5EhUIiNxnUzZP4dqyookMkhuhIQi7jOCTV+p9QSztYYo1Y3HggeJrxpG+xA9t6Msd6xirJJqHPiBbe46XMrXdqGhOuONG0nPdSvr715OBoc7llYfnQiWlBbJJO+/eh2yCaXSxI9xW+GPjNI3o2kKGcSB8tnOCKZBzOo9azI2dLpUJ4atOLecewzVtMLv0M/meucYGBVS3mrmO3vQ0DO5qHOlakbmh3BxGaCpLUS7NVkyWz6V0IzzRWCxofWkzBzmXPpTSRPE2kjY7g0taKGm1OcKNzWq+GXJAKEfhTViUbZgBya9bZTeLEJMbOoJ+oryTQukykHUh4NbnSryGGKVLiZI1G6ljzQz5cdzb0HTxmVm9Nqdc43rK6N1KznVmWXQA3LjGa0pJYWXK3EZHs4ocllFTdM0M73CD0GaIMCFSGBBHINDjUiTUe9BDHY5xQL4aowRyKYO4qkozEwPpTJnA+fTjGRRSu2Kyr7rMNpImuCRgTjUhFM2/VEuptECKVCB9ec89qV6V400qE8KarJGVbfIzXGRyMaiPpVSSTkkk1llltUmnDIrzXxqMx2h93H6V6UCvOfGg/wCGtD6Mw/Slx/seXp5Krj0NUHOasprpYpI2qrVY1B4oDoz5gDTBpZNmBpgUE7tUg7YrvY5qOTjgUGnIIqCNsmuru3ApB3Pqa5dj3FSRnYVX60yQ/wAtaHw5t1q3+pH5Gs99lINPfDxx1q2J41fyNTl6pz2+gNtHjud6GmdR229au/Aqq7CsotxNUFWPNVqg4nBqDXZqKEhipqoq1YNnA11dUZxTCRVhVNa9jn6V2SeF+8mgLmqkZqCGP72PoKkIO4J+poDg2+CRmrD6VBUEYIqBldmyR60BauFSajFATipqK6gk1wNdipqg6qySLFE8jnCIpYn0AqwpfqUTT9NuY4wS7RMAB32ohPJxdRPULiUyjDsSw+npXSp2waT6Ta3Ul4pit5XAyCQpwK9Lb9BurhsSFIQPU5P5VeWPfS8c5rti2d2/T7tZ0GQNnX+IV7C3uIruBZoGyrfl7GvK9Usxa3s1uGLhDjVjnilunX8/T528MgqdmU8GloXvt7UihvSEXXLSRQZSYSdvNx+NNLPHMuqKRXU91OaWkKsaz+qo0tlIqnBHmH3VoNk8KaFJEWUgoxJ9BRPYaqOTGjEYJAJHpR0bI5oOHaMEq2SM4xVMuvKsB64rXaDmajUAcDk0uJMj5gPuqr3UUTbuoJ3OW4pkabjGTUwHYg9qRfqdsBszMfRVoa9WiVsrE5PG+BT0TWNAkGDnFIN1hz8tuB7l6Wl6ncOMAon0FLQbanbNWBxvXmzdXDDBmf6A4/SqxPpuI2kLEs2F+tB6eozkYoUi9xzVYZcqATk+tELetIBLKM4P4Gk+qxhY4rhVJ8J8tjsp2NNyKrcEA0PMkYyMMvfBqtWHGfYlZr6d4TlVjA2OxOT/AENNWPUJJLie2nUCaLzDSNmQ8MKuk1tGPCjVEcLqEaAAkCvPfaLmbrkV1HbtiKLToBznGfTndqXv0Mr8vVyKJE1DJI3AB5oSThSFZ8523Pzc/wAhmgQveJHBmEu7LmQlguk/SrXFs817bzNKqCHJ0YzqzS0RqSIMKVYtC2RmrJP4Q0EvIeNTDSKI08IGRIrEfwjP50Gvb3WsYwfriivKirlmAHck1nzX2qPRErGQjdgeP7+6krSJr2fB1FB85JolCsfSYhbCSS6YxgYxGMavvNHsOiwEmSQZ9BTUn7aXC4Eceygdz6/ypYSme+W3jLeGhzIQfmPpUZXvUU0J1is7YtGiqRsCBSyLPONYYAH1PNPzw+NFoJAB5BHNLPAqjwyWUDgBsZqKIGLWXOS6g1SWF4V1Ahh6jtVzoVfDbSVG+4Jo6qqriOIgHuE5pGPExeJScaiASM8Uj1azS4t2OBqG+adQrGuFjf8ACocllIMbb7b4ppeX6W/g3yD1zGfv3H5ivRq21Zf+Cz/aDKrooJBAPbGDWuYs7LGB/wCOrlFdzUaFogQ4/wAtAf8AmNQo/wCIWN0XSwzkE1W0hlVqpwvenvs8R7H8aj7JCeQfxphl3NysEbOQSRsoB5Nef8OS9ujjzMxyW9aY6xdxyXDLDnw18qnPPq38qY6VJb28etsljwAKjKqESyhtQqeH40zbgHgfWnEttQ2MSn0SMbfjQUvo2uNZVkGMZptZ42OVkUe2agwpIJU8yGN8fusn9KJaeDcxazAqkHBGKsZYS2FZdbd6LBEkCEA4zuSTSFDls7QRlnhTAGScVnCxhuhqgtURezOx/lT93PAY2QyqCdsA5oaCIqB4YDjsRxTmyZ7dEkJ2dV9wxpOXptzHMIhcOGbdSG2NehkMbL5xuOBmqRwqxSUgDTuuDxmnum8vJedSsZNJnfbsd6ctOvXbvGJHBByDlRvXdcXxJgkYLO22AOaHa9FvDLgwmPSMDxBjNXLsGpZ3u2IbOk7EVl3NtcWbKjTqUK5B0+lb0XTLmIZZBgc4NZvX1DR2zLyNQyPupteHLWWmI/iSkhixT0Pelrm38G3B7k81pIwZd+RzSl03jK4HyqKHVlNwjG5xoIJz2NSFeI5IIo/2XMEUi4VjscmtNY2WMLIoOBSyuiwwt9s1LgoMgnUOwpy26xdQqFEsiAbgK5FEj6etzNojjJY9hWhF0G0RWM6ysw3Jj3xWeXJjPYyx0SuuvzzoRxISCXGxOABWetvPfO5JII3YsOSa2FsreM/sHRy3yOQMD65od3Ji2dwNDHZQHzk/9N+xpTL+IsYSApqU7lfSpsIZpZwYonfH8IzQ2HhSEE5yORXp/hmHTZl8b81pll4zaPli3thcW80cskDIhI3NMQbyOfQYra682vpLOOxBrFtjmBm9aMcvKba4JJy30qGNdwM1Vu1U0QOc0G7bK4FGOwxSdyctihGSITgVExyu9TF8tUnPAoRRbWBpYyVIGKK0E8YyMsp5ANNWcYhgCn5jufaplnx5QDTXJ0Tju3U6HQEDbFEk0yQnA2O/PFFgt1vrqGAnTk5JA3xWlF0yCLqEkIDkGHUmW9cqaEZZydAfZJZemJHG5gkj3cEFfxrSNrczdJRbSRfEDAM5POKRSNB9osAzAqN2J5z/ACo0FvcNZKOn3AIjYLoJ8xIJOfpk0mHte++0QW9vbB3N2/ePvj6e1N9Olv7W7USTJPuFeMH5M75pVOndQg6nBK0kcrhMhnbAIGfL+FMS3QtL2ZobXAXDTsGzljwB+OaDs+DbfE4F19nNiS+rTkSCiR/EC3Ms8EVuokjJXBfmsLp0dyvVI7maNhklnKrxkeg9jVmjgi6u6KcsSPIVyTkE5HHqBRKWWOM9JtbUjq5F1EoKxZiRDsfxp7phzJIpRIzgeVfuz/6sikJ3hkzaC7YyFgUCnOkk8Z9Mn64ologPVEAl1BAyMC+HOy+nuM0s/RNuuqhjP7sjj78/rXATDhkf6jT/AF/SuXdMQCvPfGg/+X259Jf5VvCRh80TD3U6v9/yrE+L2R+koQRqWUHHcbGr48vyicvTxgGakCoFd2967GKTn3rj9a7ORXGgOTZgaYHr99Lj13o4O21ASTip75xUDYb1w23NAcKngc5rsewrjQSBx71BHrUnfgb1XFAcx2IFO/D5A6xbgjlv60ids++1NdEBbq9qq8+IKV9HH0NhsANsVA4qWIO1RnasotUmq1LHaq0w4morjUZoSFrHqT9KnUx4X8TUCrCsY1Vwx5bH0FSEXvuferVOKYQNthUiuqaRuFTXAb1Iph2K47jBqyqTwCfoKnw2/hNGqnYOCnGSvp6VcHIyDRPC2yxAA5OaWN3YxyYLu/Y6RtT8SuUg1SsbMfKpP0FCHVrRR5YXyNh5c5qJOpyGGUmJkIHkUg7/AFq8ePZeZjwz3Kj764KgG71jiW+m3UquOyiqaJnYgtJJvjj+tbfbxid2toSQhcjLVwuYwNlOaUsbWTVuMKdiWOab8BQd3GewIo1ITvHdtgNI7U5ZKSmTkkmgKmhyQDgjAA2/WmbdxHGAxyecZooBm6faXcuq4hVyuQCSdqsnSemocixgJ9SgP60te3zQsscBHiN5iSOBQEuL+Ytm48JBtkKpLfpWS+2uttbJstvEuOMIBRAAowFA9hWPdLNBEM3tw8hOdzjI+6jdKjd2aeR3YL5VDOTmgNPOa7OKg1wGTQSw3pHqdwEURBgCd2J7Cm5pUhiaSRgqqMkmvK3d0bmd23Ck5+tElo3pEszyjTk6eQPWqBAO1V1gDfAq4bbIBIHfGwrX0lwXberoI13ZWJ/5sUJZQ2wP025/CrFZicLDIT6gUrljPk/Grl1A2Rc+pzVWlkOBqwF40jGPwqrxzKuXiKZ5JaqEFtgSCPSss+WSdOjh+nuV3fSGfSmSu3rmpjYMQ6uQRxkVMevGkrqJ7U2IQuNQAPrXPjvK7d+dxxmtLRXs0YwVVx7bUwl/ETh1ZD64zSbWTscxyAexqhtpoVLyumkeh5raZZ4sLhx5e5prLcQuuVkU/fSguxNKyRP5V2YjvSLNt6g7g+tSDgYBI74qv+j4sT/yy9403J4TvGzIupSSjyE7euMf1NEefwY8kkqO0ZCgfjj9c0ikrrMsmokrtgnkbbflTTXvjr4S5hf+EHn8jUzk36ZZ8GWE3To8cKqLgKdg5G5/E0oZLuW78IJIUY+Ulguw/e2GavHdStGBlyVGC2nGce5oT3YLsqqZZTthDgD7xVdsBZ7VE0DWRIG5EZfBPqe1CnhcSLEFLTAaticDnds8Dbgb0FLq5iLEspVRgb7DPpjvXQ3spMgVXlml74+X+/up6MSWNxPHFDIWmIwBgY/5j+OafEYtYRaxElm3kc+/9arbwiwi1Nh7qXc5oVxOLSLxHy7Hgd3ai3UEmy3Wuop0600xnEzDCgdqY6GYYLBHkcB2GWz3ryd8s911KRpwzsmMKnfIJ/lT9rPJAuCpx6E1GlX+PVydUjAxCpY+p4FCtLgTM8c5Dsdwaxh1BCvmjqRfKGV1hkBG4IFGk6bU0KAZUsPbNaKLiNR6CsC16j9quFi8JlzvkmvQAYGKWiocz+HEzgZIGcVm+eUZmkbJ7DYCtOVBIpVuDSDsiyFFcNj8qVPENoUHDMD9aNaSOspjdiVO4J7UMtgZOKvb3EK7sSG9SKW1WHqWu28J45OwOP0o6So/yuD9DQb1PEjAGck4GKqVCYGluGeTxGVOFAokiExsryvpIwd6lZILeNUaRBgcE0nc3AmlCxOCop2iQs/Semsd4nJG2zGrx9NsAdKq6HsCTRR5RkZ/GqIrTTqgY+pJqdq0J/hMHYt+NVPT4FGNbVoSuIoyWIAFZkcySyOpY7cZoKJ+xwjiRvwq/wDh8Ui7SEiquygb4GPal7e8Ec5IJwTjBpmM/SEB1LIVK7gkUs9y87uGKAKcYArVuplFk8iHIIwMVj9K6fLbQ3HULqMeIxJiQnOMnk1WMTR53dYFj1pGCPNIRz9AP+lTZW78wwzzD1ZvDQ1p2FgiDx5x4tw2+pu1HvzOLSQ2wzKOBjmr0m1nLa3KyCRLC2RxuHO5H30dpOpAYMEb+yn+tR083bWpW8YgttG2RqO1BRLqFsi4dwAQqzLyd/Sg5N9jG7nQft7F8dyu/wCmaxes/Y5rLVbRrG6PllC9jn0rYsZ7nEzXzooJGkZxirXENtehlYI7L5SQdxmmeOXjdvB3CaRhOSO1AkTEYiXdm5NaPVemXlndMYYnlh5Vhvj61mG6fOBHg8EkUO+ZywS6ZEg8IEZA2rre8xGEJbI24qlvGGUl8lj60BVMUhB49aVm1S69NW1vmtpdaY3GGDDYinv8Xh8PCnwR3RNqyIm1rgjcUGcZNZ3il9nldtGbqKNG6rEpB7E7VlSSGWR5ZG1P7cCqBUU5O5qDtG7HOTVY4yemVAYGR2I3PNen+F5TNYzRA+ZeBXmYB+0pmwv5enXZaMAg7FT3p5Y7jLeu27aI9z0W4tmBLRFlOTx3rPgXTaoDydzRZOq2TiR49cMrjzKRsT91VO0aggDaljLGuGqG5xtVRua5tzUqNt6pohjttSFwfNvTr7ZNIS7tTRkvHsvenOjWn2zqaA/LH52+6lE+Wnuk30Ni0paGSSZ9k0n9anL10h6uFba7mmSSNH8I6SSPvpW66NbOSYy0ZHAByPzoNhm1sssT48za2Hue1OSF1XDuNhkmsN2ej3Xm7iOXpXUIJEkR2JJG3PHNbMvhdOtDezEy3Eh8vsTk4GO1ZN4Yuo9cihR8eTSG/wBW5rXluoYenxQ9SjBkwDpY68b4z33xk10Y+u2OV3WZaSJcRzXRiUyGTOANxx3rSuOmLbtJbWuRK9vuSdycj6c1h9HkuIJi2gmFPOVI5+lb1re+Ldi6nYhbljGiAk6MYoGrO0QdNu/sLC7uGiMQLoQ+cDHB+4UYT6CsMcfjvO7sSW+bSd/xAxVYrpLsXtrIXUqdR1d0GAP09KpFbzQ9QtGjLSFpWkII+RW5oHu9n7F7m2sby7khQzEh8Bhuuw7egrIeRJ7pL+d1hcZLEd9JB0j7iKe6bfaLp7YqWt11DTGmx927mifEFjZw2kcrwYhj1EqndjjFEK9Xtj20Fv1G9mkRykkuTGyjBUjG9NW2iG5gMLkhfLMoblzgZx+JpG2u7a2lW5toWBkVkCgcnamEbSdZjeOUrh0YfM2wBFF7geiNdUageDXVzEtmsj4rGvoUn+llNaorN+JQD0G5BIHy49/MKrD3BfTwA2FcPeuFdXWwSa4mo5rsUBZTvijDjalwaOhyMkUBcc4zXfiKgVOMDGKAntkVB24rs4ricngfSgkHmoJwcDmpJ23BNUY77ZFASTntWn8LJr61Gx4RSx/CskHfGK9H8Iw6Rc3JUniMfzqcrqKxepZwW24FSDlQfWlLmQRJqLAAbu38I/vamlJMakjBI3FZSrqG4qtS2wqpNMnHmuqDXUEoKtUVNZNEgVNQKmgOqaipFBpqRUVeJNcgH405N0qOP2Vvk4GdyT2rOe4unZzCF0DgkU7d3KRyaCjORsABSxluZSCkGnHBI4/Guj1GFpS4t7uTSJJi6nfAqE6egP7SZVUcE04YbxudOT6nirjp2reaQn2GwrGzK5f4qa0TC2UMoZX1Ecd8/gKtcSLLEkKqwHOFTH5U2FsIThSGYdkBY/lRFkmbaCxfHrIQgreXRa2zLW0uRfNOIiF3CKxxp/sU9b2MqLhpB6nC8mmfs984zJcRQDuI1z+ZrhZWfM87XDejvq/IUrmegGktU8j3OtudKnJ/BaJGHcYhtpcHu3kH9fyptXt7dcQ2749EixQmvp2/yrUgcZc/0qLmelWgmjXUVQMeFG+aBNI9vbyT3DEIgyQBz7fjtT8Luyhp0w3B08Ch3a210PAkhEqg6iGOwx3/ABqblTeTS4ubtmkDaWbLMAcYH/TatCynvHiQQ2isVBXxXBwff7vvrWNpYxDa1hUDckoNh94pEteXE/7BZYYV2SKM6Me5x3py7PZGTp93LOqq1xLM7YZxGwRfvr1EMUdnbpCDhUXGWPPvWRF0VmTN7fTaiNlVskfjmsJ+krf38sVk11IsezSSKMMcnjiqL29rHNHKxWOVHYbkKwOKurBjhWUn0BrJg6f/AId04WVmAZG3lk4JpR+kzTWvgCHdiCrg8H1P40EL1Tx7uVlaMpGhwA4Iz70qtkg5b6jANOx9Ev7S1PgX6I+M4IIA++sqNery3HhwztJltIkMYdT97Co8cviqlh5IIF3AYkfdUk2qtkrGG9zvWyvRbVoUW4jErgYZwdGo/QUpL8L2DtkPcJ/pEmR+dT4W+6ryjOk6law7Fwp9CNOfxxQv8U1nEUEhB/eYEAflj86aueiW9hFrhuAg4AMWcn7qQA7kAHvis8pMXRxYeffwl5GlbU3PYelVVAWwoOTtj1qQuo4GcnjFXjVMasayO/AqMcfKurPOceJlIBGMagxPLCuKZYZxjvURzIVyDjHbNDe/XB8FRKV5x2ro1pzefza0LZIVYEsDjYgnmleoBGi87YBPCnmgtPKwwCADvgCgSMzkEnYDAHpU5ZeLTjw8uyhV9QC5wKMWcEDV9RipK5O4JqGwik7jFYe3X1I53Crk8ngVNjIEugCjO5GTpBJFKyOFGtsZOygmtHp91Z2cWTIniNuzE81thjruuHm5PLqejs0d5eEKkZSM8s7YJqV6UsbAyzKijhQOaWl+ILbhZQ3stIT/ABIkWyKcn0Fa+X8jlmFrcW0sozqELzN6vx/SpkuHjTTEIoE9hnFYNl1G76pKscXkLNpBIzmtqToHibPPcE9wSNs/SjeR+Mnsubu3hYmWUux3JJyTUWlpJf3f2m4UNGvyxDfFN23w/DGwZNUjDfLvnH981pW0CLpURK4Gytnb9KJP6LZPTHu+lTz37T2oUYjVcbY2z/Wlz0S5L4mKqx4UY/lXr2BC+UgH1IoKwA7sSe+cb709I8nmE6HKx2lGknTuW3/A0zH0S1zh4kJG5JGf969GECr5AoIGAccUs9q7sWZxvthdh9aNHtjxdKisrhHj0EHYMDuOKfvb5bYhFXVIRn6UN0ZLoCTIC7nA2PvQbmMSTNJqyG42rPkup0XtVpHm3kkJB4A4qViAUDYe470GVGWIacYBzkmrxyaVBMkWO5LjauPPHO9rmljCuvuAB61JTbDEEepFUkvLZN3uoB9JBQmvrHvcxk+ziljhnfZ7EOgk4ABG+agPI8LqWJGkkZ7UAXdgGDGdACMjJ5ojXlqVZVkOTturb/lXRjjlE0BSScYoijG/emrSzuJgCkcLgDDMHIwfvFMt02YbmOPA5/af7VtpLNaZjt34zVQCDnv604baTHltATkgYmG+Puq5spyu9m4J9HU0eI2Rkmd1w0jMF9TUxrjzCmXsJtOn7HJj2K/1rorOU8WtwpHqF3/9VPQ2WZiRsn4mlnUk1qGzlLE/Z5R93+9Vbp7nYxSfcKNDYVq8lwY4GJKE42HFb8lukkBiIwpGKzumWTw3GpwQFHJHrWsSKuRNBhc40PgONj715/rIn+1yO04UrgRrq3APfavRPpIwcHG49qUurCO5iZVCq5yQ+NwfWioym4BZXAmskiIfWnlxqBJ+v41UXUTShBNEZGcDSAxzj3HvR7HpVtZLkKZJP43A2+lLjoVulwksLZQtl43OxHt9KDmWUhTqN2nhvbG2JOrJkkXYHucfnzU9FjnhAAtkMM3mEiOcfn/QVtXFtBOuJY1cDgGpijjggWKMYRRhR6USHl3dwKe3Dj3rCk6HHeJdgqFLEeG3o4B/6V6JvMpBP3DvSsb7DYKBsAO1M5bHgrGwupp2iCaCjFXLcDFbo6LaLGIpgHkfh/Q+1T1u6TpfUxKyt4dyNWoDhhzUre2t7BiSVQOVdW3U/wAqxyt27McvKMCW2ksrtoJCCBurfxCl7k6d6f6t1COaSO2QLK0Z/wA4Dc+1Z98PLnetJ67ab6KA5Nc+64FVTertsKpnVINpapcKRKcA+tWi/wAzajYX7RGWGRnBpos6db2ouIjJqwykDTjmtKbYYHFD88N6sIQBGXn1q0zZOKTTi9Bcmr7AVQc1Y8UNQ5D5az33anpjhCaRJyaGeQqDIro5XiuFaM6WHcVy7CqLvMKEtyG9kjHiMqySDcMx4ocl/c3DsHYKrbFQOaDH8mDVkTzbcUvGNdF1ib/GYtBCkFXz9K9LfLbXc0MUoBkHCsH49sbdq89cwyNMs8ZwUXOc1sxdLKyRSzXhE4AKjY778ZpubKayVt5Le0uL0ySZYI0ccfrn6UG0u/Ct/CEObjzC3Ogbk4B3p+y6YW6gJ5kVvELEgAAH8c9voam6mSHrMKTaIgpYqAMDBAwfvJNISzWinT7KeG0vZ2hzc/LGuBjOaYS9vEvzDDAsrIVVnH7udyD99dPH1BrdQZhFI7lXcDhBvnNBt2uunTxwsuTJJl2LZDZx5vage+2t8MFZLeRjr8XV52JOG/3oXjdSuI7hLiAGNdwrrpHIGPwNIdPku5epvPZqwWRzkkbEZzjP0rW6he9QhjVJLZMPhTIH2BzQWU7ZkMCN1GDKppUEBAOKJ9p+3zzo0Wn7NICjevI/UA1ndPs71OprLcSkAnJAPNb96JJbTEemN9ixI4x6ffTRehYX8WCN8bMgb8anTjjIoVtIDaI7EDy4bPY/9akl5OMonr3Nc19msXIbSuGI/KsL4n6bPcxLcxa3Ma4ZPb1Fb6hVGFGAKsDRMtXYs2+W8GrDBr0nxR0aKBfttsNIZsOg9TncV5nDDsRXXjlMptjZpcV2KqD61bkUydirpxVC2NhUo2RjbagDA53qaquwrs0iXG4qp9uO9dkkVxG1BoG4qjCr5qjnbamSg2Ne0+HEik6Qnhs6sGIcA968UK2Ph3qf2G70SH9jLs3t71nyY+UVjdV6yW11rhncj0IBpvhQPSoZcjIwQdwa5jtWOE00qrHaq1JNQa0S6uqK6gkAVYVwqcVi0diuFWArthTNAFSBUjHYE1OD7CgIAq8UrJKAFUqRgkmlriZYVIPmYDOPT61kXMT3chacl1G2kKML9N6eN1drx4rk9FN1G1txma4hT2LClrTrVrf3fgW0jOAMtIV0qv415lulhm0KAwPmDDsP72rXtLSOyt0wUGdyoO/31vMts8+PHD5ehAhJx9pU+yDmqh7DOGJdhyHGf12pIXGBGIi2ld8leM+lVOp1IHyE5we/1pbZ6PPfwrGRFGykbAldvyqX6iEkjVk0g/NqHt/Wsx5QzjxJI/LsFyB+VM26QlGnI1kjSqRqf5UgJcX7OxWB41YEAHGRQ16rMD4IUmRh85Iwvv2/61VLZ/s+lbdizHAIGnHuc9vbmm4On+DHszFzuzL3oMJLyRZggBAyA8jj8h93emBdGRy6IzE7AAcCi/ZTkEeMSKieOXYOxA9FOKmgKWaXSEZSGPCg10cfhLgeZ29O5qQqx5c4BrKvuoStM8VpIqOm0khPye31qfZtKeyuZWCpKka8sQMk132G5Fv4Ucqo38QJ59aStDEbci8lLueWeQtt99KS2sV/c/8AABHXg/6feq9DTYXpKsiePI8si8vqYZ/On44NCEKcHsSOKwx0xY10iJHbnT4jAH61EdnciYZeWGMclX8op7LTQfpTMxYzs/qrDY0S4N5GE8CLWc4KgjAHrvTH2iCKMKA8rAYwFJNDkF2QZUZVB3CDf8zTIKS3uZVeOY6o3UqQFxjP31a0srTpkGpI1TuSxyaWl6he2wzJAD939Kjxn6gVaS1lQLw2dh+NMDL1YyXaRR48z6QhXkeuc/yoXWupeCVhjRWYnJLDOKGLSG0kNyLgawNiycVmXlz9qm14AGMfX3qM85jG/DxXO/4ia5luSDKzELwD2oYFRmrDauS3fb08cZjNRBXtUaQAQBpB9NquSKiiXQuMvsIQg7FiUPINGMyxJpjgY44AwBUcbCuNX51ll9PhUZZhk41Y3xUHjcVUkg8k13Iwai3bbHGYzUQxwfLxS0smrzEkIvb1q8hDHSNgOTmhLE9wdIGEH51rhj81z83J/wCYzLsy3cuACFG2BVU6e7fMTXpLfpgA3Wi3UEdtFwAT+VbbcVu68tNEtrGTjftSBYs2o7k0xez+PMSPkGwpanG2OOo9r8NJi3WUIc6AAVX8a9DFdRsGWMgPwQT3rB6Qjr0q1I/zFHiKB34FPL4dydLDRMVyHAA1ck4/X76bDKdm5JJLeASNKSEIJUfUfyJq0E/iTuSdBGxQD9fwoEUrxyeDNgn91geRvz9wq07yIwENs02fmKuBj8aEUDq/WHsri3SFwwDgzr3CU/ZX6XkAmhYkHYg8qa8H1K5I6xO0kQyGKAOPMv17UXp99NasXWUrI2xA4NOFXvvGPc1Bm3+avPL13w2VbhQ4P7yjGK1IriKZdcTBgfSgnI8PU7SGeSFSGXIDgHTmk7np0CoTHbxdzkgeX33q3SX09OjXHyl1J+jEUy08YHmkQfU0aMiOmwsxEXhNjdlwA3+x+6paztypfSCFOCWVcqR9OarLPbCTQ0yiMHWGXkEcDb6k1UdRs4gQpkYE5Pvn60tK2MttGoyEBU7goSwP3gfyzVLu18WxniSM5MbDBHGx9hSR6kPFMoXD8ggjb8t/xqJOrs5Oo4B5AJo0NtS1KGCGWMLLNJEHCjG3Gf1owJD5QgsJOACQP+mSOeKwbHqLLBBGJGQRoFGPb19aK1+CzxTO8TygnI4J43+4DvTG2499JG7BZgWOFAI2B3/qPU01cXOm1kd9wqFiM+m9ZMk48QuWWLQuoMRuyjJ/T9DWJJ1W4N40buSJInDqTtvjFBVp9F6rM3VvBkkdhKmTk99zXpTNtzXgOmyafiG1Azklv/Ya9l4uBnIpkdSUs2M8c0QyY4NLR7RAnYtvUasnBoSY8ao8alwTU5pgYy+tVMpPFDHvXCkFgcner6sDOTVQMCoc4FADMja85J9qsSx3DGhnmrK2dqAJk5xk1JbIwKqeakDagJXilmXD4o681SYYIb7qQYnxdaiXonictC4b8dq8WigCvonVovtHSLqMDJMTEV88U9qHVw3rSMf8RHRr7dKGN7hPbejXozHmm3+CEfNEcZWhx7GiNuKGYKbPmiTHbIyCN6oB5qvJutMm0sgkjR+7DNLSbtVrJtVnH6gEVEgyd6Uacc1FBt9a4nauB71Vt6FA3J8uKT70zctk4pYc0MsvYoPlroceL5iAPU1XNFt7Wa7k0QoWY9+w+tBb0cWZFGCy/jV/tCRjJIwfQ0K/6LLaQrIGDfxn0NAjtlK+bc+1LyhzkNRSxXTOkjmKMr85P0rWeCGZoWvZWS4iCg4I8+4wfxNYoi07Abelb3TLOG6s9VzGJWB0gseAMbVFzRl32p1BLq2kjvYpCA7aFVPbff13q15ZveQ4ZA95qVHlIOBsD29iBxWsQF6b9mhQKVyqDVyM+prC6ve46gqwoEeFtRYjOpiB/IU5lEy0/DYNEkiTOZoymgqT5l5OM+m9TZ3AkngCw6LYgxxs7btgf7e9J9P6nCZLhr5STOVzhAV224NG6dfW7abR42OZSImHbOcHtinuDValrbXC9JktoT4cqeUNnc/2Pc0vfLc2/QHW9kJfIA82SN/rSE5vbO58aOQotySVx2GRz+AJrUuhCsMSdUn8SSYgIoGAOPT3NMrNMi5UyHx7WfLamOQfUAfkKN0S0vIfH+0qUjdeGPLVU9L8GK6WAHL5KqRjHO1OafGskt5rgLIyaSp5yAf54NTsrfgW3txCgUkkAkqD2ySf50bNVztXCsL7NfNcDVc1IpAj8QR+L0W4HdQGH3EV4PvX0O/XX065X1ib9DXzsnBro4vTPNOMnPFcV2yK4HJqRWzNQrg1YDB5rmPrzULzQBBucVJ4qB7Gp+hNASN9siux2qBzvya48980Bx23I3NDc5q4VnOlFJJ4AFPW/QOp3RBS0cA93Gn9aW5Bpl1wJByORXrLT4LlYhru4VB/CgzW1bfDfTLbfwfFb1kOai8kh+LP+Gr9rrppikyXh8oPqO1askgRQSHOdsKhP6U2qQwrpRFQDsoxQ2kQHkDFY297WUkldWUCCRg22QOKIRgZNUlv4I8qXGfTNLR363E/hKrDvkjmnsaNVNQKkHFWlORU88CuAqwrFq4DPJNSAK6okkEa6mzvsAByaYX2AyTgDuaSmvdR0Qq2k7GQdvpnmomhuLk6XWRF/h07ffihtE6RmPQ8YUkqwQn67/d60NcMcfkGVtDgSY1Ic4Hf6fXmugDXDskKEFvmcnj37/yqkcT3DEyMyImzO449t+9aMU0MSiOBCcb45J9zTk205OSYzUMmyhiiCxOXJ8zErjUaah6OzKGfQM74IzVOn4LeNdEqR8qMcflTL3UzzMwkKRr/AJaKh831Na7jittoctikRCCTLcnAxihNZQhcyBSPV9/1o0ZCjVOzsx3LHbNAvOrJH+ztjECeXMijH4mluFqoDWloutyqJ6kYzQpusQo2mNGcncEMKzFhjkkM1zceOx4AcFV/CjQxdPjUmWMytz/mOP0FLyivGjp1eRSWKoP9JGcj601F1e8u2xDHsNsxx5xSo6lawjENlEpHBKD9a5viKYbLHGvtnP8ASjzh+FayNdBgZdYB5ycfoasxycn8TWE3XLpzusf/AJT/AFof+MXEhKuFMZGCVGMVnlmcwrTvWmaDMLRxathJI2kL7/X0rKPS7bAVeq26AbnBByfxrGv7uS1cO2uQ75YkHP41SPrsJXEkb5Hp3pzetw/GPSJ0yGVkE9/C6L3jAVn+pzW7ZpbW8CxQIiKOyd68RH1TpznD+MPoNX9KIZ+masiX7/DH/wDFT3R4x7U2dmyFTEAD2U4oDCMEW0auyruGPmryaXkC/wCRczIeBpYjP3Afzp2HqNwoBW8D+ivpP+9HkXg9BAwB0eKyEHIDqdsUy12Vbdo2jHLofl+tefTqU8ikPCk3/wCNmH9aYh6wkS6PDZByQVBH5EU/OF4U31O6WEq2sPG22APzFYr38qsVgZkjP7vOaduJrW+k8RpEBxgkgr+tZvUrMx2rywsrIP3lOcUfch44bslVaWSYYeQsOagiseJ5AoKyHPvR0u54zhlDD1BrHLG3t34cuGPXpoEY4rgcbk0ot+jbMpBphJUcZVgc1Gq3mUvoQMc5PJq2rAqmnPHNdx2yaSly2Bk0ISgtjcmoLEtpP5Co04PGD7UGkjJyOfU1RmwukE5Pf0qZDgDBOT2oYVmkCR5LtuSO1Xjjtjy8njNT24RGZvCUHA2J9a2LOz0LuN6JYdPEKgkDNaaRBRxWzzsstgqiouo7AV5b4ivC8hhUnJ3f29q9D1a7W3gZtjjgeprw9yzO5ZiSx3z60NeHj33SL81KrqbAx6VaUAHb6050SD7T1m1iIGNeog+2TVxpldPbwRC0tYoguEiXSWc7ZGDRHtfGjIDNG6+XIP649j61RQuvJgJfjAGw3/07cjO/ei2O6OVzgAA5OwO/FNyX+qRwmMlmwXPf0qWmEEbSMTpG5wKK2xpDqk0UFowkfSW2Ukdxg00PMdbCv1m5LYAU4H30JAGOFYHHoaB1W8+2SvKVCkt2pJHAyQSCaIK1f2kYxGfEU7kGjxXEzDBwhGwFYYnKfK7fUVcXMzb+I+1MtNxA6jHiYHOMetXK5/eNYhuH7u33muFw2N3b8aW1NvwlPLfnXCJB3B++sQT7/Ofxq32g9nNGxptCNPap0oN9INYonc8OfxrjcSA4DsTQGvIoI8iEGszqryeGmpmDKdjmqpeS53ZqUuZZLiXQ7gAb5NMmsl5cTdIWNpiVRT9f73xQ5PN1FCdz4a/d5xS8UfiWugBgNIIPocD+dCt4preQtKCAxCls5zwf5UBtWGiPqiSP/wBm2cjtkGtGfqphuY42YuQFMmSAAfTasSyeSXqmIgC5GVB77Gljcy3t40iqQHYLg9qA+mMQdxuDwRVDtQOnxCHp9vGHZwsYGpu9MHihKmSDxVhvVW23qAc0BerAVQUQCgOGRQ3bJojHAoDNQHHerLtvVFogNAWb1qRxVTuM1K0BYc1Eg1IRUhqnkUAsmGjZD3GMV82dTFK0Z2KMVP3V9KA0TEdjvXgOuR+B1m7THL6h9+9DfhvZSLe4Bo92Mx0vbHMtMXRzHjFDq+Geh81FPFCTZqITtQzDHzURhlKH+9RSPLQDtgpW0zk774rpDg4zUdPZpQ0S5LIM4J5q80bhsFCD70NJZ6DG4qSu1cikbbZ9jUuMLkg0HshcnzUaz6fLdDXkJH/Ee9UEEt3KViUkDlsbL9a9BDGsdusY/dXFTa588u1LXotsMGTXIfc4FbcMEcUYSJFRR2ApK0cLhX2PrWmmMbVLG0h1WIPZSjuF1fhg15xBjbFermKSZUEEcHFeXKeHKyHlSR+FKtME6cit/pQ02Ke5JrEArasU/wCEjIyD6is6qnQa8xfDV1Cc99eK9EC69w1efn817OSDkuaIWIQjxRbWRre5SRVBI2wR61YJRLSEy3SAYBHmye2KNrr0cd2jRyJcIscjZVCBq2NVc29wsL3MJaaE+Q5x+n0FLpGE3BJY8sTuavVedZaRGGVcMSSSTkn1J/kavmq11RaE5rgaiupBYGpBqoqRQEuNUbr6qRXzfAJxX0lTvXz8WNzcXDpb28kuGIwi5rbivtGZYDepG3Nbtn8J9RuCDMq26nu53/AVsRfBtqh/bzyOB3QgZ/I1peTGI8XhyMtVgpJwBkmvoMXw/wBJhIP2YOfV2JrQihtrcYhgij/5EAqfuweL53B0q/uN4rSVge+natK3+FOpSnMgjhHPmb+le3MoxzQ2uFUEk4xzvU3kvwfi89b/AAdEpzcXbN6hFx+taVv8OdLh3MBkPq7Zq1x1qzg/zLmMEdg2T+VZ0/xXaLnw1kkPsMUfnT6j0EMNvbjTDEkY9EUCrtMo9K8VN8V3LgiGBE92OazZ+s38+Q1wyg9k2pzjt9luPfXF/DCNUkqIPVjigRdQS6j127h1BxqFfOZHZ21MxY9yTzXofha/wxsWGzZZWFGXHqbEu2p1y/ms7ZWiZS7NjBFZFhdXN47meVmAHyimviY5eBccAml+lppRyBztUf8AlpIbCKowFAzRrJWN9n90LzVdOCoOxpu0j0yOcUYjI2a7NQNhiprRkIKsKqKtWLVIGazepXrWt9bBMEqGfSe/b9M1pisDq1nLc9RMocIqgKD3pqxk3214/iWzI86SKe+wq131RZIVEaSIj7liMMR7f1rA+zpGMkEsO/rS1x4hYsJXyf8AVRseLdPU4lVUitY9K/KGOcVB61KgwsUKD2BrKgtfFiDmWTJ7aqsbFT+/Jn/mpHqH36xctt42n6KKXe+mkGTPMfo5xQPsK4x4kn41B6eh3LMT70DUS0gJyU39SP61P2sxrhSgwOMoarb2CSSyoSQUxj3zTI6Un8Z+8UGWN4SMmQDPoSP0FDe9UjzMx+gJp8dJX+P/ANNcelgbCT/00iZhvlAOI5SfUL/XNVN7LwsEhHuSv6bVqjphB2kH/lq3+Gn/ALwf+Wq3AxDPcsciGMAcAqf5YrRsrsPGVmBR1GSxHNNHpzY2df8Ay1U9OY7a139qV1Qzru5guD4axPIPUHFBt+mRkZbmtdemsDsy/hU/YZANitOZahXsmnT4AMBxU/4fCdsim/sMvqld9hl7FKfkWiR6ZC37613+FxjYSgffTpsZv4k/GuNjMP3k/GlsyX+FbZFx9MtRVsp0GEvSPo9HFjN2ZPxqfsM2eU/E0bAH2a7HF2pP+o5qHtbthhp4W+9RTH2GcfvJ+JqRZTYxlPxNLZxlvaSRbA++AQaprZTgtj6jFa/2Kb1T8TXGxmPdPxo2ryl9xl69XIDD2NcuheMqT6GtI9NkPJT8TVT0uUjGpPxo2e8Skc0inCvkehowu24ZQDVx0iUHIZB9CaqemToNmVvvpXTSZ5T1REniY77Gru6qpIINJy28yHDxMBzmoQhT5gTjfY1PjGk5sv4I8hUati7bBSeK1+mQwwL4k0kZkO+Q2cVkC1mdPGbSNs6SeKhJToyFO3vVxhld+3ppOqW0K5B1kcAVW263aXMngktFIdlD/vffXjrq/lUFVAHuazGklllBLMW7Y7VcjLxep+IJzJd+EDtGM49zWHIu2TTrF5pszNqc/MxPJFRImqXKghgcAev/AEz+FJ3YzxxkYspw+D2rd+DIfE6rJMRkRRH7icCsG4OZWIGAa9T8H22bWeTGWMi4XPIGf/4q0jm5L7ejubfUrPH8zbHbOPpRFKxRorFUZiSFJ9STj86oDobGZIfKWyzAgAevNSqCbU8jiQBSmNBXGcHfP3U3MHdTNEpKJrcKWwTsAKpK2tmiMKyAAMyufw/MVSVAwcJcLKVjYKucscj/AG9M1yywrM8juAxPlLNyu3FMaeN+III47qd4wQHcMAR6gH9TWOF1MF4ycVv/ABKEE7mOMKhIxhcfuisi0t2u7uGFc+ZskgZwPWiJyekseh2yW0bgCVnXJL9sjtz61oxwSRFQSQiLpUBuBt7D09zU4SP5HZQo2DqcAD61WNDEYyFGplZSAeSNx+QNJUOC6wNLoABsB6VV4raUZMULH0KikhbSyIswwGY6gck5U5OPzqjKhDSyZymVIxkN9M+9A0O/SrOXiyg+ojApeT4f6c+xtzG3qjmiwSRquQ5hkAGQnBO/HruDVmZ3KmUyFc4UbLknbgb96ZaYl98NtEM2dxqJ+WOQ4LfQ96y7W4twCklvk9ixzivXMrFtZcOI++d/mU/oK8l1OJV6tP4eCGkJGD670x6XuJo1TQIEVjtnH9KWj1q50yKAeSRn9aoVdX0PglRyDnNSgBmAYkA8miQtnWknSOORpkydwNHb1P3ipmtbtbeG5fEkMjE6owSExtv9c1FhbpeRgTzSIVOgYTVsPvFa3UGFv0N7WBw0akHV6+bO/vmkbBMzxXWYgfEIwMDNHsvJGXILFG1kkemCaN0BfG6i7HIVYycg47ikY5XAkjTyK5OV9Aaonsul/E1m9rDHIHV1UISBnOK1z1C0bYXCfea8ZaWAhtf2tupkYZXDnf60R7CaNS0JLadmAOAPp/0qLVTGV7RHWRcoysPUGrYxXlOkRXUXUElM6LCNn9T9236V60DA9c05dps0kVYGqjarcCmlSRqAdzV5DvQxtQF1qd81w+WoB7UAUDy1UGpU7VA2NAWHNXFUFXVu2KDDmXBDDtXiPjGPw+rB8bSRA/hkV7qRQ6FTuCMGvH/GVqY7W0l2JXKMwGM8ULwuq83aHMlN3G6UnZH9pmm7k4WiuzH0z1+eijihD56IKEKEYajjdaCR5qOvy4oOGOknT1DH8SEVsyrtk5rAsW0dRgPq2Px2r0ki4XBqMmWfsvb6Q2llBHYHvWotpAwBMEZJ9UFZ1uqmfBGa2Yx5aTPdL3MaLb6FUBfQCs8oVODxWreLiGkBSt0IsqDOARkU0EGncAg+1AMLMQVOM804owuN9qCAbOrc1hdQXTfyY2zg1uOcvWJ1DfqDg+36CprTFUDYVs2LK1qoBBK7EelZCjy8UFbs2XVIXyfDl/ZuP5/nRrZ5PTCvOgap5G9XJrbnmCRuy4JUc9gayIkxUHitjApvpqEa5QoP7vNKOe1bFtD4dkpUFyvIQZO9Atd4gzhsqfcVbNGS2ZpCJFwmMhs7n7qKtlApyA33GkjZSurQEMC/uA/U1IES8KoP0oLZABjsFJq4hlP7pH1pwyADYioaZRyaY2Ats55YCiraoPmJNVNyg45qpus7AGgGFjjXhR99EDhRgYAHakDO7cYFeW6j8SX0dzLDGqJoYrnGScVWONy9FentWnAFIXvVYIEYNPGj9gzV4Gfql5cZ8W5kYHtnA/Kls5OcGtJxf1Hk9fL8UWka41PKw7ouAfxpGT4slO0Fuo93Oa843PFcvNXMMYnyei6f1W+6l1FIJJikb8iMAYpDq8N5aXbRXMskg5Rmb5hTXwvHnqgYjdUYin/i2QFLaLv5mP5Ut6z1F/DypNcDg0RlBHG9CI+41ozSWOODVck7CrEYO+ag/WmEiNyN8Dtua9N8NwR21vNcPhmJ0hhXmUGTXqrfNv8ADqyoCG1agfyrPk9aViT6jdfbLkvpwBsBW90PpnhW4luBktuqen1rM6La/b7n7U0YWNNyo4LV6NJgW0hSMHHNRqL2aEcLBQyIw7EihXH2WFP2iiMc5VePwoUswZZYVV9eNyP6Df8AKssSf4hcCRn0Rw4QFuCw9fTn0pw5jv20mELrqhkDY7Gg0xb6FysvhyK3y6E5/Cq3vgII2U6S/qDQViBVhVRtVhWMUsKQuhpducnenhS18uY9Q5FAjIkyMnel243NMyHsaD4TSBiqk6RkkdqSzVgNVvg8gkUYrvQOmnKOvoc0ydjTCmmu01ap4NABtvL1F1/jjB/A/wC9aYWsO9uHtbqGWPGTlTnvxTv26YbAIR9Kei20QtSV3rN/xKcH5E/Co/xSY/uR/gaWiaJXepK0na3rzTiN1UZHIFPGjQ2pp2rgKnNQzhdyQPrRobTpqCu3FR4mRtg1PibYwKNDbgtSVqvikdhXGY/wijQ24rvxVtPtVDMf4RVWnYDIUE0aGxdNdp9qEtzqHAyOR6VP2g/wigC6dq7TQTdED5B+NR9qP8Io0ZjTtUFaAbwgZKDH1qv28AE6VwOTq4o8aWzQTau00sL/ACNkB9wag37Af5Q/81GqezQSqld6UPVGH/Yj72qp6oTuIQfo9PxGzumhmCMtqMSFvUrVFuyyBvDG/bNVN4Qf8ofjS8R5LyLlWGORistExG+29Ny9Q0YHhAk9tVAVfnFEh7Y18u59qUslBulz23FPX4waF0uNZJ5dQ3CeU54JIH860+FY+4dU4DtvkLsR6/8ASg3A07qSFJJU/SnGGB4QGJEGTgc87fqfpSd8waRgAuQSSVGMcbflUuz2zSoMhY716/4fjRbO3CAidjrZgDsMnn7gBXkid8AZNe3tIEWKBJIUIRQpIwyMBtn8s1pHHye6b1CWVSSCHdmPuF2H54NU6jeW1mVZ4FlmfcDA2x3NTLNGGjkQjTGQpGMYU7fhnFKvBHey65kBLDIyx2Hbj23+tLLLTnyymPdQ99NNbiZ0EZ/7Nc5x/q/A0gvWDFK8TwgkORoDYxzkDmn2LT3AI2EOG0lvmOd/yptbeE3OtrRRI22sEajj1I4rOZX2xx5O7XkerobguwjaIBdeh+Rjb27EGqdGni6eryFVeaRcBi+NIrc+JXWCw8EsRMTqCEcDjn6NR+lXNn/h0KJGskgiQvqTYYGO4q5bra/P5rMk6krRkaWBYcmTIP1B/wClDTqbnZY5JCDlirZrdZweSNuAcEDj343qWBUlSAcYwAcZHtUfcqfv/wCMI9VQsVkgCEblc7Z53Bqx6pExDFckbKAQAta3USB0iczx6gVOlifr6+9eUQZHetcbuba45+U20m6mAIwkQUJgZBHFc3Uk1qQrMo/dZ/51naB6GoKjO9NW2w/VYnVQsRR12BBG1eeupPEuZGI3ZiwwKOQFGT2pQnxZgqjJO1NNSBk47+tDmU9uKfaywu0gL+hFJzLjY8inLtNibaZ4dOl2U5ztWi/UUlVkk3LKQcehrJDYIBzRY1zAWy27YwtOnKNDOtpFMIQxZlwGK5IpRJSbhWO41A0zLO9tL4ZAkAX94n+WKr9u9Ylz7O/9aRvQP1G3CAKWLgrkkdgQaqt9FllWQKCcDUDt/f1rBe/2wY8//wCRqdtIjLAHYAlhnBFTVRtrbFTqLMzDcE9vwrRsL94SIpz+z4z6UlDdBYEDodQQdudql7mFuQB7b7/hRE16cDIyMEHcEd6q5wK8/adaW1AQkPH/AAltx9K2I7yC8i8S2kV174PH1qk6cdzVScAk9t6sdu1UByaQAtbzXdSQSAAjDIQOR/1p3g4paSDw0klghUzaMDUefakLKe4W7aS/xEzKsYRTkZBP8jTktLKzfTbWuOxrga56A5eauDvSU90wSYQIJJYwTozueP60SzaYx4nIZxywGKVOGwcisP4tg8Xok5AyUw/4VtpWX1++so7Ge3uJlVpImUZ9SDRDj55Y/MTTdwfLSdlyfrTdx8uaddmH6kT81XFUb5sVYHagkkUVD5aEPpRV4oNQPouI37qwP4V6NpiTknNeZkragl8SBGyMkVGTPM6r6ZlNbcByteVaRgdu1ek6dL4sCN6ilGWS96P2BNZobNbFymuBlGdxWDrwaWUGNatuMoDRiMLQrMZgUnvRZTpUn0pyJrI6h1GK1VzkNIOFHb61jxyvcSeLIwZm3yBXdSxKjShWAc+bUN1PpXWiaY4xjcKM0rOl4nAPLWR1g4aP1BrZA8tYvVgTcRD1/rSw9qy9Nzqsxa/htl2VEMhHqTsK5RhaUY6+sTkggqqinR8tLI8fQY3fGD605YdSitYyZpNAO+k8/hVLNQXckdsUQ2yIcqoLHck1nadMf45byMFUuc99Jpg3DMMj9azSApyQMjvR7NxJGQP3Tj6cUJ0ZMrnk1Uu52LGurqCcdRHzEGo3xuM1YV1AQGA2zg+hqwqCMjBFRpxwSKYFWvEdbYL1i5GMgtnH4V7RdQ5AP0rx/wASRKOqu0ZBLAFgOxrXi9oz9EPCVlyMb8YqhhYbg1RWZDsSKv8AaJAMAj7xW7JUjbB2PpURAF9+29S0zMMECqA43B3ph6j4WjBuZZO4TH5ig/E8mrqQUH5IwP1NT8J3IFxJCRksvP0pPrLvP1e4IDHDacD22rH/ANtPhntxjg9s1TOOMU6vTbyUZW3f6kYo0fQrxx5gifVqvykTqstnzttVK3l+GpT80yj6CjJ8O26/PLIT7ECl9zEeNYEXzCvavb46PFAQQSFBH1xScfSrKEZ8PJHcmnLZ/GvI1JchfNgnnFRllMvS5jpowRRWUKwx+VVGAfWqzMZYtWkEDsdweefvor+ZgMkZqk+oKFjJGdsA87GgQCOeGNcM6yJjOlwP07eo7UhAXS6dociEuQGD4G30o0vTzNIp84kG5Z3yT92/611snhKIQ2zHIwef7+uc023WujqzlWC3IOnO0gPH4Yor+SMLIyMrbaseY/39az/EdQYwuuM7YYf9KVW6cTpDNIoVMqcjt+dIpjtsCrA1FTWKEg1zKGUqdwdqjNTnFMM+Tp76s6gV/Sm4LVUgZMcgj8aLq9ASakajycfSmNsDppxJIpHIzTxpGD9n1KRAdssKfYUVSlcamoNAZvWFzCjDkNTKkGNSO4yKp1RNVm57jBrrU6rSM+i4p/BJI3qpXaiEVGKCWs/LdRn7q1yayE8siH0INaxoDiaTmcyMy4OkbfWryzbsoBJAyQKFGmwLDcjJBo0TlBAUBWZxQWkkebUsjC3j2JB3dvSpuSZD4K5QN5pSD8q+n50NmUKqopRFGFUdquRFoU11MW8shDdgOBR/tkyjDKuRzQCAGyFyx9qkb7GjSN0U3kzDIKDvxQGvHbVCJmad8KiqMc/7UQqml2YEIoySBR7aBQ/2l4lSVxgAfuL/ANKOoubo0UWiNA7F3A8znvVyfQVxOajPYVm1cSO4qCQqszYwoya5Rvkik7u5Qz+AcFE80xzwKeMtpW6J3kri0CuQ8s37RgTjCjis3w1ViCTk4G3rTlxIbhywCmRv3fQdh+FVj2IUqqgdya68eo57dhq0qoFjkZSTuA2w5q/2uZV0mV842PPeuXw4dhGDtgvmiW0Ilkw4UKi5LY4ApU5tCxNOYYGLEP8AtJGbvscU4LdVbUBjAwMGi2qly9w64L7IvoooxXbABrDK9tIpHcLFDpYMSOABxUpdxvnXle4OOa5kyOKC6A7EVG1AyzgJJO4+UZANNxnO/wDEufxrPutMs6W2Mqvnk9hWhGckEDGVB/KnVYsvqA3NV6aCkE75wCQo9+f9qv1DdqpDJpsljA31s36f0o+G/HN5LSP5ticjg5qkUDzvpjXJ9fSrQQPcSaV+pPpW1DCkMehFwBvn1qdt8+SY9RlpYL/ilpBjUCct743NesFvqn3x4exKY5NY1uAOqRSEZ0qxrZFwC2259BV43pw53dLdXVJZIbcKDNMcE9wg3P5bUw4VYtDqPElGAxG3f8+9JRkzTz37AaEHhRn+/qfxrXhj1xGb9ozFBsdipH/WldWubO7uicVtDbhXIUh/LqJG/P8A0poLmPUGwTy+ojA9v0qD4sJDXEkny4BH9d/SrxuAry6y55yE8w9qSOmX1uMPC2m2JklVoyxUHAIz79wKPa2CR2MdpFIzCHuD+u1cp1YUkFvmyG39x3/OuZQAjb6TxkbZ9PpvU3L4Tc/hdYJg5RWBK+YMCdvw/pmrpb4bMpUY3KZ3J/vFRbaVk0lAoZdmccf9a6WEmceG4kLZwAv6UT0U1rbN6/O0liEUFEYgac7bZPf6V51Y2Hpj1B4rd6+QGjizl0QlsnhiR/IGsMritsfTow9IwnPmY9+2KhyOVBAHIJriM1wXIxTWUnYupUEjNUsyEvFGMHgUV4tJNDaJcggNq/SmGizZG/btWTeNmRgOaKbm5I0sT9SKC8OoBiRRjNFbsK3xJMqsNjtT7ADwkQYBfj6UnAojfWSM9gO1OR7zQjc6VJzVUoXu/OzesZx9x/3/AFpcrtRjq8Z3C5VjgjPNcLcncOp9ATj+/wAaSi7DevT2CBbKNsYISvOtBJq06TkbYr0wHhWxUZ2TAqclYnTIhjRZdI8gC7A+nr70C5nQgCYqhC7eUf715xp5mODI2OMZqjLqA3OaY8WvPdWzbM0Yx3H+1KyXTQlZ7F2jlQ5Zg3I/nWaVwaMMm0lO+BtmnBcenseg9fXqhNvOoS5Aztw49q2gMHavmNjJNb3KTwf5kR1Z9P74r6XZXCXtpFcxHyuur6e3408ppkZUeWsS/sGl6h4uNSgc5+XOP6VvIMrQbiJWXUQSRzjv7UY5XHuFZsLp10LiN0ZSskL6GB/X8KJdTJDHqc41EKvuTxWOzr0wSStL4rO3is7rwOw/CjI815NG8cMTQjBchjlecMOxp6utnq6X6R+0kmkZAJDgFgeRvWo22wBJpHp4kUTM5iwTlRH2Hv707Gdt6m3d6KKvIUjZ5GCIo1E+gFfLepzNcXkkzEnWSRntXuviK/Rx/h0Z8zDMpB4HYV5W76NldUUhLejGlLprPTPsOabuThaVtEZJCjAhgcYPamLncYpurD9Sbc5qQahtz+VHWzuNtULqG3BYYz+NJNuqFRkG1XFo6DLj8DTNvYrI2GJBO+1LY84z5FJ43rRsoWWAeJkHkD0FF6fCjQl2jHiK5U5PGKYZcH6UrUZZbLOvYk1s9CkzFpOcg1kSKRua1uiwiI5djqbfSKUZ5em6VyteduodN/4Q4Y5+ma9KdHh7MR9RWZcWHiXsU/jKFG596diJTUUOmMADYUK7GImp6NU07yr+NLXkeuNgrAk980xt5XqjeFC8qgEMulxj8D+NDg3VSNwRmqfEKvBAIiR5mHFI2PUkiQRzA4HDCl47nS5lJW4B5ayupITd22lNbFsBf4uKcXqliEyZ9/QKaxeoX32m4VowVVPlzzSwxuzyymmpaSrP1C5kCsoOnZhuMCtPHlrH6NK1xLO8hJc6dz94rZIwME1GfVXh3BLUhSxPsKLIWLrEjBXbPmIzigxx6oyewcH8KufNfKB2Un9Kxp1SSwuAmpZjIecEc1fpi6IpAQQdeSD91Po+nYjarGMMNS439O9OVIVdiuYY52qpkQcMD9DTJcV1DMoHGTUGUjhfxNAGxXUsZ2xnb7hUJL4g2L79sUwr1O++w2pdQGlbZF968iLO/uJS/gzMzHJYjmvYkdyN/UmojkJ1ZI242q8c/H0mzbzUfReoucNGgB/iYfyplPhl2GXmVfZRq/pW/wCKMbsc1RpQDjcmi8mQ8YyY/hq3xmSWT6DAplOhdPTmMsR3LGnCzMDiuJ9TU+eX9PUVgtrS2bMMSoR3A3outAdl5pdmC7DJJqpbPIpbMdp8bKh+oFCeaQDJbc8A0NizHgCqSK+NyR7ntQBxLkbjeoMmKTMiDmaPHs2a57hEQyblVGSQKegYL6h3NM9JQmd2I4GB7ZrMS9jk/dYA9yOK1LVxbQk5BLeYkelVMam1pHZ8nG1cVDeVhkGhxMWjDMME7kelEU5OKtK6IkakIuM7kk5Jqn2eMk5BBbdsMRn8KIK7OPrQNs+80QMQNeX7DgdqVto1BBBQSLggg5JxTF5FC11jyiRvMS/f2H4UMyxqxMg0ox05J3BFDWXo/nAySKnVkbAn3qAoBzyatWMSgAnk4+lSFA9zXcV1UEg1YVUVINBMK4/ZdZb3Yfninm5pPqo09RVvUA02d6FKE1B45qxGDVTTIC8XXaSrz5TQenHNko5xkU3IuUZfUYpHpZ/ZOv8AC1MGiNqqasxoTsFXUTsKQTncZ2p+W5AXCnJOxIPFZaRM7eJIMAfKpPH196KE8gXSob5gG2H5UyozjxFwwJJ2AHeplZ4sFd5GGEUcD3NVWRBE7s40jfIpdnmVWaRszS9gPkX0qojKoJ0kors2TlmJ+Y+tST7k0POBj05q25FNmnCscjc/WuWN2bSoOTsBUKoA7DsMUQiTUkERAkfdj/An+9Gzi8USXMgBBMMJxjtI/r9AKdbc+571XTpAAJIAwM96gnGwzWWV23k0kDf6cVx9wa5dhk81DEKCzkhFGSaIak8vhR4VS0j+VFHc1kynwkMSuGBILNj5nH8h+tMXlw8KaiQs8wwAD/lp/vWfDFqJLKT3LZrp48dTbDPLaw0ldTNhMbjPP9k1cqqgEfMwwpIAwPf8KEscsgLKSI12JqApVNRBydicfT++K1Qu8akaecbFieKcS1V9FsuMnzTE8j2/vvS8CNGPHcg4yI1/ib+g5rVtoDDGdRJkc6nJrLPLSsYvgKoVcgAYA9KoTvsauRvVHHtxXO0QfTck70OQrGjSyZVFGT/f1q+/vSvUMzGK0XOXOpyOyiiGUgIlWW4Jy0xwB6AVpQHMcZ3+XH60k7BnwqhUXZVA4FNwHMSH7vzNO3bWY6hO+GW32rra0e5bSvlRdi3pRpIBcXscTEgMcEitdYkiXRGMKO1RavHPx9AxwpCgSMYA5PrRDsKgnLYArmNJNuxbJR47ucEquAD3yf8Aai9QmEFq0elQ8p0rjkev5VbpqExs+hiWbAwccYpL4ikMZtXQhgS/mDbdq0npn8lW6pNCixR2CyadlkLkflinE+JrsQGOSwDuTkM0mcflWQvVGVcBVx9KhupsTkoh9sUp16T9rHe2nL1y8mbL2XAwoWQDFSvXLtWwti4QnOPFBI/KssX55CKPuqT1BxwqD7qB9nFoy9auUGmOydxnOZJBS7dcu1fP+GwY3wrSZpY30p3IUj0x/vUG6PdE332B/rS//wAH2MBB1nqePLaQfUkn+dEueu9auE0tFAADkAKdvzoK3pztGhP0q324DlFI9xT3/hzhxnQZe4nPiXCjxDsQBxVGRscGjfbUY4MK/XNQbyMbC3X/AMxqvI/DQGgj901wVuSDmmFvEJJ8FT7av9qpJchiAsQjHqGzmn5DxLyISOKANS7BWB7nNaCzoAQyBx282Kq/gsMmFh7iT/ajyHiQaUk7Bs9tqFIC25zTxWInyo4Prr/2qCsYHyvk+r/7U/IvFnqo1aWV9+4HNG8P9tqRWAAwM02PCByIzn11VZZEX/syPvp+Q8SUVo8h0gAEnljgD8a1YeiWa73F8HPdIP6t/Sl2ljJJKv8AiKrrQbkE/TFLZ6aN7adJhhTwYXacjA1MT+lDnk02znBORgn0oC3CAEFW/L+tL3NyjLoUFAdssaafRHxFB2jGD3Db/wB/dVvGUtpWLI7623/LFWs7dp9Xh6RjbUe1dJGIpvClAyNiyn1rSaTuhyEAYjRcHktuTQxI+HXUApUjSOKu0EgIKpkEZyDzVDGVBcqARud6vURcq6zIUkkbHGPevX/CVyUaWwfgftIz6+teNgfGwUOPQitywvUspbe6TfS2SncDcNSsPb36jAriMipidJY1kjYMjjUrDuDUsMVmTBvjO+ZLmBYE8QRJk5LZzufaj9I0yQzqWcSK2l0OxXH9a0ZreO4CCUZCMHA9xmrlEBL6VBPzNjnFPyutHuhyMI4snk7Ypa7voun9PkuZSPKMKP4mPAoTXiXLM6keGmwJ/WvI/EfU/wDEJkihy1vC3lA/fPrUq0FaC5ubmS5k8zyNqYk81rmNxHlkP1FL2kLADcgDYAbVphcx4yfvpHt5GJhJcyOOGYkVe44zVrqOOzutETEqV1af4c9qlQ10NMQDMO3FN1Y5TTR+FI0eefKKzgKVJHHNaHWbOVmEqplQuDg8UH4a6bNayvPMVAdNIUH6VuXKM0Tadmxt70q587+XTyiq2krJkg7hieKOF0qTGDuMgCqTMc6QCgyQc1dRgYbOAMYBqE7BT/h7wAgrHdb4P7r/AO9NsuNj25oM1uLi0aIjEg8yEeoq9ncLd24kwNY8rj0NM4DN5SGBBxW30y2aNUZvmKDP5n9TisyKFZLtUOPUit4BkVSMDHINPEsqZbIXas27ZVvrSIgftWckf8q5pyIyOCWY+mAOKzLtC/xDYjUfJG7Y+u1UlsoRjAoNxGGGwFQ2qPDA8cipDlgcqR9e9IPI9fidzKoyQjHHtXnAK91eRhrqRGXZ96831Po80MrNCrOnJwOKMcviixkH2rquY3B0lSD6EU2nTJwjM40lRnBrTcToOwvGs7jxANQOxHrW9F1ezlXdyh7hhXmCMHB2IqKnLCZLxzuL3li8c0BaNgyk8g0MSJF1HDkAFcAn1oHw6NPSYz6sxq95GHLEjcVyWflY2l3NtQipVihyOO4rIteom3ZYpsmM7Bv4a1QQwyCCDuCKizQFaNJ0/l6Vnz+JbE6gNHYgU4Mqcg4NEQiUFJADnbB705Qy/GyM+Y5qDOOApzTF3aNCuuKPWo7Z4rMN/ChJZ4lP/NmtJ36Iw8zl8KAoA7jmriYqM8Ab5FKLeJKuqPMgJx5F/rVpJSsDuyEqilsZxnFAPLP4kTMSB6H0pJJSzFckA7jNZT9eOkrHABnuzZp6xjluCsxYKoUEgDkmqsuM7KXZ4ZI3ySfSrSMFGWIUDuxxSfWUePpryLI4YEbg15ZmLHLEk+5p4YeU2Vy09kLhCMiRWHI070C7vo7aESOsjAnAxVOkwn7IurgqCKD8Qrjp6e0n9amSeWj30Xbr44jt/wAWpu1u7i6h8UhEXONhWDZ23jrMx4jQtXpenw6OnRoRuVB/Grzkk6TjbQ73WnTppDI2oLsQeK8u8jucu7Mfc16Xr7LF07QNi7AfhvXl6vjnRZ3tudHjBtAzDJMu35VpXcKraTkg40ZpPpgAsrccEsWpjqL4spQe4xWVv5KnpmQPltzXp4ollIOSAADjPNeNjdtWFBJ9hXq+lLdtHGxhcArpYEYxitckRp5PpgCuRvOR3ogtpjyQB70RLQKcliTWezVDYG+a4MWoxiHAFcIwBjjFLYJ3CSNIhVS4AJ0k7Z2pY9OZ2UyOQA2rANapCjYkVR3RRzSuSpQqmqK2oZG4q2aRuPNSKrXA0BbNcDVSakUBl9aGJIm7kEfhRVbVGrdyM1HWVzBG3o2Pxqtsc2yZ7DFOGtyd64muNQTTJBOKzbA6bm4TGADkfnT7VnR4i6jOWJAK7Ad84ogOSMqKWbYChxo0kgaQHP7q+lSqF21yADHyr6URDkagpBFAQyqZ9AIyBuM1cWqElixOrfc8f3mhq48TUMtnbK9qvcAyv4CyFMDLuOwpptDEyO+s7RqcRg/vN61XIZsncncnNc+HfyjYDSvsKgAknG4xiqZVygMcLjapGxwNzziqhdJAAAzuTUjYnJCqNyx7UEsWEa69IdidKpn5if7zTdtA0QZ5CDNJu5Hb2oVlD4hFyyEZGmJfQfxffTjbDFRlfhthj8q43zvk1xx6b1xbbGN64jbIzmoaIPoM5rOvXSVmJyI4P/U54/DninLt/CgwoLSSeVAO5NIXMQjVLaI7RbEg8nua2453tnnfghqaaQMzM5JOWLfhRjtspBJ3AG+ajwlXdF3OSRnjnejKGVdOos53BHaujbAMppwikNjYZ9aIkRZ1gXBZjnPpQm8rkEbrvgtTAYwRAIR9pufJGAflXufx2qbTHt7aGS+a4VAY4hoVv4m9adYVwjEEaRpkhBge9Wxk5Nc9y3WkmlDt3qhGOATRGXb6VAHsc1Cis1ysALPG5UbEgUpE5eN7l/8AMm2UDstMXsYuLuOBWOF3kHYf2KicBpCQTgDAA7VfqLwm6VxjbJpuD/KGNyDihFByTRYto8Z3zn9KlrQLnKTq4OCpyD6Yrcf2rIulzvT9hMJ7cKfnTZs9/epqKsdjQpJQpXIJB5345pl1CgsRhV3JNY0k5uJCVZgFVsgHnO1OEXkvpWkDRsUGASPx/rVhKlw6C9OmNcnUi7nb2oMaZ3NWniYQ6lXJU5rRILBQxVSSoOAe5rguBgAgGoLITsQM8g9q4HUMat/Q0GIin3OPUVc85IFCXKnfIFSzF1+lTpW1ydQ2xUA7aQV9aqDpOCAf5VxZCdtj9aDEXAOPWreQcgfWg5GN2HuK4SKNtz91AGBGdlz99UbI4H4GqiXJ2U1wm33GD70ARc+hBqcEncgfWhiUngAH61wkOeQfoaAIFK842qSwI34FB1EEgHJ9zXa2GwxQFzLnYYNcGQncb1UqTvtUBc7FT9c0ySugzKGYhCfMwHApm9jt45itq5eIcOeT+n6UsseOAajB5BNMnFO2ogH1qCh7EHHvUlWOACakmQbHT7bUEFp3x3oc/l3GxAzn0phAWkAwST2Hel71cFlDAE7YJ4q4nIK2l0nUGMTcalHNMJKijUEO++Sck/fSKhkbDYBHY03Hbs6hi4UHgAbmttSMdirMJWySxKjfIzVLp0NvIAVzjkUzbxiNlVCQMgkk/N/QUhf6giq5+Y+lOUWF7RczKM4HJJ7VpopMIQISRn6c1mpGysGU7jetSIIYmcBsKwAAPrn+lTllo8Zt6f4Q6hqjawmbzJlos/mK9G4r57G8kFws0JJdPMpPII7V7q36lbS9LS/mdYY2GW1H5T6VHvs7NDqudzsKw+qdVS4L21s48JQTJIO+PSsnq/xFL1CX7NZq0Vr3Y/M4/pSeofZVijJDH5j68Yqcrro8YBdzPPKdJcRjZVJ4/wCvNKRxk3cajIyQeKdZMGq2Sf8AHc7jf61Eq2/bWEjMozpjHJPemWs9IIEjEcbUa1i1oAzEAUW4jCRkA5PrVIeIvYh9tmJ/iIFAiJt5BIAcd8U7JBqupS5zlzt681E8eY9IG9Lbpk6en6YytAGB3PYVoLBI8eSQCeBWL0VysEYydJAr0Kxal1Zpua9V5vqVmsEocH/MJ2I70kyt8pAyfzre63Frt9yRpOc1kLHrjAOSw2yRxUUBJFpO2UflT6ZpcwLZdS8UgCG521E40tT7oxYk/NgAgHINdf2/jdNkjbDMo1r91KUxLeJUvAxABIxW9FCJFGTxXnrX/iunwSOW1FQS3fI70WK9v4TpVklUbecb/lVS6Fm25InhDBIxWI7aviCNv3ViI/OrP1G8mGDbIp9TJ/tQNLq3iqwM3JYin5CYt8Q+KpGM5oTQ+EMYP3mkU62LdCZoJAVGSY/N/SubrUFxGGjWVtQyMLzT2WgLzzTrjYioddS6v3hUqGlbxWXSTsF9KIVGMEb1jld1ULz28d1A0bjZh+FJxJiNoHB8aEcn95fWtJdjil7+JyFnhGZovMAP3h3FEvwby3UrLQ5kjG3JGazgcDFevfw7qASxgmN9ip/dNISWkJm1NEgyCAG7/hiujHLrtFxanRF09HgyNypP5muuOCT3pi2QR2SIAAFXikbiTJKjNc3/AKrX4KzAcjOc0/bXDQnByUPI9KQkUkqANhvTSfNjFGSo11YOMruDU8VmxyNDJleO49a0IpVlXK5z3B7VkNGI5M7Nn2NZfUvh62u3M0eYnO5C8NWhjG4q6SY2JyP0qpbPRWMK1sRZL4GSTknJo0luZYZIzkalK5rXngSUahsw4IpMIySaWzVbtuyee/wBRy7E1r9PhEcRTfy7fhTpTIpeHlwOc08srfZSK9ShW4sXi7HFYR6Ip4Zq9G65jxQBETsFJPoKMcrPQslUtV8G3CchQBS/VIDdWmhSAcg5rQisbuRMLC4z3O3601F0SdhiSREHtvRLd7F9PHNAbKExayZJvLgVvhxHEqgHbgVqD4YtGuFmleSRl7A4FaUfTrWLiFSRwTvV5ZbTLp4Tq8FzfSxRW0MkukZOlc4zUW3wj1ObBdEhHq7f0r6FoVeK7IFOZ2TUK9sGz+GxFHEss+SgxhBT46JZacSRmUdwxp4uBVGmA71GwrDaW1uMQwRx/wDKuKIxApaW9hiGXkVfqazp+vWaA4lDEdlo7p6a7MAc1RpQK88fiOAsQ6ug7EjmrQdUguptCSgg7Cn40Nl7lR3FAe6yNgTVVhGMgVbwvSnoBl5ZN1AHuTVGikPMgHsBTIUKMUN23o0AbclG0E7HcU1SyJrX0I3Bosb6l32I2IqVLGpqprqAtXE1WupkV6ouqyY86SDS9ic22N9jinLsarWUei5pDp7ZjcZ4OaDMGqGrGhu6ouptgKDRI6opLbAUukWqUzSLhm4HpRFRpG8SQEY+Vc8Uyiqp8y5J3+lLYAkRkj1cY7etFiIZAGIG2SKrKzSMQcqMZA9aiPCwO0q4B5yfmpxNFlPh4WEAysPL7e9K5SNPCRi3dmP7xqXEojZnIEsu7DG4HpVFjIGDnb1qmdqgBztgCuLaVwOT3oqxhRkjGdyQeKqFBJchgBxmntKEUscKSWPb1qY0+0zmAENDE2ZSO5H7v41K+RNtppvLGpPH+qn7SBLeBYkGANz7mlbJF4za67HZcAbADtUHc7c0UrtVAN9s71ltqoEOcnGO2DUnCglyABuxJ4FFAwMVn3q/aZ0tQcRp55T6+1VjN0rdByT7/aztkFYEP/uNZxlUMxY+YnGQPpxTlwBLJtkADCqO4+6l0tyT4rqwZeBnI+tdOOpGFu6r4nmAYqCN2Yn++1QG1AMoVQ2+kDc1zwK7+ZT4jbgA5x33o7IHLBWIYDIOOKvcJFrFHI2th+zQanbOcAbkimumxtPIL2RVAAKxgdv7G1AEWfDsYQS0uGkJ7KP7BraCKihEGFUYArHky+FSBkZ5rjsKuBtuK7TkZrBYZGdt6FcTLa27TMBhdgD3NM6e2Cay+pSfar+CwjXIVg0pI4H/AEqsZuiohVhaGZiRJNwfRf8AcmqsNsHNM3BDtlRhRsKC0WRk6gfUGi104TUAYkepI2xRI8EMBsRvUlOTvkVyLpDEggmls6vINS0tFM9rL4kYBPGDwaaIyo+lLSLk49e+KIzp2/uTLZxqCod8sQp7bj8xvWfGnhjuSR/f5iiLHjA7DvRAhBA5B2+lCKCsSscgYbuKJKVigdnAwq5oyxb5pbqh/ZpCA2ZG3A7gU5e0s4HTa+MzFCx2XsabsOmT3sBlWRFAbTuOeKtcWoWNExp0gDA7HOf516WzthbWkcQGCoyfqd6XJnqdLwm72wf8BnByZ0/CpXoEwO8qEjtivRFa7FY/cybeMefXoWBl3y3tXHoS9iRXoNPtUY9qXnkNMuCxhhiWNrIyEDDNsc10dlbAHVZNkknj/etUCp+6p8qeoyWsbPtZyfdmriysMb2jg/8AK1adTRujTKaxsSci1kz9GqDZWQGBYufx/rWtXdqN0ajzLdFd5XYBkUklVJ4FT/gbDua9GRvU4FX55Fp5v/BZBwzUOXpF4q5jZnI7E16jFcB7Ufco1HjjY9RAx9nc/dUG2vhsbab7kNezrvuqvu0vF4vwLsc284/8BqDHc8GCf/ymvaj6V2fan96l4PFJBcZyIJgfZTQOoQS2wiMsYUyZOCPSvejevNfFug3FqrYGUNacfLcstIzw1GBHodtZ29h2pyOWUrpBIC7AgYqluqiMOOCcAKPpz+NM6SjMABhd8Ac11eTDxUWSZTkE57Z7UldBXdFkcIo3zzmmmeYksrrg9qTuInlOtgAF2ODVoVR1UYBJAOxrUwjRFY2UZOSCcVk/Z2A2z65oqa4kyVDgdj2qcsdqxummZBqdtwGYgEj+/WroHlKRqQcnCgngmkopFuRqDESAcU1blknj9mFOTUK3dNS2yQEIo7ZLH941VYhnfOTRJmJvWVgQSgYfnRBzjvXHlW0C+zKDwD99WW1iyGOQw3BB4ohXI5OeTVlQHYZqNmrLe3VtPAkdxlH2IZQTmqP1HqUo0M4QcbKM1HUFaK1SaPIaJwRvxVrlCZCQchtwRWky6VhJsuEI2Gc85zXaHY4K/eaOqnnBNXC7bc0ttQrd7m2bMEigHfS4yKfHVOph4VH2YLLsCEbb86WVcnB5q1wwjgglJAWGZWb2B2p+VRnjPZm4F1M6rPcFl50oMVAZlj1MuSNyB2xmjTk6Q6bn9aXWTxDqA22IPoajbFICGTxAgLKNj61YtkoR5QvbGc/2KozEjAO/oDXeZnBABOKNgr0cPF9qtJM5hfIBHKmnyuDmlrlvCuorsIFH+XLk9vWnXXHqadpqYwPc1QjDYIwOxop4zVWXIo2aojRxpdAwO2COaXsB9nkks3HyeZDjlTTQGOTSt+jr4d1ChMkJ3x+8vegH8ZGwqpGdqspDKGU5DDIPrUEdxmpJQjHHNTqxtkZPAzU8niqlMnIyMUjZz24t7/LEpDc7aVPlD/71WZHQMBjI2IxuRWlcQJcwGFxkN39KQiZpfEhmyZ4dmx+8Ox/CrmQNDa3XAABUYA7UhcAAgjmtFxphwO1ITqDuamezKO/mXHNOIuG2pFwVnQdtQrRQYbT95oyVFG+bABzUO7RAuhIZRnNWIwxNCuP8vHrWfypqwTiVcEYf09aLjfIrMDbZGQRTMN2jEIwIJ2yadibDiPp/pRCElHuPyoNUUMJQ6kjGxHrSlJaSMxnfg8Gs2KTEr+7GtpWWQYPPcGsnqFhJCWltssp3Ze4rT2TSsvs0jaHUmQb78GmLi3lkGmCTwAOSi15q1un8YMxIcbkV6VZ8qDkAEZzml6KjxxkRBJHLnGC3GaIuI0CgnA2GTms2XqtpDJpkuUydsA5qknVUC5RSw9aqS1NahlFd43rWJL1KQhjGy4G+QKRN5NOSGkYEdgauYVO3opb2OIZd1Ue5pCXrUKnCq7d8gYH51geOWOGJCDbfvTCRSBdbEBO2+cVf2/6PIxddZuS2m3iBB4as2e56lO5Vp9I9A2KYVGLYDZcnfA3xV0t0jDFiXxuSTz7VUxkHkzUtfEbMk7Ejc5FGW0iYnCbnu3enH+ziLMbAkfukVzToBgqcnfIUYp6HkW+yhFIaMEHkIM496DJEygLAoDkZDHbNNLK4YlVBDckHFWVGZtIDEcnAqMrqKx7p3pF+Zo/BnYCZNj/qrWU5PrWGLWVTqAYHnYVeO5lgyzamI/dJrPzXcG0VB5oZjBOaFaXsV3FriPsykbqfemgcjfGapmSh2Xfk10nkbWODsRVUark5GDURaw3G1cKHH5W0HOOVNGAphArjVtNdiggpV1RMvqCKyOnHDOp9K3GXIrEijNrdOWxg5AA5oOGZGWNSzHAFBjR5G8SQYxuq+lEjheWTxZsgD5E/h/3plEDNgnFSYJBUZKnHr6VaM+IMkbGq3Uj+J4SYAG+T3qkM3bRJkbKCPmJ9Kek7HcRhSzEALuaAB4jCZwQV2jQj5feubMba5Cpcbhf3U/qaGz5JJyfqacibRCMnJOTzmoLZx3FD87L5QSPc1MYOMEYJ9+aekbXK6u+wrpNEceonIB0qoPzMe1cpYkKBudqmy1Xd34qgC2t8hDj53PJo18nOxrezdJDNMQ8zbZ/hHoKYIZTg5owHbvVgBnjJrO3baTQHIxXAYGaLInlzyfQCkHvlinEAR5ZjwiD9aJjb6FuhrmcW0Rdtz+6vrWdLmGIxBwZHOqZ2Pr2q1zI8bu5cG4YYYqdkHov9aTjfUdRQAKdz9MV04cemOWWxmSUsNGFJ5J7CilNRXLEkDIOfzoSSZXyxvkjOTtn+8VBkcq7BcsdwQdtv9t6vSdwYoAudRBA2OatEiH9rMp0IdWCdyaTOolpJQVVQoAAzj0x6nmtSwge4UXE4KoNoYs7Aep96jPqHBraJgWnkH7WTcjPyj0oxAJqxUmuC4GK57bVq4FdirkVXSSNgSaQL3VwttbvKcZAwoPc70lZ2/wBnhM0ja7i48xb0BqDnqVz4sgAtbbbSDnW1FZmdyzZyfyq/UXx47u06ewxXaewquTzXZ96l0JIx6UJxhSaITneqXJ8Lw4eWcam9hRpOV0hd4waoseW1dhsK7VpiRQpJZsAD+/SnIoM7BTgUMrS6p33waIkWfr2pvwAFzjiiJECMjGKSNl1QIpZtgBkknis9XS7vzKrhooQc4Oxxj+dP9TmFrZtkeaTyL9/J/A0sVFvAsEcQR2XxHX09KqdTY9qqczxs7AkuCwNa/wBoyfmWsNE8+Zdxu2PTFBkVk2YklpAMfX+/yqLj5NcctPRG4x++tR9ozw615yRnEoZHBB7DtxTvSEBEwGSQQdz9anLj1NqmW2qbkDYyICPU132lTxIn4157qKabuQDPr+lIOWA2Yj76Jx7Xt7ETjHzp+NcZwP8AtE/GvFBpX8qkkjcEHmoVpTkgtkdsnaq+z/qfJ7bxx3da4TD/ALxSfrXiUaZ305cE43BOwosLma7JDOVUbDNP7P8ApXPT2X2gD99fxqDcAf8AaL+NeXVGJwM5+tcSVPzE+ozS+z/pfceoNyv/AHi5+tcbhf8AvU/EV5Mkk41H8auFJGQT7HNH2f8AS+49T9oXH+cn41H2lB/2yfjXj2LG/WPWQFXJ3++hMSTkk7+9V9j/AEvuva/ak/75R94qDeRjmZPxFeIDZGCW396qdQGdR396Psf6Puvcrdo2yyqT7GhydSt4mKyXKI3oSKwvhkEtcZJPy/zpP4hUnqqoO+P5VM455+Krn+O3qD1azAybyPHrmvPfEd3DeXUBglWUIpDEds0he4QJCvAGon1J/wBqVAAG5FdPHwzHtjnyW9NBNIQKrKgDE+buDj+lNSlQCy8nABI52OT+NZUUrofKRjtkZxTEMhkOGJJP7xNbTDtFy6Ht0ZpxED8++/agdXVYLxIkzpCgkk8nemAXiZXGCV3BFLdaR/tqzKCVkQMPanfaJ6UjZgNmOPQ0zHmTYRgkc4NZ8czKdwPcGjzTkRxmMkE+YgVRGYrCSWXMKHI5B2xWjDZTqyCUoAN9jkmsq2vVYaZcEjvT3jSaMpPIB/znapyl+DmherTeDdwuD5wCWUHkGmoJEmiDqQQd/pWVJbOw8YsCx9Sd6Jb3Rt3IdgYiFGAc6du1YZ4dNcbtrAZBqQMcD76ldLIHUggjOQdjREQ44rmq1Hj8WCVCM6kO1AtT41jG5B8uUPvitCNdMinas60jki6jd2hChMa1Gf77GqxOXsTGR7CpCrzXYx7Vw9M1TZIAzjFEjVWJibhxpND7V3O+dxSFi3TGMto8JIL27aNj27URIzrOcAHfB7ZoXifZuqxuc+DeLp37OKalQlsbgHfOeKVc9gTMwOpV1Dviraww1KQeCM1KAncZAHcniqIFZnwUaM8le1BJMK3CTRkAh1wMHmh9On8a1wSdcR0MD7f7UzCArkjYHkZrLdG6PdmYpGLKdtJKH5D70530bUGCcGpA7VGVcK6EMDuCO9WU6uBQA2G9SNxhgSDtipbI3IxUKpyTvQCtvIba5NpKSUbeJz3z2p4jHIpPqcIktdYyJYvOh71PTuoJfQKxSRHHlOV2JHvSs62DQ54ruNgKIV074NQVyNgagKY2waUvYHDJc2wXxk2YE/MnpThABxtk1zYVSc4xtk09mUkIKYJAJ23NJypq27UzJ548g8HGBQFt5ptWh1RQcDIzmltRJwTcRg8ahTq7uSKBNZTQzRSFg6g7kDGKMu2aKcWO/wBaWuW8oG+9HzkGl5TiRDvz2NKe1OLTLIAgBHBBphCGG2Ce+9UeEzHToYg/wD+v9atbwC3j0gEEnONWa1yx1ETKU3BOYxpkyV9fSmRuMjcdiKTI8uMVQTvbnbdDyprE2grYNXeU4x3oMbpKmtCCDUOcAk8CmTNurZJWyoKtzkVAtmkQLLI7AbAE00jBvNVJHCgk7AcVPlT0olnBEwKoARRDGoDYTI50iqh1ZdQJPqK1enKq2TzkJkHOWrXj35Jz6jKiiMkmY4pGQ7DAziiJ0m5ZiFjYAH5icZH31rRdRdx5ogANsg05GNYDbgncDNdTlmUrIi6G4ClpQhHvqxRl6PbKNJlYdtgN/wAabujJD5hCxX+IGlEuyWwUGD3zT0Llpz2VhCoBV2z3oK9Msm1aWnUYznIwK0ryT7JApADEnuKSHUtQYSKQG28opr8bZuEX6VbTDEVwxPYtHUjoNwq4VkdRvlTT8UQkXMCpKBypJRhWnbKqQgLGY876SeKVTN71WRFYwwp5kBbuSKsweNlMIQx8MMYxTl0oRsjg/lSpVQPMQAe2a5st7duOrBeRtSt3Ekq4YbjcEdqG0pilGlwYzsVI4qstyhOFyRUaPZKDNtOWBHG/vWjZX8V3FrjPsQexpBwuonjNKW6RWLO0UjebkE1eN/rLOba67URRk1AFEVaISHTUuR8w3Bq0TalydiNiPSrgUNx4T6+FOx9qZDUvPdLEdK4LDkZ4oFxfhhog5PLHtSipndiTn170KkOJfMRugJ9QcUCe7DShUhZmPJA4oWrsgyeMCqRRzdQlVIgEhXZ3HenJv2WV004wktussRLBhkFhzXRW0wfUzx786UP9aaSJIokijB0oMCrYqNJ2VksDIuElKE7liMmll6fIj7qhYbBhIdvwFapfA2qvJ9TRKRL/AA3VsZNh2AoCQWzsQrliraXwKv1HqBVvslqGa4fYldtP311lb/ZYdGoO7HVI/wDEarWpul7oLxOpxoYk54PAokdqWbzbD0HNNKmDqOfqTVsd96Wz0VuLDxV0xzSRHGDg/NR4ljtYI4QCAowABmpJwpByR3qk7iGBpByBhfc/3vT99CdE72+kjvY7aOPBZdRJ7c/yFUFxeyPmN0UDfB70VLVYGd5AWuZQNbNuUX0+pqSm+4GaLJ8NsMbe6pLNcvGyl1DNsQFzSbK0doRA41HOsoChB9BnfG2PStAg/hvxXEFjlgDjfcU8cvH0eXHKxFilGkzZEZOnSeT957V0c8YnGT5QcKgPlH981vMyLGXkZQo5Onih2/SxNdC/mBjZjkRY4recu+65uTj8bqVmCZAzhtQxks+cEDbj6k1IZPFWJnHiMdgFO/8Af1r0phjK6Sgxzio8GIyBzGpZdgSOKj73+F4s62tbK4jSWOQyRxNkqfl1n1+6tLUCMkj8aq0UbnDIu2/FW0KqnSuSOABzWOVtqooXTuygj1arLofdSD9DWZZ3sl1dyqbYmFcjV/Cf+oplmUrjC5HOBxRcbLqnLKbIAFZ3Wrh7fp0gjiZi4KEg40ipjKayCgIO3FHJjUEAMPZWxn8KJ1Qz7WXVax26wmJVXJyMZNXI3xniimKBgWKMFUambxDsKFYWou7VZ5I2QtkACRt8bU7/AFtjnJ0j5iAMmpK4OO/enYunIACwYEcDVRTYwMdwxI2zqNRtfnCVvGpLyybJGpckn0qLOAXgkvJ/lYYQ57dz9O1Onp8BidDr0vsw1nehr0uzC6RCuB7U/KM8ruqollDuLiLPG8g2pgFANXiIFG5OoYFKdRVbSyIt4RJM/lQEDb3qbW0YRK11HH4vJCLxRrraKcZQTkHI52NWQath9c5pVoYMYEKb8+WqqyIchQMjG3pSGgL9c3sczSIDEAI4z+8/qfbBpNiTOzO4WQ5IGfMT709FY2oZjFboNW5JqJbOBRrbTFGgyxU8U6J0z2Xw2GsgF8DH03/TIqsmmQujAMc8kcY/smtA2kEqoxjcBvMASRgH2qo6bbh8gNv2LHAqfLXtTLkIFuwZTrDcZ+n8yaf6ImkzMFYK+CCfvqJLC2VjlC3sTTVkmg4JJwDgdhnFGWW4rEh1RP8AjZPfH6CsqdcjArY6ocXRJ7qDWa2CwypI5yBTw9LpWOLUNsg9iB3oyJIQQxI7EkZz/eBRhJEFyDx2Irld5FLqg0DbJrXaew7CLNxokGGYYXPc+lMJaoi4gVlP7ytyMVymNgMsoJ7E1ZpRqIBLEDJOfSjabNpVSBgjf1qghMnmxgetGjAbC61MhGdI7VYKzLtvncYNLaNAiAA5BBOO2+Kutvggb7d6uIsjO23vU5KxquvBb33FPZaZccRe7uZdSkICDp7Z/wClBCgDAwTwATWqlsBG6KAPF8zHO5/GgHpyu+BkEbAk81XkWiLaRscEjfFVaNjjTggc4NGhiEqyMQFWMhdz8xOaLoQnYHffOeKeyO/Di6JJx6gfzpTrgJ66oHZQae6EQJ5wAB5RSvWMDrTEnH7MVjj/APY2/wDLOv8AwgwAUmQ7k54pYFc/KaYuEElwzBgQcYINEjtkxliT9BXZjZI58pdl44tbYUbDcknimbUKswJUso5APNFRERGCoxzj76qgCHZGH3VW4nVaP+IQKNK2aberf7UC5na9YKFRNO4yc5oOUOxVy3/LVl8Enctj0NRqH2DJHEB+2TQf48YBpEyQMxByANgRWsTCdjv/AOCgPb27HIjAJ9Bijej7Z5hRhmOQEjfBqY5pI20lgB6Gm2sozwCD7ChS2TgZVmJHAIpzItGoL3VyxU8EijuQ6knBB2yBWQsjReViVB9RTEUuR5ZQPuouqJuNC3u2syQoLpyUPatS16pZynSX0Nxh6whI7LgujAVDHAPkUH1DCsssMardevIOMqjEEZyCN6UlRJL2O4CzJNGpGRHqVhvscZ9azfh24kaVrVnPhsCwXPFejC6RgAADgCue4+NaSs0QTZJEbAZOnPNcbefO0R/EVqAZoF47xW0rxgl1QkADO/3UTa/uaKi3mxkxnPpkVK20pU5UAnsTQrHqNzOgeWJQpJGRTZusHZPzp2WXSscrlNwrcWMtxbtC4A3DIytujDvTcMczWypdFTIBgsnf3qDdrwFyao144bAVcfWld2FcbUvYQyACTU4GwDHipjsoYv8ALXAzkr2JqDdHTsgB7b0vBJdDq0cE8y+Ey6hgfNkHH57UTG1GX4+zoiwRhgAOABQri08Y6iwJHAcZFNsmk12jbmp7IvHEyxgOy6vVFxVljC7gneild8Zrgu+CaOxsExahgyNj02rvAQAfMccZY0p1q5ms4ongycthvLmrN1AhUcRHQwyCTgmqssmxLu6M+F21Ng9geKoLeMDBUMAcgEDbP9/Wgv1AKMiMkjtmoi6h4m5iIHOAc4qezMmJGOSgJGwz2qSqnlQfupY3wy2iMkLtksKGb+RWw0B0jkg7ijQOCJBwij6CocYUnAzikkvrkXTQyWwZQupXQ/MPUZ52pg3CSxEqGGdskU8sbDnZRgI1IGfMxY01YgNB9STSN22AoHNd069CSeDJgAnytUaU07iPMDAAk42rJV9XqCNiD2rdUhhg0je2Zd9cQAk7/wCqgpSJ2H1qiR+NewRkkBmwSKluMEEMNiD2oljlupQD0JNVjOzvox/h1ws5SSQiIHOsdx/WiXsEcGgR6jkZJZs5rTnQlMCsm7ZiVVgcqMVtyfqxx9oB2oEu477UVTkVRxvXM2D6fr/xWGIMRHJkNjvzWpfRPCpBHPB9az+nA/4rbE+px+Bra6q4MGMb5rXx3jtFustMK11fZkzsf1qt0CDkkAfWjKmFRRSt8cnSDvWU9tF7beI4Od+RW7YM8VoFaNWiO51Dn+/pWDYJm1BOQTk1shuniBBIHMoGCUBzWuHVRn3NCXYSdVFtEBjd8YBFUtr4wyYbLqRgANmgSLbsuI0kA5Gp6qWwukYCjfGBtW33HNeH5jbh6hBKdJOhhyH2oF1NaLJpaFXyM6hWQzDPGTUM5Owpfdipx3XbTNzDc2nhTkqy/KQKSgkWFXUoGJ+VgODSxZs+9cWbOCaV5a1xmpo21y7NqkVWIGM8Zqi300ZOJiAexOcfjSrKzHfNDaM53yai52n4w3Lesw88jNSsl5tspP1NUKbUFo98knFT7NaS6Yjbb6Uu07E/Mc1dtIGaXlcBcjBxVyHasZCe5oL5xuaAJ2Zj2A53qxJfiq8U7exVaIBUBal3SNcsQKiEuBSd7IrIYgTvziqT3pPlQbH86CgyNTAD+VNUiEgVdyCDRDFkYBNWIBGBnNQniC48IAFxvpz8vuaR26W8Hw0+zxqDJLyf4V9adghjtoRFEMKPzrooRGCclnb5mPerkb7UbZXuuH3mpNVNdgmpDuDwTQLu4aGPRAoad9lXNWnlaMhI11yNwPShJH4ZJLF5W3Zif0o2egbS0ELNNIB47jDEHOPYU0Bjiqgb8Zq4H1ott9jWnDnG+KgnJwO1X2xgVUDJ7DHJzQHHSASWCooyzE8UvF+1YXcqnbaFCeP9VSSLk5bH2ZdwCPnb+lSz6mycZ4A9KqXS8cd9hnc6mJJO5z3rjv6j76vgHc12n60NgiuTkg7VZI2dgqg5NXIycAGpKNIxtozpJH7ZwPlH8P1oLLLUASNL+5WMZa2tzlj2d61ic0NI0hjWKNAiKMKBVi21Fy25v9qDvxXYzXD1qaWw4Dbjel7+4eGIRQb3M2yD+EetGlmSCPXJkDgAdz6UjBHIS9zcf50u2D+4gzgCnP7SqIYI7OLwYiTnzM38Rq2MLnG9Wwc50kVYrtg0W77o0CiFc9s74Brm2Hoe9GAwONzXJHqbB2zvn0pbMvcnFotsgJkuSFAzwB3rSijSGNIl4RQo+6lbSPxruS7I8gGiLPp609wMUsr8HjPlBOD3zUFvyruDtXVG1uxk53rhziuWgXsvhW7EbMfKu3r/ALUQUvHi66g8+f2cQATfnnemzxxvQraLwbdEx5vmY+5/22omc1ptMVZck7bUNokJyBvRW3GKrpwd+aDVAAOAdhzSt8fEkgtAN5TqO/YU6oHfjkmlLZWkup7tuGHhxey96N6KjtgyEgbcAY4qkhyMgEe+KINh32qrjbOKxMsVyMgb1eDaTAPIqzrv6Z7CqxjEmckk0quE+qjFwD6qP51nSHTBjJGvnHcD/etLqozIh9V/rWa6B9x7cjmtcPTQJlLamwAS2SmdhR0g/ZAMzDVuqjvUrGrSapASw2wNs4owjIUqqjJXIY8qf72rTZlol1zkOCrD0HFGhhZp48qBhlXSTz3qEhxnUSCx705CpFyr+QFdjt6d/wAqNlSdmAOoXhGcrrOoe5GM0wGZDmQkqpOMndh6/hU9MYTQzzGMgSNpx685/WmhEuRnUSVwQTTyvbnhMLreQCTChTwOBVmjC5KqcjkHsAKcEEYbAQBiMEiqtDpy2TsDzU7MpKXLZjIORgE8D+8UQKy65WA2UlcdhvR5IoiplOcFcc0K+zFZzufmI0gA+tOUqy4ownTozk5kYs3vXInp+OafNt4dvBEBnSgJJ96D4GHyFAqts9L9DUrPLk7lf51n/EClurkDP+WDWr0xdM8gIx5fxpLrdq8vUg8fOgbGs8b+bafozELAYYA/WmEOV2UD+VDNvcLsY2J7ADNckczHSInz6BTW20rMHIwXIHIINUR3z8x++mIenTTNlkZB3JHNOJ0fHc+tT5QaIISVJJANEjkOMHBI9RTj9JfBAI+8Us9hcxcIx9NNLyUjWcb5H0obTEbBfzrlZoyRIrA+4oTOHJKZOPSnCqWd2GT+JNVLkLnPtVlR5AQFIPvTUXTcrmRXJzgDOP1q5E2lFsnuG82pQd9x/faqt01UTUwdRpzgitm3UhgCX2OQPX6f9cV0lqzLpMaksvrzv2rRlWRL0wxWlvcCRwJXK4G+BtitlejoqrqLn2Y70eW3Elpa6htHM2o5rUeMs2cVhnkqE7S3t7Zg0cID8Bjufzp9TngGhpEQc4o3ArLak4rmzpZVUEkEAE81B3NSDinsMewI/wAOdApBilIYE+tXPBzt70W3iMVxexEYD+dP7++o0YNVbu7bcX66DIHO9Qc5xRDHgVxXNJqEdjV5z+yt7kfPC+k+42qxTI4O9XSPXbzRHfUuR91G9Izm4fY5GRvng1Ubig2MjPaIJMhl8pFFOxqXO4nfFd2rj7VXvg0gieNZ4JIm4ZcZHasqILdWYXBVoThlG2f7O1a4XByRSEieD1TWRmO4XS3saqX4HzsnHCscrb5YjAx34rklXxNAUBxvt3okqMHOVY4ONjx/ZGahIUDZKgsOT9RU7W5tixKncZNVDKwBbSTjBJPFMNCCNtOCM7iqMgIBIyBsTRsK3XiLFbyxEFrZsb9wamVSzagCYiPIfTP94rlUA6XyY2Glhnt/saqmEjMMjZkjbynPI/671e9wY9UK62A3JrOnYBiGzjGMgcZp+7bcD0FZ025wRg1MW2unXZiSOCeQsxGFZufoa02ORXl3i+0jKtpLDVk9jt/StG06gyEQ3G2Ngx/nRlj8xOjd1ZiUF4xiQf8AqrIeZrecMFJkXle4r0CtneqSwRTSAvGCw+VsVMuhs30q8j6jZB8YfcfXFIdYTw5VxwRTlpHFb6lC6Qz68js1Ldd3aEjGSprXLLeKMZqkVbYHvXOaopyMCpfYb1g1W6cc9Ug9if0NavVJIyFRWBcHJAPHNYlrGJb+NCzKDkEqeNqaltfs106rnwzgqSea3mvt1F/eOQDuNxQ2hjdiWQE9iRRAN81b901zStQ41WMaRsKl5cZA7UKIrOHBB0g6T70aONQDkj7q0iKqhZj3oigkcVVmWJuCSa55VUeZwnsTiqSuVFdgDmgfa4ScK4JHpTFur3EbvGpITt60SbFukEDOwqcD0p+36eskSu7Nk74xQuqWyW1rmJiHbYEmquFKZSk2obDvSbJIxAkuGBPIFbFjaBrUKWLgdzRjjunldE1gklH7NGOdgQKz7qYRO8bBta7EAcV6W3tPs0pZXJB7GsaQgzTuBgjVVZYzFOOVyYz3ZOyxMSfWhvBfMMrCMegNOQSNNMIyMFmwDWiUkhuBCUJbgADmnP8AFMODp9xzMNOrYAV6XonwygYXN6GbusZP61q9P6WEZZrgAuPlX0rVrSf1nlfiPPTXCxrhSC3YUjIXnfLMQDsTUZJO9cHIfHasI2kSg0HC522yauivKQq5NSMZG1FcBri3t/8As5RlscnGKYt06GIucQOQVOHk7D6VoRxJGuF78k96lUVcIoAVRsBUnihlbtxXtUHb3NTnaoA4pUkDmlby5eNvs9uA1wwzvwg9TRb2Zre0lePAZRsSKUjPgvGi7+Nu7Hck59aUvyYsaCGPBcuzbs5PzVwUEkgDJ2JFSwwMirjYUvZpOFXP6mq8nJHFXIoUrlAcduKAuCCM5AHqTQ5CLgFAxFuNpHP7/sKVlmd2SAnyykBj3pm4Gl2iHyR/KKo8Z5XSry6tkTCqMKo7VTjjmu3xzXUq6ZNJ1Z42NWByKpnapjbDsedKlvwBoFWZ3Vo4ogPtEvy5PyD+I05BClvEsS5ON2Y/vH1pXpeZIWu3OqaXTqJ7bDinTSy66ctu+0HnYVHtiuJ3rhxSJPAqVGTiopHrE8kFoFjOPEIUnviid3RIZ0vbsuNRt7fyqQdnbvRXfUcnJJqdCxJHCgwiqMCqFiBVX3oJPGc1w3NVByd/Wuz5yO2Kmmvjfmh3ZzotEDGSbdiB8q0xAoMoBFA6R+2ae5k80rNpyfSn6B+ONI4wiABVGABXcHJJq3aoIrO1ccCMYxXd++a7vXDmkavOw5pNWF1etj/Lg21A/Mf+opm9kaC0nkj2ZEJB9KU6TGE6cpBOWO+9aYzq1NvZo8e9VJx9asTtUHtQaCDUcDHJNWPNVBy2/pTBW/maOIRKMPLsN+KZKlQqKMBFC7e1J/5vWWD7hMKo7DC6v1p0bkmoz6TKjOfU1BUZwe9cTU1ntQb4A277ChJ8worny0FTnJPOaNqhbqYyYyBntj8KTjiCjD4K8ZAp2+YhoMd2/pVbaJGmMbDIK535HmrXD9WsBQMjZAAI2270SRSoIOQh3A9atAMyheN8Z71VtyM9zvVKcVV2AbAB5wOAKlmCQTTg4KRnIPqdh+tGVAEkxkYG35UC7bTYHSANUiqcem1VjN1nndQ30+BYrGFRsSNRx3q0g0jJzknGfQbUZv2akLwoUD6bUK6HhxBxnLc5O1Rb2xQwJZGAIHDEn8qkY8QqckqMketQHYpFv8xGfvJom3iocbkN/KgwwA6BcauG47H/AGpXqu1vArZBaTJx7U0R4dwNJO7Kpz6YFVvj/wDMbIdtX61WPtOStwoWVgN8YGKXb59IGccmmJ2P2hv+aoxktS2QNqcXZHqh/lVbog3h9QoINWiOm8fH0q7qHuDkdqWvyVv8Q4Q7NGY1BLHgmnLSMsZmIB32IH1q1kgE8WPXH5Gj2H+XLx83pTtKIEY43zUiLJpggDJFSBvWe2hYQDvmuMPoKZIGakAZpbBOWIpbSsqaiEJC55pFreEWkj+GpLSAMQfRc1syKDbyf8h/Q1izOY+msF2xcDH51txs8w44nLMMEYGMjvV3jwoYDIHJ33omka3B3GkHf8aqoAiiAzgg9+++9dGmbkGBpVQeQADzvV2UhgwOxBJzt/e9KwuwVWBIJUfoKMyBHIXIAXT92TTsLY8jg9OdihBSQNzxn/atMEMiOOGUEGseGQ/4ZcABQC4HH0rUtCfsUOTnAI3++sOSaVKvjNcR3qTxVSdqy2pOKge4Ndk6akUbBS8Iiu7aUkhW8pJOw/sGqyeViDyNqr1w46fkf94B+Rq053U92UE/hV/DTjvelffvUHcYHNVzXDmk3W1bd81MD4lUnucUMfOdvvqM44pkLasY7+eAnCkalyabJ3xvSc/k6nZsOZF3/CnGA1Zqa5ncDgmpBBGQK7tUDmkSTvSvUImktdSqSUOQPWmuRUhQ/lbcHY0S6oZ1xIDbpOdwy+YgcGk1lEq5RxkbHO2aZgybeZM+USD8zg0sIkEQIG6OVB74pZdXSse4ZDaQA22dsj3oABVzliQTn0xVPmTJPbBHY8VfANu5IGeaUpiOGRsqCR6A80ItqCkltQ2ye47VMUjNEMnH0+6qsoEuwp70ArojIODk1lzSL4mkHJp+6c554rIgUNKWPOa0w7imnEQqKGIGlcnfnP8A0qwlQbaQR3pOaQifGARpHaqaizHPpVLjftbjwSEZiYm2Vyfl9jWidxivN2kjLOsXKNyprXs5Gw6ZyEbC57Vll0iw8CflPPrSHUJdToud1HFPcrvWf1BQEEn7w4NTsoCp4qZPlFUHFSx4pKW6fgdUiLZxv+hrQ6kwMqBM4xk1n2O/V4AePN+hp/qA/wCIH/LWuXWCP/QHeuOyGoY71zfLWEaq26ZOnfzNjathbOKM/Jn61mWg/ap/zit9lBrp4p0x5KrEseNkUfdXnOrIF6rKw5On7tq9GBg7V5m8Ytf3DE768fhVcl1E4ew1GRtn32rc6IuIHb1asZeK2+h//Sv/AM1Rx3tWfo+WxWX1ptXhr6b1pvWL1Mnxx9K05LrFGHshcw6tLDnGCK2ukLixAPOTWXMN1+la/Tj/AMGKz4r2vP0LIdIPtXnpf8qQg7mt64P7N/oa87OT9mJquS9wuMtYo03UYljQsQwzjtXtordFYOwBccHHFZnQbeKGxjdF80m7E962BxWs9It7EFceKha5jsaZ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 name="Рисунок 9"/>
          <p:cNvPicPr>
            <a:picLocks noChangeAspect="1"/>
          </p:cNvPicPr>
          <p:nvPr/>
        </p:nvPicPr>
        <p:blipFill rotWithShape="1">
          <a:blip r:embed="rId4"/>
          <a:srcRect l="14671" t="8366" r="3595" b="4534"/>
          <a:stretch/>
        </p:blipFill>
        <p:spPr>
          <a:xfrm>
            <a:off x="817313" y="1759495"/>
            <a:ext cx="3128611" cy="4445400"/>
          </a:xfrm>
          <a:prstGeom prst="rect">
            <a:avLst/>
          </a:prstGeom>
        </p:spPr>
      </p:pic>
    </p:spTree>
    <p:extLst>
      <p:ext uri="{BB962C8B-B14F-4D97-AF65-F5344CB8AC3E}">
        <p14:creationId xmlns:p14="http://schemas.microsoft.com/office/powerpoint/2010/main" val="710428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68761" y="742629"/>
            <a:ext cx="7505136" cy="616824"/>
          </a:xfrm>
        </p:spPr>
        <p:txBody>
          <a:bodyPr>
            <a:noAutofit/>
          </a:bodyPr>
          <a:lstStyle/>
          <a:p>
            <a:pPr algn="ctr"/>
            <a:r>
              <a:rPr lang="ru-RU" sz="2400" b="1" dirty="0">
                <a:solidFill>
                  <a:schemeClr val="accent2">
                    <a:lumMod val="75000"/>
                  </a:schemeClr>
                </a:solidFill>
                <a:latin typeface="Times New Roman" panose="02020603050405020304" pitchFamily="18" charset="0"/>
                <a:cs typeface="Times New Roman" panose="02020603050405020304" pitchFamily="18" charset="0"/>
              </a:rPr>
              <a:t>Олы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Кайбыч</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авылыннан</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Баһавиевлар</a:t>
            </a:r>
            <a:r>
              <a:rPr lang="ru-RU" sz="2400" b="1" dirty="0">
                <a:solidFill>
                  <a:schemeClr val="accent2">
                    <a:lumMod val="75000"/>
                  </a:schemeClr>
                </a:solidFill>
                <a:latin typeface="Times New Roman" panose="02020603050405020304" pitchFamily="18" charset="0"/>
                <a:cs typeface="Times New Roman" panose="02020603050405020304" pitchFamily="18" charset="0"/>
              </a:rPr>
              <a:t> гаи</a:t>
            </a:r>
            <a:r>
              <a:rPr lang="tt-RU" sz="2400" b="1" dirty="0">
                <a:solidFill>
                  <a:schemeClr val="accent2">
                    <a:lumMod val="75000"/>
                  </a:schemeClr>
                </a:solidFill>
                <a:latin typeface="Times New Roman" panose="02020603050405020304" pitchFamily="18" charset="0"/>
                <a:cs typeface="Times New Roman" panose="02020603050405020304" pitchFamily="18" charset="0"/>
              </a:rPr>
              <a:t>ләсе</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893275" y="1759495"/>
            <a:ext cx="4444479" cy="4200524"/>
          </a:xfrm>
          <a:ln>
            <a:noFill/>
          </a:ln>
        </p:spPr>
        <p:txBody>
          <a:bodyPr>
            <a:noAutofit/>
          </a:bodyPr>
          <a:lstStyle/>
          <a:p>
            <a:pPr marL="34290" lvl="0" indent="0">
              <a:lnSpc>
                <a:spcPct val="100000"/>
              </a:lnSpc>
              <a:spcAft>
                <a:spcPts val="800"/>
              </a:spcAft>
              <a:buClr>
                <a:srgbClr val="A6B727"/>
              </a:buClr>
              <a:buNone/>
            </a:pP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Нәселебездә</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атаклы</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кешеләр</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аз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булса</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да,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һәрберсе</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үзе</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салган</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юлдан</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матур</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атлап</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баручы</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күп</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төрле</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һөнәр</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ияләре</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Безнең</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гаиләдә</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ике</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буынга</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185 ел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хезмәт</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юлы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узган</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укытучылар</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да, 155 ел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хезмәт</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иткән</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шәфкать</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туташлары</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да,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мәдәният</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хезмәткәрләре</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дә</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бар.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Ерак</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бабаларыбыз</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гади</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эшчеләр,балта</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осталары</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кирпеч</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сугу</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осталары</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да </a:t>
            </a:r>
            <a:r>
              <a:rPr lang="ru-RU" kern="100" dirty="0" err="1">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булганнар</a:t>
            </a:r>
            <a:r>
              <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tt-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 дип сөйли Энҗе.</a:t>
            </a:r>
            <a:endParaRPr lang="ru-RU"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34290" indent="0">
              <a:buNone/>
            </a:pPr>
            <a:endParaRPr lang="ru-RU" dirty="0"/>
          </a:p>
        </p:txBody>
      </p:sp>
      <p:pic>
        <p:nvPicPr>
          <p:cNvPr id="7" name="Рисунок 6"/>
          <p:cNvPicPr>
            <a:picLocks noChangeAspect="1"/>
          </p:cNvPicPr>
          <p:nvPr/>
        </p:nvPicPr>
        <p:blipFill>
          <a:blip r:embed="rId2"/>
          <a:stretch>
            <a:fillRect/>
          </a:stretch>
        </p:blipFill>
        <p:spPr>
          <a:xfrm>
            <a:off x="496304" y="342587"/>
            <a:ext cx="1424880" cy="1068660"/>
          </a:xfrm>
          <a:prstGeom prst="ellipse">
            <a:avLst/>
          </a:prstGeom>
        </p:spPr>
      </p:pic>
      <p:pic>
        <p:nvPicPr>
          <p:cNvPr id="8" name="Рисунок 7"/>
          <p:cNvPicPr>
            <a:picLocks noChangeAspect="1"/>
          </p:cNvPicPr>
          <p:nvPr/>
        </p:nvPicPr>
        <p:blipFill>
          <a:blip r:embed="rId3"/>
          <a:stretch>
            <a:fillRect/>
          </a:stretch>
        </p:blipFill>
        <p:spPr>
          <a:xfrm>
            <a:off x="8118812" y="342587"/>
            <a:ext cx="1404901" cy="1267933"/>
          </a:xfrm>
          <a:prstGeom prst="rect">
            <a:avLst/>
          </a:prstGeom>
        </p:spPr>
      </p:pic>
      <p:sp>
        <p:nvSpPr>
          <p:cNvPr id="4" name="AutoShape 303"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BALDA4MChAODQ4SERATGCgaGBYWGDEjJR0oOjM9PDkzODdASFxOQERXRTc4UG1RV19iZ2hnPk1xeXBkeFxlZ2P/2wBDARESEhgVGC8aGi9jQjhCY2NjY2NjY2NjY2NjY2NjY2NjY2NjY2NjY2NjY2NjY2NjY2NjY2NjY2NjY2NjY2NjY2P/wAARCAMMBBADASIAAhEBAxEB/8QAGwAAAgMBAQEAAAAAAAAAAAAAAwQBAgUABgf/xABLEAACAQMDAgQDBQYEAwYFAgcBAgMABBESITEFQRMiUWEGMnEUgZGhsSNCUsHR8BUzYuEkcvFDU4KSorIWJTRjc1TC0gc1RIOTJv/EABoBAAMBAQEBAAAAAAAAAAAAAAABAgMEBQb/xAAqEQEBAAICAgEFAQEBAAIDAQAAAQIRAyESMUEEEyIyUWEUQiMzBVJxgf/aAAwDAQACEQMRAD8A9O7Y5rovYgirlc8iuAxxU6Ukrnc1UJg1J5qaA7GRiuUECubYVJzTSsDVuaqDkbVIO1MKONgvO9Dmj1nBJAHp3ozYIBHc1bTk0ACLYaQDgU5bIS2rbAo0aqi4UYqyhVzp2zzSCxUHkA0N44wpJAUetXJ225qC3lJPFGwUj0PKy+INuD60U2x7EH60FI7X7UzFEDEDkfWnA4NGwWMDj93P0qhUryCKeqaewz8V2KeKKeVFUMEZ7Y+ho2CgFSMjvRzbjs341UxMOMGggwTUg1Yow3INcF9qAipqQKsFoClTVwlSEzRobDrqL4XvUGI9jQewsVxG1X8NvSoKsOVNIE641JG9RUKRXVNRig0ipqBUignCpArq6gOFTXV1MJFXFUFWFAY3xGkLNbiYkZDAED6VhRBIZcoGI4BY8CvRfECI0cBk2GogE++KwpABc6EddYTVzzU108NWvnLWzgE9hk9s5pbpgEXTwo8hkLNk+g2/U01PbPMsMQfBbDNgc1S4VYsRZBJOgD0AHb7zS2320LUm1+HXYMVeRzpJGc9v5V1oojWNQMAEAe1G6igSxtLbcYGSMbH+yQaBq0gMBnSc0Yz2MO5anrW3VrY9yr/yq2kyRvFk+ZcYA5IoF3K15cxysAvhkgAHkGig4YbmjDGydqxmsdM7pUZBkgcBAxyuR3/6Uf7OYZA2CCN8jtRryLfWucnfY/SrJO0qAAK8ijGD3oZfIUkEd5AsZVS+vO4rH6jIh0WlvvGhwWH7x/vamrrqFyy+ElvoY5DYHHFLrB9gi8eYZcnyKe/v9KNGu7x2Vl4IIMjbkeg9K0LEfYukmYqwaYjBX32FY9jZvf3uuYkxg5kY/p9/Fepa1e6iwAI3XBVCdjjt+JqMtb0nLTJWbF67DBWNsYP/ACN/SvK28zL0i7Qk6XdNvfP9BW7eJJAl1qDI5lkyD6CI/wBaw0iz0ZCBu9yFz67GtsZNIyONOT1238U4CRIv02Br3yEyW0Lk5JjGT6kbfqK+ddVUR9eK7gLoB+5RX0Hp7eJ0i3f11fd5jRWeXpbODV1O9DJ3qyms6RhaItCXiiLUhcVYVUVcUJSKsKqBVhVwkgUWHvQxRYu9XE0Surq6rJ1dXV1AdXV1dQArj5B9aSk+b7v6U7P/AJf30m/zfd/SpyOGk+UVJqE+WpNQajVQ1c1Q0qFTVTVjVDUVUVNVNWNUNIyvVF1dOnHqleTgjxdfsyASpG++NxvXreo79PuM8aDXkUkjErKy6k0+bfjf+tVG3GvImk86sct6VpXME150hVeZY/DWMg/Uf0NZtvBNcbwoxK7agdvv+6tmYJdExEyJGI/DCK3PGDtU51WRC7kt7EdSkjjLRvBGqkdsgqOfpmsGSaW8nS4mIMjYBwMZxW51u3+zdB0b76Rud+c1hxLvEMVWE6214pvsxd/Kv1pa6/zLdfqcU1dbhc53NLXP/wBVAB2WtG9P2/y8b1E3tVodl2qsm5pGWl+X3pqIYUfSlpBtgHmmkGBigwpskgUaIYHvQZPmFMIMrkUAC5oSjy7UW6GPWgg7UAxFx3opoabirtsKAVnOZAPejH5d6BKMzg0YthTQFouNxST73Mh9Kdj2Wkc5klagjVvtBn2onw81lFNM90Q8jtpRMZx71SIYg+6h/DcXi9cyEDlcsFzzipynTLl9MfrKGLqMsZz5GK7/AFNblpI8ttE741FANh2GB+grJ+IrlLvq8kqxNExwHUnuNq17VdNtED2QVfxGPB3na592weRSnVT/AMOo9W3pth5s4pDqpzHGPek6s/SnTxiPPrT0XJpKxGIhT8I3O9Aw9DH5cmhrs21XbjFQKFFbg5lO/ApVcGTg5FMTnLufTagR7vkUJMsMR7UaAYQADFBf/LxTMQwo9hQaW7ml8eajucCgjZqDGUYAoV3tFRFO9Cvf8rnFGirNBy+KbT5dqTQZbinF+Q0Ij6XioIxzRMVSWPK5AzjtWjyQ9QB3IqC4Jq2gjuB7AVGn3NI3agRg1YMD3FQF9zVgvuaaXDnIxXBctk5+ldp+n4VIXH+xphzDZcDg0QetUG1WBxQB9W1cGoYOanNI19VcWyMHg0Mn6VwO9IAGHF0ecHBz6U2DgY3OKFIuZUbckA1LNwd96UAofAwK7xKCTXaqYH8So8T0oIJPNWDelAEBJGTsPU12sDjc+pqg35q4AXmmEgM25ogUAVTxOwrhknJNBJJXgDNV4pebqFrASrSqGHIG9Kx9XhuHdI9WUOls9qNn41pawOa7xkHJxWeLjxSQhBI5AqyoTuTT2VjQEiNwwq9IKuOBRFJHGRQRyuoCs3rV9Z9KDISbSMPQ1Wry7yMccmq1nVINdXV1BuFTUCpoCa4VwrhTJNdXVNAcKstVFWFAI9ajSS1QOcDV/I15dYLa3uS8aMXXv2Fem6+yp07W4JCup25FeakntvDUi7TAGdI/nU10cPo1Ld+DCZWCklDg5/CkbJnuur28UpLYwGHvjf8AOoib7UFnCsLaDff95u3571o/D9qPFlupABgkknbn/apvTfckN9TdjeMDqAAAAJ2+tLs2I8DuaHLL4srOVUFmJ8pyDVmH7MY+tXjNRpjNRANE1ebNAzvWj02x+2SamyI15weaoZZTGbq9upkQE/KDjc7Eb1TwY5V12pEmncqDhhW99mjKCGNQIxzgV5y58GO+uI0cW8iNsxOx2IX+tZ5Y2dxyTPzvRS7uZEbENlN4p3LOvFLwdIubqR573MUfJZxuR7CtyV79FcxyoUBOlj6ZH8ifwrOmvI4yz3U5nkTDpGOx3/2FR5W+l7t9CXEtv0+yDpiOEbRArnxH8rKTj6Gkug9SiksZvtLLbu0rOH1YGT6Z9xWRf3snUbqCVlCKJQiqOwGK7w8dGcH92bH/ALqqYddrnH/Wx1WLTauZmDP4Ej5zyfDUfqTXm0H/AMmtQe93+Owr0XWyv+DxyqCGe2JYDgZ0j+Vea1lOmWR5AnLY+mKvCdMsoY6qqD4hkJyVMgyfrive2EZj6fjcoXLJk8Db+YNeA6yfE65IFxvIozj2FfQemSeL0mMd0JVv1/Q1V9Iy9KHmrLVWGGqVrKpHQ0RaElFWpAoqwqq1YU0rCrjeqCixfNVxNWWM96Iq6amurTSU11dXUw6urqjI9aAmurq6gBXH+X99Jt839+1N3H+WPrSjbt/ftUZHDSDy1JqFPlriak1GqjVdjVCaVCpNVNSTVCahUQTVTUk1UmhRTqh/+WXWf+7avK9NtY7q98N3KosZdttzuK9T1bfpd1/+M15jorovUleRyiohL/6scfninPTbD9adu74i2hXpCqEeXwd0O7EU/aWot5roEAguGUgf6V/mKzZbqGS2W2EbGN5WMTxZDEg/0OK0+nW32a3ZTI0oZiwZueAP5VmVZ3xKCOl4LElpRyeOaw4t3jHoK3fib/6BB6yj9DWJAP2q+wrXD06OH9V7rcqKWuN76IHkLTNwMunt2pWXfqC+yVbatGI4XbOarId+KtHsKpJQYD7uKbU4WlGOZBmmV3WgKPvJimEGFpY7yUwny0GBc80HORgCi3BycZoYHGaCMRjbvV24qibDvViKQKNvcAb0dhtvQOZwO9HY7UzWAxGfakBuHPvT7bQn2rPXeMkdzSI9jTbn2FF+H4riHpl/fwBdY2XI5xuaDJtbP9KY+FPElMizTsltDuV1YBJqc/THm9PLX0r3PUJJZManbJxXpFGlQB2FYM1sT1p4ISJAshAKnOQO/wCFbzfStL6R9P8ANV5b3rP6scMi9wCa0F55rM6sczqAeFpRvyel7MYiG1PRDA4NJWxxEtPRHyDag8fS7b1yjaoY74qc4QmhRF9wxocY823NXY4SqxDLUJGkxpAG9NxjApRuQMU2g24xTNSShLktmiyHAxQl5pGMu55oPUDiMCjJ81LdRbCgUJvognzbU4DhaUiOW2pr92hMfUwKtihh/XapD5qnkhPs2KoaI+5qhpBAq4qgqwqiWFSKgVIphYV2kGuFSKAgHB5rtX0qSAdzVSvpSoTn1FcCCeDUFccZrlyGG9I1pDumMc4xXMMKKmcYiznODnBFQTlWGMY9KAqRXYxUZ3712aAkDPNWGBzQ2YgdqhfN3zQBdedhUjc7moUVcDHFAWyFUsSABvk9qyp7+We4EUXki5J7tQup9RDM0KHyrsT/ABGs/ptw81y+cYUkflUWtsOP5pe6ULMifus5yD2zt+jVS0ttLF2lEM+kLJ/qxtn8KJfL/wAQvo5KD2JG35gVX7SvhyLPATIu6P8AxKePy2pRqYMzpJqSUMV8oIHNbFrdCZcNgOOR615q2ndVd5TgldYAHyjtTtvKYpE30lRnYcmqlTlhuPQLIKKpzSCyBlV1+Vt/pTMT1bmptavjNAEqr3GakTZGwotGgZhiVqoavJu5JqlQaK6pqKDdU11cKA4VIrhXCmSamoqaA4VYVUVYUAr1aIT9OkjJwDj9RXl7np8RZRM6ZGTudzXq+oxPN0+aOMgOV2JPBrxsnSbx5DHJbSuSMfQ/Wprfi9KtOspjtLZdMCtgad9Rr0UX/BdPYKVRwCAG4Z8A4/lSvTukr09yC5Ljfj/L53+vasnrl0btg1uxWBSoTSSPXfB71nfyuo2k87qPQXFpbNJmWQwtyVA27cfeRSl7ALYoqvrRhqDY5qj9aniVkaCOYxoW1McdxWrDcxXthbSrAJI5gMx/wHBNVPLH2e8sPfpiAbgetep6TbmKzRDsW8zUKxsLNglykZAI1AMfpWoi4z71rGHNzeXUWUBRgV4r4lj/AOPvF/iRW/v8a9tXkviVP/mT/wCuD+Yqk/T383mJ1LXV6uWAMOsDPByppjwFF9cgDZiMf+V/6VUjPUMH9+2x/wCgH+VMNvc5x8zQ5+/P9anT0IzWGiGBvScn/wBtNyR6el3I/hnpa4Gm0X2mYfktPzrmxvh6Tk/pQBOpXX2v4b8QxhAsYj2Ppj+tebKlrGwRf3pX/Hy1utFn4OnZtWoy+X6eXNZjwqi9HjBOoguSPdqnGuTP3oHqhx1uRhkhXUj7gK9x0KQ6ryE5xq1jP35rxvVokk6heNwRId69V0aXHUSTt4qkfXg09lfVacmzVC1MvzGoWs6yGTiirQk4oq80gKtXFUFWFBLiiRnDUMVdaqVFMM6qMswA965WVhlSCPas7qcXi2jEMAybgk4qenXEaQBC2ZMZKoNRH4VpKWmgxwpIGcClbO+F07ARlQveiCcyLqiidh77frSdkkySzFIREpfcscnPsKomnWS0En+Mgb+GfPxtWgA5fBm2xwoAqBaRiXxCXLe7UAxXV1dQAbn/ACx9aUY7/wB+1NXP+WPrSbHeoyOG1O1cxqinapJqTQ1UNSTVCamhBqhqTUGpXFTVTViaoaRg3aCW0nQ8MjA/hXl7KzuUld4mCIy41+o2r1jgMjKdwRg15+8jubsIDqtkWcJlH+Zd9/0FG2mN1NHIovDiiQoCq7qR3O5NNRnVGCFKf6T2qwiBVBjSEOQBV8VCbWD8T/5EC+r5/Kse3H7TIHArX+J+LZe5LH9KyoNmNb4+nZw/qic/tFxn1pVjnqJPcACm5RmVfpSS79Qk/Cqa1pRnC71SQd81dNxxvVHNBg/9qoFNDGM70su8opntQAgDr2FMLsKAN2o42Wgy1xu1VXcipnPmqF3YUEOm5qzcVC7HiufYcUGWXefijNyKCm8+5o3JoCZdoGpFP8tQBuTTtztbmk0OBGPegjU+1s2fSjfDZs4rO6lvPOpGkoELYHcmgXhxatTfwy8kfT7sQ2wmY/PlseXB2qMvTDmYXTwknVpnik+zxgMVGfm/0/fWu3FYXShE3UCZNQIyUA9a3Tx71pS+m9VUc5xWT1Q5uiPQVrAdzWN1A5u39tqUbcno3BtGBgDanU2UDak4hiMCnBsAN6Dx9LE79q6Q4iY+1R9aic4gNCibjC7VEQwc10pwMVEIyc896Ej8su1OL8tJqMyAcYpsfLQYUh22oajJzVpBkVCigxkFJ9RPmA9qdjGKz+o7y4oTkWiG9NH5OdqWj5xTJ2WkmPqYrtIPpQLa7iuYVliJKMMg0cMKrbydByLg7UM0aTcZBoJoCMVYVFSKYWFSKgVIqiWFSKgVYUB2cCuzUhc1wizxmkEVKDLAbmoaNh3qUVtQ/kaRplXMTc+m9SgznkZHeuIYxtzkbjPerRqfDBIwe+aACVqNIq8vlbH6VUNmgKlR3Ga5FVRhVAq5qoOWwKAuBSPV7wWtuEU4klOkEfu5708SEUsxwAMk+leV6hdTXFyWjRXYjWFJ3C1NrTDHdBWNzc6TkKFJJJ4/vNMdLhKLOwOfNISR99LKziGR5NsDJ34pjpTfY+nvLITiNNTfewNRXVfSt03jRIEyHGlwT67/ANKq4OMmESxPuu/ye30yai61w3UAXBCsIiQfm2BH5iqSiVW0W0jgKc4Q/Mh3/LNOIKrM325rYhGOrXKQeMfu/cKOrCS4lcAhIhuSeTsaQeFrDdmy1w2AcbgdyaNIc2iIUJMx1EZ9d/0IqlNywn0RxwsAzyqXU52yOPxoqXMkmxOkegrPvz4MepMZhjAT2I2/Wn8a9MoUgSDVj0Pf86crDOfJuE02hpCIkHcU5GcipqF3+aqmrNzVaCRXVxrqYdXCurhQE1NRXUySKmoqaA6rCoqRQFLkqtrMzglFQkgdwKxYL6zZcr1BmQb479v963J1128q4+ZCPyrxHTolI1aRug/nU5YeTo4MJlvZi66ol5A9raAiNRh3Ybuf7GaUuIRHZQr3ZxVbFFBuSAAaZvx+wth6uKqYyenbjjMeoi7GLe7fjbT/AOo/0oNhNPa3UCwysgMUWRnY5xReoPjpbnuzv+pqsyaOraAPl8JfwB/pVDJ7ywU/ZkL4LY7CmqHb4EC4I47USnHk5e3V5n4nT/jbduzIy/ka9NWF8Spl7Q/6iPxFONOG6zjyBH/zG0P8UYX8iKJKdJBxwIT+GaHcHw7mybsD+jGi3o05GDkIn5VNelCvUF0ROvpcH9Fp5hmyvPdw3/pWleqjyyn/AO4G/EU2q5sbj3RT+QpGr0q6Fz0qexkVTHECwxy2cn+VZF//AMN1q3jjUgQKgA+/P6mq2k0kF0DExUt5T7g9q2esWTN8TwzBcIca/Ty1Hqubkx1WF1En7ddhSQC9bNhc+C1tLnhY2P02zWP1Bc3l2B/zZxTfTMtAjFSQFANMtPaynzVC0KN/EgjfJJZQSaIhqa5x0oq80JeKKtSBRVhVAauDQSwq4qgqQacSs6JKhSRQynsRzUIFgASKNVBzhQMZO9SDV4gGYhhke9XCq0QJj+UI3oKraxlPEYuWLuTg/u+1HAwNqpnTKP8AUPzFaJLeGyXzOT5cLj78inKR6jN4LKQMk4z9AQabhkEiZHaluegvU11dTAF1/lj60k5py6+QfWkpNgazyVBlO1WJoaHar5rPZuJqhNSTVSaAg1Q1Y1U0lINVNWNVNI1TxtzWdJLLp2ickqw4O2+1aVd2qacU5GdxXAVbFTQHmPiY5vYE9Ez+J/2rNhGPrTvxCdXViM/Kij+dJw/L+db4+nfxfrHPvKNqQi3vZT7mn3/zOaQtd7mQnuxprrSXYb0N+dqINh70NxvQakf+bsKYIwtLxD9qTvmmG+WgKqN80U8d6Eu9FPFBlZh5qiPZtxUzHDVEYy1BGFPoKhz5aleKpIfLigwIt5TRhs3HFBhGZGI9KOp34oJS9OIKAi5aIffRb7eMChxbzIN9hQF784tCK0fh5L3/AAe5ezcREHKkoDrIHG9ZnVDi3A9aeuntYfhdIorgLcL5yVJ5PK1OX8Yc1YPSJQb2XVGGkcHzH93fJ2rZxtWF0UZvCfRSa3e21XR9N+ru+Kw7ve6c5/erbO5xWFKdVwxzuWpNORoRAFRTgGfWlIdyozTmewFC45Rk4Jqt1gRAetXXY0K7OyigUpNsBsTUwH8KifkDFTFuMUiHjGZOaa4Wlod3zvkUyeMb0zAkOTUJxXNu1SuAKAPHuKzL/ecitJDWVdnNw313ppyViGDvTDcYoEe5o5NIo+kWttHawLDCCEXgE5xRhXV2Kw281xqpqxG1VNa4pqK4V1cK0SsKsKqKsKZJFXFUFWFMCxDLb0allbSc0fWunOdqQWIBG9QqgUtJdlbhY1UMrDOoGrwy5JDNufeluej0PgDeuridqyIOsrmRHQkodsdxT3IJNtSRcioWJQckCqrMHUZGkH1oiuGFG4NJKhhgjagmMIcCrG4iEvhFxr9KiQ5akGf1q4ENlp2zIdOPbvXmLpoPtSrKHWQJ5GU4yK3Ovp9oXAIATKn2zisHwl6hGiSghlGQR2I5rO+3Rx9Q0NEtsVKjfbfvV5gF+Grtg2NanSfUb45pUq6AqH1AjBJonUmC/DbLzrkVAAfTFTW1ityS6lCf2jQpKp9wKLAPtGhlbS/zI2eQf9zih32Ib+wbJ0tEB+AFXUJFKYXIC51Rk8e4/Heql6TkW6tBpZHmlJkk8ig9s9/uFLQE3PUbRAxKs2sj0GdvyAqvUo4hMyQSGWVxgHOQi96J0Lz309yMlLdNKHH3CgfAnUL4SyOoBAMsan//AGN/StPp/UJXgnVZQghuBkgcJnB/OvO3KN9sdD3lgPPGS1NfDzM3Ubi3f5bjUPpqq8UX09b48hbOr7qMsniNnAFJW7FrWJmGGKjP1o8R3osYmm5quKnkVxqSVIrq41xph1TUCpoDq6uFTTJ1TUCpoDhVhVRVhQFsZGPWvE9NGIiDyBivbCvF2g0tcL/C7D8zTdX0vulbL57getMX+5tFzy4/lS1iMy3GPT+Yo99/9TZr6MD+dDtDuzqsIlP7zt/7zRJvN1tj/wDcQfgGoT+ZLFfWQf8AvNXj8/Vh7y4/9J/rVROXp9Dh/wApeOO1XqI/kH0qaHkX26sf4jH7G2b0mX9RWxWX8RbdN1/wuGoi+P8AePDdT8vgHuGYf+o0x1A6gzD96PV/6hQesDC5/hlYfpRLnzWqt/8AYx+DLSr1IH1MZt3b18M/kabgGqwlPrEp/Wlb7zdOz6oh/DNN2Hm6cx9YsfrSN5xTicEZBByDXsIHW7njEpYiNTqxud1G/wCJrx7bT/fXpLe+FhPJOY/EHgrtnjYVGU2jPHcZPXIPB6rMAwZXQMrL94/UUz0WVFtsMQCdtRPPNHurCG4s7VomMZaPCaxznLY/Os+1tJoongkQh1bJHrmlLuMMZv29RYyrLZqVOQpI5+/9DTKVk9GfSJIDyAGFaqHeisc5qmV4oi80NOKIvNSkUVYVQVYUiWBqwNVFTmmS2aJAf2h+lBzV4Dhz9KrG9ppuhzHGhvRx+e3864mg3YZ7cqrFCSAGHbcVslmdTlL3UqAE4AAxTFhdrGWQhiSAQAKyr4TC9KeKdAYA/wCqnejKVkYkljpGSTXPjfza2fi0zcTN8kWP+Y1GLh/mkCj2FEzXE10Mi08WFBLuT7mk5VIK5YkZ4NP3HyikpuB9ayzXiMh2ogNAQ7UQGs1Lk1UmuzUGgINVNSag0jQaipNRSN1dXV1AdXV1cRSDxvV38Tq059Gx+GBQY9l+6qXEuu6mfnUxP45q6bbGt56ejjNSRDDMhO+wrPst5c+tPOcB+dhSVgPNk+lM60hxQ3G9EB2ob0GpAPOcUZtx6GhW/LUZuN80B0YwNzRDwaGtWbikZaU5api+YnGaq581Wg3NMhh61SXdTVxsOKHLuu1IBwbM2KOoxvjmgwcsc70dBxn7wKYL3x3UetRFvcD2Fdd7yKK6Ef8AEH2FAD6sfIorUMMPVugm3s4CJreMMGJ+Y9/xrK6rvoFayCey+FGuLaYRTk6+Blkzipy+HNzPOdEH/ESZ5Cf0rZxjtWT0VjJNO7HLNuSe+a1jVVf0/wCiDwT6CsHmX1yc1uyNiFz3ArDTeRaFcnuNKBcuopwj3pSDZxTQ2GKGkXX0FAuvmUUdOaXud5QKAWl+apj4qsx81XipEPAPMcnemG4oEA3NHbZeeKZl25qVPbFVb5quox9TQB04zise5OZmrXXZT7CsaU5kJppyXhHsaPnLAYoEAphPn4pFH07FTiprqxeaqeKoaIRQzV4pqpqRXGuFaJWFWFVFWFUSRVhVRVhTCe1AkUMjKwyDyKPQW2Y1nyelYk2JCIEfw3ThXHNSiu4DMpBBzqJpo1BrHbQCS4aJdZOSvIzzWe32hr6aElWQANGcY5rTeJXOeCOKCLTE2sPt+lPYgh1xx6sDUqjcE1UgudUkhcHcECiohAwzFvrVwig5AAJ74p7CtuS9wCqEKBjJ2puQkHYj60BThsipvX02cr8BULZ+lXjUWdsOSZ5Wugx3YnSRSEYDJ4mlhq327HvVIroowYksoPmApgK9vO4jAZGOoA+9R8ujWg1McKtuTq349Mmq34x0mwhGQXJdhnmhywvcS+XOZNlX0pzqVk7yQeDqfwI9OgDnjehpL3Ct7J9pa0wpHgrgknnYU8qR3MSsQxZdiAOKQAzIVIORsRWnO0PSOnLNMC7ykEqKqzU6Vyak0xbopK32WxjOo7M+nB+ladlbRdJt4bd2AkmfJ35I7U1Hd2rftllt84zrYYcV5rqt+951GKa2dlSLZGHf3qe70zmNvSvVnEXXZFDZXXCwPrvQbCd16hA8Z0sO3riu6mzXHVLeQlSzpGW+urFA6SCb+AMDsdjWuMTZp9CVP2GoAhWYsPv3/nVU2NFsJPG6OgPMflPvihcNVVgaU5WuNRGcrVjUEiurq6gIqa6uFBOFSK6pxTDqmurqA6pFRipFBLCvGINN3fr6TP8Aqa9mK8dKNPVOpL/9wn8d6bq+m/akOnnM049v5ijX3/8AULYdwM0Dp5/bzAD0q92c9UQeiE/+k0O5wOZbAemk/wA6LYjV1aP/APMf0UfzoQ3u7IekYP8A6CaP0jzdVTkkTH/9lNGfp9CT5B9KtVV2UfSrU3korM+IV1dGnx2Ga06T6uuvpc4/00Kw/aPBdYw8DsP+81Z+oFSDq6enrodf0NdfeaxfudEZ/I0O0bXZIP8AnH/oNKvUiZDr6T9Fx+YprpB1dOYf6SP1pODzdNkU9lP8qP0Js2sgpKYsgxcH61sTDVDJ/wDhT/2msi42uWB7GtgeaI7cwr+jUgW6bdlumyRzliIgdDDcjII/SvQJ0wzWkbhm1qgVnBzq5rzPTh/w86/f+de36KhboVtIDghSp98Eil4ubm/GbjOh6eLaXxTKzOF04xzTaUWUEjBxk81VFqa5rd+xk4oq0NBtRFqQuKsDVRUikFxU1QGpoSk1eE+c/ShE1eD5z9KrH2VMUKZtlHq4q5qpAOCQDjce1boZHVR4dzr4DDnHpTHSF/ZPKcjUcD6Cm54I51xIgYDcAiroixqFUAAbACs5j3tVy60uDXGq1NWkOf5RSc3A+tOT7qKUl4H1rPNeLkO1EBoa1cVktY1BNdmuoDqg11dQaDUGprjSCAKmuFTSCKHcP4dvK5ONKlvwotJdXbR0u4PqmPxwKJ7PGbrxQ3dsb/2aYA3JpWPeVhk7Y/nTS8V0PSgVxtFIcduaVstm+6mbs4t5Mdxil7TaQj2FBfJ7OBQ3+lFA24oUhxsKRpgGzVc+mKpCDoPOc1fHqaYWSrNxULzipY4FIFX5ySKtAciqSb7iiW+y0wLQ5flNE7UKbg0gHB+9TKnfil7cZyaYUUArcnNwoqbf/Neqy73XsKtbf5jn35zQAeojXcRICAScZJ4pv4qhghs7QW0qyKqaGIOdxSXUd7lBWl8SJb3XR45bNGCWuELacAg8Glb+UcvMyuiRMsLykYVzpB9cf9a0iaz+jFmtmDOSqnCqT8tPmqvtrwfpA7na1kPtWMn+YK1744tGHrWREMyigZ+2nbbvnfamgMnilrYeamSRQ1i6DBpaY/8AEEdwKZSlJN5mpilpT+0oqcUKT/Moi/LvmkRqD5aM42oUAwoAokh23oMud2xmrrsaGPmoi88UGM5xCx9qxX3cnBrZmOLdz7Vik+c02eQ0XGaPFnxKBFxTNvu52pCPqBqDVqg1k81WhnmjGhNzVYpqhFcBU1IrRKRVhVRVhVQkipFQKkUwmhP81GoUuxqOT0eIZrq411YNHV1dUUG4Vaq5qRQHE0LqzlejTkEAlcD8qMACd6R+IW/+VFVBIZgM1UEnceehjAZgMluMAVrRR6VEbMPE05AJ4rK6fDI8qzagFVgSWNMX3iPcQ3cLACLYEdsg8/gKV96dGt3Ru1svs073UzhtIJAB496S6d1N/wDFneRSY7hlUAfu54NJ3HUrm9UxPoRNOohBjODU2SEXsBCglXi2NXjj/VeGpbXsjYW7XHiyQgyDuBzSnxNbg9H3AyHBP6VuDikeuR+L0mdfQZ/A1rJpx4525TbwQjBk37pmgpGFWM4AIJH502ww6/TFA/dHsxpPSC6lA8IguQwAOgAkcEOTSNjO63MTMThZAOeMmt2aJrzpgjIXEMquM9wSc1ivEVnVeQSDk+2aUrmynb3fw5P4tjcISCVYH65phxhqy/hcGKW4jYgllz+lasmz1d9MMp2LCciiUOGims0qmuqag0E6pqKkUycKkV2KmgnCpxXCpxQEVIrq4UwsK8ffDT1rqQ91P4qK9gK8l1UaeuX3+pEP5UOj6b92X0veec/T+ddOdXVHP8MbfoaN0pFW3nl7tLpz9B/vSZbN7dN6Rk/pQ79mE/8A6hAP4Yv/ANlM9AXX1ZRuf2jcf+Glxt1Vxj5Yj/IU58LDX1TPOHaqjPkv4170cVNRU0PLRQL0arOYf6D+lHqsg1RsPUYoOe3zyZdVqy9/Db8m/wB6U6Y2bfSezgfiCK0JVwJF93X8gay+ltiR1PIZT/6h/WivUxotlvFMh9CPyNE6A+FmX0oFmdN3IvrkfrU9EOLmdfbP51Kyd6MXT/8ANWtDvEvvD/WsrqO12/1rTtTmKIf/AGW/U0gV6dt4ynup/UV7noY//wCeg/8AF/7jXhbE6Z5F9Q38q910HfoEXsWH/qNXi5vqf1iko3qFFXlG9QorPJyRdRV1qAMipArJa1SKiuFBLV1RXGgnGrwHzH6UI0SD5j9KrH2L6HNQDXV1bMkGuFTXUB1cDvUV1AVm+UUpLwKam+WlZTsKzyXihauKGKuKyaLV1RXUBNRXV1IOrq6upBwqaiuoDqzPiJ9PSXHdmUfzrTrF+KHxYxr3aTP4A08fa+P9o8tb7zOPTH86aUbUpa7yyk+uPyptdhW70IXvjiDHqcUO02kfIq9+f2ajuWqlqMyN7UF8nRvQpPrRTxgUGQbUjXiGY/rU6feqx7R8mrA+tAXXnNS/FQgrn+WmZaT670SHZcUGSjRbpmghaDPsNhRjxQLnYUg6DYUdRS8B8vfNMLx6UwTY5uH9qJacNtyaEv8AmOaLaDK596AUvt7sVsdVkuLf4UiEaRmKQBJMjcZGxrGuste4G57CtP4uSSGxtEE53AWSJW2BHtU3uxyc3pn9ICizypOS2+RxTvPehWls9nbpFIAsmNTD0z/tRQcnaqtdHFNYQv1E4tceprMi/wAwGtDqZ/ZKKQh+f3oTl7adsOTRxsaBajCn1o452oawVR5aSJzIxp0bLSC7sxOaBQG3kwaMo2xQGHn2o6kYoSahGABjFXkOBVYzgY3rpDtihQK7miJzgUMbHYURNzmkF7ra1asf97ita9OLb6msnGTVIyHjOF2x70zbHc0rHxTdsu1IR9QqDU1ndVuJrbQ0TEA5yMVk82Td0fIqjDesH/G7gbEqfqK0+nXZvIC7AAg42p4nlhZ2YNSBViKitYycBVhUCrCqhOxUiuqQKYdQ5e1FxQ5dlySBSy9HPYJrq6urnauNdXVxFAVNSDUGoqTXFA6vB4/SpAOU84+6ig70wgDR6TuDsRTheu3lumjTalhsoPzkUpcpIOp6mdmjMQKDOw5HFOW8ZhaW1IAaKQ7n0yMf1rNZHhv5RIzM2j5mPI3x+Rqsf2dXH3dlojgk+kb/AK1oWoxdLgZ/aRfqKzuGYeqyCtbp6GW5jVeS8Z/MVvGuf617oUG8j8W0mjP7yEflRq47im8qPnM2zLS/7rD0bNOdQTwpmQ/uuRSS7hwR3BpV62N3DtpIVBjGdMm2AOTg4/M1i3rtHd4IK45z2rTVtKK+40sCSKa6jbWvU/2+cdvFUccnzD6Cs70y5J8p+HpWTq0Ybh8j8q9LMMPXnbWA23ULfJ+V1DA/dxXo7jZ6vG7jnzWgoxUhC2NhQIDvTDlxaylMZCkgEc0mVB+0R92I7bip8RP41/Gs+5iuobdpY7yTfBKhBvSDi8VUJllXI5Kg+tTctCR6EMp4YH76sK8xquu1wP8AxQipD3g4ngP1TFT5weL04FTivNLcXy//AKc/R2FXF7fDlVP/ACyH+dPzheL0Yqa8+vUrtdjBKfpItXHVrkcwT/ipqvKF41u4rgKwx1qUfNDP/wD6/wDerL131jlH1hNHlBqtuvK9cGnrM5/igQ/+6tIfEEAGWDD6xtSF7edMvbgzSXJjYoEIx6ZPf609xrxXwy3WZY+Xp3uZXb/2j+VZsTapLs8nRj8xXoEg6atoiL1FVXcBmA35P86BB0W1HieH1WBy+Pu/OnuOuc2BJTnqtyfSMj8xT3wiurqGTg4kJoydCcXE8q3luwkGMauKb+H+kzdOu/EmlhZSScq2eaqWI5OTG43T1lTQxNGeGFT4ifxChwL1FQGU8EVOR60B4nqEXhX0yjYCX9civO2reHeTrnfBP4YP8q9V12KQ9QlZInI8rZC54IrzLW00fVZMxsFIYZx7GnXo8eU8Y5To6uV9XxXdMOnqM4/0H9RUXKuvUg4U4LBuKtbqU6rNsd1I/MVDXYHVNrgnFP2RzHD7xOPzFI9TUmbODTlhnw4SQflcfpQrZa1OL5l/5v0Ne7+Ht+hJ7M3614KAY6p7eb9DXufhk56IQe0jCqxc31P6izc1VatNzVVrPNyYjDipqq8Vaslprq6uoDq411QaCQTRLf5j9KGavb/MfpTx9lfRiorq6t2SaiurqA6urq4UjUl+WlZu31pqX5aUl4rPJeKFq4oYq4rJa1dXV1AdXGurjSDq6urqA6urq6gOrz3xW+Ft0/5j+lehrzHxU3/FRL6R5/M1WHtrw/swbPcyn1Y04vGKSsd0c+pp0bitnbCl7/mRj76i1Hmfc8113vcKMZwK60GS31pD5Ng5HvQZG3xRz6UCTbY80GJGD4Y71bB9a5f8sVNAWUYFdJuO9Sp2qsnykUGUlGD70xGMJil5DvTC7CglzxxQJ9/Wjml5jvQF4ANAFGGyk0GEHSNqIdo2zQCYOzmmLTaIGlsfsmpq2GIhsaASxr6lguIwSAWJ4o/xabM3ULWhZXA8wKkfQ70C2jE/VURlLBpACo770b4yuPF6kkbQiJ4hjUGyGBwRR/6cfMNHqEa6pTMxUEuWznYVwODXIEWNViyIwoAyN8VC7mh14frCnU2zoFJwDMlNdSOZAPQUrEcNTZ3207YeXg0dTvQLYYjGaMNzQ1gp2jJpBTsxp2Q4iOaR4U0FQBu1HQ52oA+ajJuRikDkYwe4qZK6PbmoloMNRmiRjLc0NR99FjG+aArfnECisoHJrT6kcRoKzAMmmzy9jJsN6dth5RSS7DvT9uPIARQqPplZvWxm2VvRqyB1e8H74NQ/V7mRdMiI49CDXN9zH+vJnJJdlOWYECtvoBGiZQAMEGso3mTn7JDn2Bo9pezo5ENvGpIzscZxVY8mP9XlyzKaekNdivP/AOM3mceCPxqR1e8P/ZJ+NafdxZbj0AFWArAHVrz/ALpP/NVx1e6/7lP/AD1X3cS23MVwFYg6vd//AKdP/P8A7UQ9TuhGreBHv28T/anOXG/I22KV6nbSXVk8UQy+xAzWeerXfa3jH/8Ak/2q6dYulO9sh/8AHR9zH+iXVZp6R1JPljf7jQJo+p2oy4nUeuTW2etXfa1j+96o/V71hpFvEP8AxGlcsGk5awf8SvI+ZpB9TUr1q8J0rKWP0FbK395JIFa1tyDtu9AnaV5WLWNqGGxOo5NRbj/Vzln8E6ZfSXEbm4IDqcDtmnDKn8a/jWWFk/8A0kH/AJzVxq/esbc/R2FRvH+leSNETxg/Ov40xFcwhd5UB92rEdXJ8llbj6sxqAkve0tvxajyxnyXnKL1mRPEDxESk7lVO2dtz+ArAcyNcapgBIYySAON629D8m1t8+zNXTRamDGzgLBcA5NOcmE7214+aYPOn/MYe0n6Vr9IuUtWguJASoC5x74H86KYN8ixt8n3b+tSqMI9AtLcKNsAtt+dXPqOP+ry+oxymtPZA5GamvPJ1W+C4PhbceU/1osfVbg/5jKPpFn+dOc/HflxMP4ij8PqM2O7avx3rIz5nHtmvUXjpczF3gjl2xqIIz+dBNvB4eTYwkn60fe4/wCuzD6iSSVgDeEj76HFI8W8bEcgjseOa9B4cIGBYQfiaoUiGw6fb/eWqfv8f9X/ANGN+FkvoLhkZTERzplwGXBH+5rZn3bI71haI/8A9Dbfi1aAvnKgFYthjGDtRjz8U+WGWUvo7Fswp2Mao3Q/vDH61mW90zyqpWMZ9Aa0EbSc+h/rV4545dys6Sl8/Thnuqn9KTyWQKxJAp0b9Px3CY/CkU+UVGfssv1QYQagwAjaun1FdgCoGWOaqwYxNGjKNO2cYqEJMHpQnAjfSwxkZyaZjbPlUHy85PFCZ4wFackltwPSgKiMkZAyDvmu8JvQ0cAQkAfIdsE8UMTiMlTuS3zHijQ3QzG3YGuMb+jfjR7dnZWDkNjgirtNGpwWGfQUaG6V8N/Vh99d4X8RJPpTgwRkVViqZPccn0o0PLIq9tGdm0AbBQR9M5++qNYRnmKJvqgpkurF1kQhDySKqRJExIYAHbLDb/amrzyLGwh728f3LUfYYBxAo9wSKYWfUil2KOTjBG1EaVAucAH3NA88iotkHy+IPpK1WEZHEtwPpMaYZlAzpAI5BPHH9a4vHpBIO++PSn2POgjxVORc3I/8dWE1yOLy4H1INFJj1YAJA3yDUkRhsEHHGae6PP8AwE3d8D5b+X74wasOodRXm8Vv+a3H9aKVUtpRCfcnauVoyCAh1DbGKN3+jz/xT/Eb9jgfZ5CdsGDn86k9Qn1+e0smJ3yy4z+tEDDlcADg+tSyauCNtsY4o8qfn/ihu0cftOl2bn2P9RXCeEDA6NFtwFdajwwDggVPhegFPzyH3IHmw16z0Vg3qGFOWt/BbwskHT50QnJUY529TQPDxxUFPanM6LnL7GfqVuT5rO8H0UVUdSs+8F4v1joLAKcEkHjmuKt6mi5WjyhodSsMczr9YjVh1Lp5G87D6oaTCOf3mrtDD5nfHoDS2flD6Xtk4GmdWbONOcH86urankAGytge+wP86WtbeAtJiNSNjlhmjoADIAMftG/U07rSovUGpqDUKQaJb/MaEaNb8tTx9pvoeoqaitmbq6urjQHV1dXUAOb5aWl4FNS/KKVl4FZ5KxVFWFVBqwrFotmurq7FMOrq6upB1dXV1AdXZrq6gOryXxO2eoEfwxgfrXrDXjfiR89Rn9gB+QqsPbbg/ZnWQxCdu9N0tabR49TTJrZ2kpjm6+gq1nwT70N953PpRbP5T9aRGTxQX9aMTtjegSbnAzQY4GUA3qeBUYwMDb2qTxjIoCybCokORVl2GKpIdqDKsMt70yoyBvSx/wAymVGBQSe1Al2o5NLSnfegCxcDNEkOIjQ4xsMVe42iIoBN9oqagGIhzxSsm0QGN6bTaH6CgFOmeK3VkEJw7Sac+gOx/Kh9fhlTrgjLm440ZOcj0o/RbcXN47ySFI4vO7AdsgfzpXqQt268PsM4WIkESZxp9eaU/ZxctaUhYyOWADEkkA8VReak+gYn3PeuHPNN2T0zr/ecjHFRZWk1xIfDQkcFjwK0rXpoup2mnyIgcBR+9/tWwQEixGmlE7AbLWuOG/bzPqfq5x5ax7pGCwVEAlckj0pj7PABgKfqTVBK0smIxlRuXPC1chsEsGwOSi5xWvhi87L6r6jLvarQRMpUjY988UnL05dJEcoB7BqYYOCNgQ3ysDnNd4eWAfYE4J9KVwxow+r58b7Y0lvLA2JEI9D2NWj3cVtGKEjwjsPfzaqzZLbwnyoOkbFTytZZ4eL1vpvrJy9ZdUVdhtVJTtVl4qknFZu9UGjR80EcUxFTBbqJ2Qe1ZyjLU/1HaQAdhSK/NTZ32OoyRT8AwKz4/mArSiG1I49ZJa2kZAZ2BIzjFQILLtI34VW/5ib1QUO3jEjEtkKoya4rZ5akeKOILQ8SMfotWNvbAf5jD/w0NZpZH0QAIOwFRJJcwvpZ2B+vNXvGTejE8K2H/bH/AMtd4drx45/8tCFxq2kiVvfGDXaIZPlcofR6jynwQpjtf++P/lqlxEsSoyHUG74oMkbRthuTvkHmmJPNYRHHBIpb3LNAtzXFfapFSFLHCgk1l3SVGRU7jtTKWM7DJUD6muezmjGSuR6g1f28/ej0X1Gp3NcRg77Gu47Vn2HY9RXY9q40WONGXLSBMdsUSW9ALGK7ej+HCdhNv7rXNbuBlCHHqpouGRggmuwxqTscEVIPtWYQE9STViqntxwRXA+1dnFTs3aMDY12K7Oa7NI3YB7VOB6VFTQEgD0ru2MVFdS2HHHcCuKKewrtiMVxBFI0GNPQV3hr6UVQCAMHcZ1VUUXHRrW6gTIQNwa0W2K+5FZ0W0qfWtCTYA+hFej9J+tAQGIJV9GcfmazkOVrTUeaZT2dh+O/86y4+K6M/Yv6pkV2AVTgHYnHFQr5IRiCRtj1qxcKMjc8YHeoLFV0uihTtsc4+tShzHQSyhsA6WyOaEYvEXAzg7gbYFETUCU5B2Ck1IAIOUww5JHNAUUscZUuwOc+mKl5GDftEzG2wAOcVMu8chwAE2wPu/kaA0Uhm/ZAKhwcjg0AxISkbpufLlT/AH9atBCsS/6jyaEz/tESRgSvmYjvVizu2CCSBnSDjH1oAztgc70JwGXG7ajnFDUFVyxdXB3AHNS8cjKG7+mOKYXaAGMDAOP3c81eJtslskeUg0Io3h/KcemONvT61VVeMaiMg7Hbj6CgDvCpGuNQDycDmgOMEHJZhsR3oiyMFVhICGPYCudfFDKSMttkCgJ8hQbnP5muQaV8pAJOcGlzC58gyABswP0ogbQcKAceXc4ApBfw0DkE4B7j3qZIwG2O53x6UM+YDGQV2IJ5Hof7xUxszEMdQA3IJ5pgQxgkADBHBBqTEqqQMnO+mq+Loj1BRj1J5rhIQxLKwx3G4NMIZWZ9I+X68muDMpLbjHGTz7GujlOrcbnGdvWoaXzA4wTvkelAMN51yuCfrS32gxSaJlKE8EHINSk4R9JJbIzkD86vKqXMZj4YjIzSJWZ3STVltIGwA5NSkhAZmBUtgYIqiufDLkZKrsD9BUK5KlTIhcnOknjjamF3jiWQZYiVtwxFX8TKAnyk5GccEf8AShBSZC2407AbZX+zVgQRp3CrvnGd6YT4r+GpI0sN2J9KuG8RdX6ihyDOVUAuNhn7s0RTqjDFcE7kUAey4l9v96MvzSf/AJG/U0C0OlZj9360WI5Dn1dj+ZpfDeCVFTUVKkGi2/LUI0W25aqx9py9D11CnuYLYAzzJEDwXbGaVfrXTUGTeRkeoOa3kt9MrlJ7P1BrNb4g6Yoz9pz9Eb+lBf4n6Yoz4kh+kZp+GX8T9zH+tiuArBf4v6avCzn6JVP/AIxs22S2uD9QBT+1n/BeTCfLfl+WlZe1ZR+KElAEdo/3vQpOvOQCLL6Ayf7UrwZ34KfUcc+WuBVxXnX+JJE4s1++T/agP8U3I2W1jH1Ymo/5eT+K/wCnjvy9VU4ryQ+KL9vlgtx9Q39aPF13qMgctHChXGwQ9/vp/wDLyFfqcHpqivKydc6gBtIg9ggqY+q9SkbAn+7QtVPpM78ov1eEeprq88k/UHxqupPU4A/pQp5L9V1NdTD6NT/47/Sv1k//AFr01TXiZbm+xk3VyPpI1LmS9bdri4IPGZGp/wDHf6c+r3/5e9IPoa8f1uzup72cxW0z5bAIQnNRbJOozI7nV2LZxW30yLw5o5D+6CQKP+eYd7a8X1VmX6vKWwwmN85NMNwaBbnMYJ5OSaKxwpNY17M9ETu0hxRbLZO9C/dc75NGsziOkDJ4oDnejE7Uu2fEAzvmgzXIAOa4mo4FR32oAoO1DlOBxVxxQpeKAXBzIKaX7zSij9pTSmgJJwKXlHmphtxSsh82KAYiOABXXJ/Z1y7AVFxuoAoBaX5RTR2gJ9qVlO6jv60xKcWreoFBHPhwqelXhMDMM+Zv4/8ASKwenrG3W4g8TyAHZBjn3z271rfDk13Ky2qsv2UNqkBUd6UfXY/E1zFEI2Dlhqb91Tv29qme64s/Y2rIBPJ5q8CF5AvY8+1CA2p/p8KMsk0p0RJ8zegqtyd11cluOF0ciXxZI4o1YDnC9h/1FEuBYWqlb2VCW38ME5H4b1co5smZEa2iI8qL87fU15u9L2kpiCBCBkkDmoueXJ1vUeVjwTHu91tJf9HhB8OKcA7HEbYP4mip1HpTroEgi7gOGWvLh55BgEgU3HDM0W8ZcnYAio+3r/1WnjL8N6SyeciW2ulkjGwBAwB9RSsgVXKzBo5B+6e9LWPTZbQm6eVrcKM4Rvm9qYtOoQ9QiEXUYUV86VkxhST6ehqseTPj7vcZ58Es66VEiFShIDny6/Qbf0xXT5EiMSD5MH/UK64tDaSaSp8NjgNn9apnLacfSu3HPHkx3HnXHLjyCkTw5WUZIG4J96Xk53FMTn9q3GRgfgBS0h32zXO+n47vGWpHO1MR8UuBijxULJdQ3lIPYUmg3xjPvTN7vM/4Uumx4NNnfY0Y/aD8a0otlzWdb7yVor8nFJUenufNawN7EVS1fEuluHGk0R/N01D/AAvilRzscGuDK6srw2lZSRQ60YFZByfWjOvjSatAccFW/dpCdsNHOvLb/eKPFfKJDlQgbckb1vjyY+qqUtcJ4crDSQM7A1VF1OFHJ2rUngS6h1KckDKkGkLdCkrM2QYwTg9qxz49Zb+C0rcuDMQOF8o+6jDfpx/0vSh3OTTUO9jOPQg1OF3aC65JwBua1reFLaLW+NWMkntWZarm5QHjNP8AU2IjRQSATvWvDJMbkcQ17K7YgjyB3IqVvJY2xPEQD3AoVzK1sqRReU4ySO9VtrlpW8Gfzq2wJ7Vp56y1vsGbi3S5j8SLGrnI71mkYOCCCKfsS0VxJASSBuKBex6bohR829Ry4+U8oAoonlbSi70/H09AMyMSfaiRqlpb5PI3PvS0suRqnZhndY1NVMMeOby9mObO2Ow59jQ5LF080DHI7UqJoc48DHuGpmKcquqNmdB8yNyKJlx5dALImOiYaJBtqxz9aAyMjFWBBHIrRuYVuYvFj+YDOR3pM/toMn/Mj7+orHl4wEK6qipzXGE1wrhXZpG7FSKiuzQEiuqK6pCTXA9jUZqyrrOBzRJvo1guY2xn1qgbBwaKNKAqz7n0Fc0WoZBBHrWlwodGMuCO29PznERPpvWbr0EKM6RyfWtGfeB/+Wu36T1YaEOZ7gju+fxUVmjZmHocVoRH9q/+pEb8iP5UgwxNIP8AUa6cxfVBEei6DkAJwSOxqLiAh2dSSW2045ozOFGCpbO2AOaopQsxDMqqNwTxz/SoQ5Dn5gVK7kmrZyv7xI3yAd6ExARCpAUkknnjNdHM2AwYuhOk5GCtIDKSNxhlbfPpQ3jYNphJQHfnYURdJJCsCQdwKMi5G9PGWndaBESA5CDI71cA+9GxjiorXwQHg+hrsGrNIqsoJwW4HrVlYMAQcg759aPAKCuIoorqPAArgHIABPJqxCtnI5GDVyKkCjxAZTI5OcYzVfCQHIA2GMelHYgDiuyuN8UvEFREoIxtjb6g9q4xAjBJI5x60zpU8YqCoo8QXEKHkZJ31HmrCJQ2o5Yjgk8UYKK7SKfiAwihtWkZ5qBGoOQN+eaLpFdpFHiCzQbkKxAO2kjOKlYhpVQzAr3J4pgoKoUwcgmjxBd4wwdZVKg75B2yaBEnhsIw/iZYE4/dH/Q4rRK6lwd87YoLR6FwuecjPaps0qd9KrjOGwQpwM/36GocuqEjyk8Y/v2qq51aRuRuSTzVjkDJGGG4BOQf75pQIH8IjLFTknO9F1BlyODQI4gZA7NuPMADsRVo4/O8hAw26mmRiDaKYijwDyH/AJ2/U0vD/kT/AHUxBvH9Wb9TS+G8FqKmoNSpBo1ty1CNFttgxqsfab6YnxcNUFv7SYP4GsKCBGKLgBm3AxzXpesQfaotPOlgf1pO26eilC2SU+XPauvDKydMrMLLMmesCsHXSQyx6wM8f75pWW18TSCCCUDfWvQpYRINtWQhTJPY1xsIsY0k4TRue1VM8t72Ljw+OtPLPZKW5OBRFsUTzb4G2DW+enpk+XnY71MlknhhQvJ396rzy/qdcM/8s2KIIrjSMIQM/Wm5YSgjUoAWk07YyRT8NrGFYMgIbZge9F8CLSo0Lhd124qLll/Tn2vjFgNbCRQxALHYgdsUuttGSDpGTtv99emNvGBgIoxtsOKD9kQHZQMeg4q/O35TJhjfTDt7UBkAUAPk/XGKdtbXXbs5GS+59+a0TZqZY32AQEacc5phExnAwKmZ2U+SY5Y6kYEtlgHK5Par2kJJbYjSe1bMkKkHaqQQhRxV3PbHDDx2Qt42EhIRwht+CvLAnn3xUJbORCXifAiOwXv/AFrXYqilmIAG5J7VyMjrlSGB7g1j8+3VeTc1phzWrhlBUgEHORxVY7N2JGCDg8+tbrRgnJrkjAOQKu3bPHO4+oyHt5EhRhGwbI1LzkVoRx+FayuuokI7AEexpkoCRtxRohg1NqvLb57bjEaDHaiOcKaa6paCy6jLCowgOUHsaTkPkNYV7GN3NwoxxE1Gtf8AKFBf/Ko1rtENqRjnjagE4kGckmisaCD+0FBmdWRxXA+1V4NSDvuaALnahTnA71cHAoM5oAUbeemgaUjzrxk0yAaAknFLODq5phthSzfOOc0AynOBUT8gVKc53qJt2ANAKuMzKMUxcnTav7CgMP8AiAN9qJfH/hGoTfRrp8cJ+Gbpkf8AafNIQPl5AGaxumopvpXZwoRG8ud22IxW3ZPKPhOdUth4eTqcNuTtvj2rF6ZcRxTzq0bNLIuhWH7o70p8uO+40AQBivQdPsPFESvkxxeZl/if+9q8/GMyKPWvcWqJb2yh8KAMk1GbbmvqIkTUcEbLvj1rzHVbG4vL/KxlVO2PQV6Q31uW0iQZq4dG3GDnvUS6Y6Zlp0iKGMF1DOBTqW0anIUEjb6UZnVRlmAFAa8t1ODIpP1pXs0yW8cow6gj0pLqnTopbEpGioF32HFPiRJF1RsCPY1EnmhceoqomsDplyZoXsbl2LKMoxPK/wC1UVNGpjkGMkEfSlwfBvY3HKtv7jv+VM9RxEzkAAyEEnHNacV8M7Piufk4vuWE85JJySdyaE/NXySu1DbmqevJpK88UzEMjilgcncGmouKYZV0cyv7mhLse9En3kY+pqgFNl8mLUZfNPnyxmkbRdyTTsm0VJceoj83TJB3Vs0mOactCGtbhfbNK5BNedl3JXhtC1gSa00FwXPmAz8tKCCYkgRsSNjgU30oJ4jEnzAbCmp7TxWyJWX2HauicUzxlVrbKSWa3fbUpHY04iSXULOcIXPmPoBTb25cgMwZQMEEc1ZbZFXSM6dOnGavHhs+ej0w2yrEZzjbI701aNqgnXvpzQZUCyuoJIBwDTFgB4jr6oRXLhLM0lYpDHIrAHY5rWu0+0WwePcjzD3rK0jNN2d34PkfJU9/Sr4s5N435ESSl5GoLhJlGN+9Wit1tm8WZ18u4APNGngtpkMwYDG5KmswLqbSASTtV5/jfWzP2JMtw8xGBXSuJOpovOnY0woW0tNxuBn6msyN8XCyHJOcmqyvjJjQ0ro6p4UPBJJ+6suRzJIzHk1qXoKqkyDJQ5PuDWUdznHNZ/U3vQqNqvHIY3DKdxVBVlUsdIBJNcmO99BqWp0yvGPlIDqPTNKzH7PdvgZB7euaYt1zcnHCIFJpW/YG6bHYAV281/8AjlNS3j8aUL2NFvLfwWBXJU/lRLZfs9s0xHmOy1FtIJ0aCTvupNZzDHx8b7oBt4jNJpGw5J9KYb7HGdBDEjYkV1iPCnkjYYbGB71VpYFYq1vgjbmnhhMcOzVlgSNkcEtC3JHaipDayIzLrwu5qskoa1IWBlQ988VFjvHMvqtPWMz1IAZ/B1DwdWPehVwqOa4MruhYUWPaNiOeKDxRoAWVxpJXG5Haq4p+RrhVxsBkVOkq2Rwdj71Uh1XAGe4IrgNJ1vtjgetdHQU0EtpKk9q0XGYSDzpxWZqbOcnPNacZ1RKSckjetPpbN3RgQNqdD6wqPwLUpMMXUgpi15i/5GH4Ef1oF1tdP7/7V1Zn8VRmKKWAJI3xQIM69agsCMuCc0wpqk8xjKqgy7VDKKmBZEkKOSG3A9DVCiLEsAyGfkZ4ohTK65mAI5wK6NULZ0gEbhccUjEgQIoQZOO570wNqEg81XrbCdJXqKgGrZrQFbhJTOHjBykbFD6scD9KsRMZ8EELlASDsOS354FMV1MbLRrO0eGJVtmyTyC2SPrgYqUMziIYdWJDOSNgCTt+ApiqNKiHDMAcFt/QUHsuWufCI8wcoNJK8FmP6CqiWZW8xYg5I8vq4C/lTMjocoWAYDUR6UBypOksMnYb81nllYNqtLIWUMMsATsOMthc/cc0yyt4ukKSv8RPFKRtpYsrAgdweKKl1kaQcnGc+tRvZb2oNrlxpyWZUwDxjJz+YFQszTKoDABmTGO2csfyFFBLtrWTY7Fc8GrF8bauN+aflobVS6LmMHSC4UkfXJ/QVwu8xq5UAE+vA06v0qzSAkEEZqYyD5TjA2xiqmfej2g3BCk6PlADAH94gHH4kCpE20ewOs4yDxz/ACGaIQpJJCknYnHNdpUHIVdtxt936bVoARdZXUE59T/pLfpRxuoJBBIzg9qoIUDhgqgAEBQNjnH8hiiHc5NBKg4NSwDDIriK5TilZsbK3GQ2hfKW2DA/jS6SBbgoV0BDnJPI35p+VNSkADPKn0pV2AbXJGckaScjFY2aPapdREjmPGDgZ/eG9MAsV8wAI9DzQmQyqGGnK/KoOwq6B1iAc5YcmgCRH9hP91NxbJj/AFH9TScX+TP9BTkey/ef50vhvF6g1NQalSDRIjhGodFYaIwO/eqxnaaXA1vIAOMVUxaT7USz3kkJ7nH6Ud0xtXRKzsKaanTRwgzVhGKe06KFcDJ4FY0899I8bqhUAZAUc16UooU4yTWe6XJkyIlBHBLcVjzbs6K4bXtlkMCmbBkO5IomiiwkCICVkDdwDVi8I5lQfVhWkvRyA6ajwz6UR7q0jUtJdQKByTINqq99ZRoXe6hCjckuNqez04R1JTAoD9Y6ZGcNeRA+malOq2Ei6kuFYeoU0bPxv8EKZqRHjtQ26lZjiQn6Iar/AIpaDh2P/hNHkXiS6jaTTyORIUjAA055q/S7BrdizMSSMAA7Y2oE15bXJM8dxMFIyqlNhRLO9toS767hwELEMo2wM+voK59f/J5a6LwntpmOrBKnxVPANDlulhGShPfat/KVXiLorgMAmpVtUAl04BXVgniqQu00bMU0gbc0bGmH8WW+DBcqPVG/UV5mU+Wvc9agN10qVVBLKNYH0rwkx2qK9H6fLeGi820dGttoxS8+yCj2+0YpNxWOaEv+YMD33q7NtmqIP2mQOKAYJye1QPmoiW88xwkTuTwFXOaKvTb3xAn2WYMexQ09F5SfIIoMxrdi+G+ouPNGkfszD+VAuPhrqecJGj/8sgo1U/dw/rFi+bemQdsCqzWdxYzeFdRNG/OD3rgf7zRVyy9xznalgfPTD/LvQFGZPzpGaT5thVJN5Kug3qj/AOYaAXG9xV7/AP8ApcCqRbzmp6icQAc5oTfTS+HXuLlBbSSgWabMoA75NY9nZSxT3UmV0RkpnHzb9q1enSQ3PRpOmxwu08uWLDG7DJX8lrJsIzClwJHZZA2nwicYxySPuqZ8uTX5xrWFu8txBlGCO4AYjY+v5Vu9TnAYqzYA75o1lAwWAscrCpUA9sAD+tTcWqu2sgFhvn0rO5bVld3bzr3NujHQ4J9AeK1bGZ5Y/LnAoK9HjSV3VFBfY+9aMEAt4tK81N/wozr2Z1PmJ+maRjlh1amZAe2tsVqXVr4xzsfY0vJ0tLkoJUBCbADaiAxZXCatIGPcd60+VJHpWfB05I91AXvgVoJsuDVRNeNnbM7EcgnFNSQ3d3H44hcoq5Jpu16dGVkmuDhdZAyed61xEFt48HBBwMGruWhx9XbyoOFobbtRpiDNJo+XUcYoJ5q3csoyd9qZXaMn2pZed80w20Dn2pisiQ7moBwOahj5q4cYoZHLMZWm5ziKl7VcKKPcn9ng0NI9N0kkXDKwyGXGKfMtkDgmP8KSsNrpMfSuksJjIxERIzXJx5WYdTbw4dFxZKchowR3Aogvbf8A71ayz0+f/ujUf4fP/wB2av7vJP8Aye61vttt/wB8td9utuPFWsn7Bcf901d/h9z/AN2aX3uX/wDUbrT+0WXrH+FXjltWbTGU1n0FZH2C5/7s0W1tLmO4jdkIAPNE5M7e8RsJjh2HcHFRqya65XTdSAfxGh5Irjy6tSLnAwCfpTvTodcniEbLxWcDWzE6W9gHUggDOfU1vwTeW78HAOozapPCB2Xc0tFGZWKggMBnHrQGcsxY7k7k1KyFWBGQRuCKzy5PLLdDVsrgOngSfMNgD3oNxYvGS0YLL6elCDJcnIYJN78NRkvpoTonQnHc10eWOc1kZIqQcEEGnLdNh4MbFz++w2Wji/t23IIPuKq/UUAxGhJ96McOPHvZjgJaQEk5PJPqaymcvIWbck5qZ5pJW1SZHoKHWHNy+V1PUBie5aZVRV0qvAB5qih1OoKwI3zijWOB4jhQWVcgUa2uXmMiSYOVJ4qscPPWVvdBead5CsgQqy7ah3oq3ayDMkAcjuKqDnpzeoeusjlZl9Upy5TLW/Zqz3Dz4RVwo4UVFvM0Oo6CwIwfausji6T8KNGCy3SAEnPH41OMyy/PfYKVwqxglA3jYfdXJtqJXJAzg1zXDKXuBCjUcCrmRogVjJAOzH1qNWYycAHjI71XFH6+jSrkbAkVbUQcnJzyDQiO4qytnY1O6FiuNxkg8GtK33gT6VnL5QW+4D1rQtsmBSc5rs+l9mXttmQejOv6f0oN7tdfVaLFtOR6Tn8waH1AYnQ+o/rXZn6MJa4R5nLnfy4HtzVhsKh3CjGRn0qGIdwSoUBSTnOB3wCf5VNux0lWBDZ1Y+tUmQlW1E7bgk+lXhBJZznDbKD6Cgx05qxFUQ+aiGtsPRIqQa7FRirJYGpqoNcxwM4o2E0KWBZWJYnJXT9NwT+mKh5MnI5FBl1MchyCN8g1leSDYzxhizGQ+ITkEjjzA/yAobbSO+sDONyvHP8AWoZxnc0jfXxRjDFgt3PpmpmVzuoVy0cbQsLoJApckgntnAH5CqxBPEzHMDhgQoHGE0j896yvs08u5yB6scVV7a4VSSplT2OcfhVyYzryKXP3puRxqcqWzkqzE9yMf0qqLoOgspwFOoj6Z/PJrFtL6SGURTMWjbZWJ3WtY5J3J2pZ7xX5y+l44lxlQMRkBSR82AT+GWqViVXAGkhslwR64H6D86oCRsDgGr6QX1gnPpnmo8y2YgjMaZfBkPzMO/P9aJQTIwjyqlmHairnG/NdEu4E1NRXUwmqkVaoNADLYbBoZ8spBIIOMj1/v9KtIPNSztiRlK5bbBJ4B2/U1jl7N0kPgTpLGCATpYD3phz5aQm61YGf7OZC7g4JRcgEfSnCwZMjOKm9DteP/IuPYD+dOQ7x7/xN+ppGDeK4/wDDTdmdVqjHk5P5mj4dEHqrlUUszBVG+SeK6R/DjZzkhQSQPavndz1O46nea7qQ+CuSsYHlXnG1PDDyTnn4vaSfEPSrd/NdByOyDVQh8VdMlfTrkUH95k2ryE4E6BWJcg5DqONvl7d6DFZyaWYOoA7Hv/ZGK6MePGOe8mXt9CsLmC5BaCZZATnKnis7rrSxXSCORwG07Bj3OKyPhhmg6nFq2DgqQD99eg+II97Z/wD7iqfxFTnj4tePLy7qnSVdr6MszHGTufY1v1ldKjxcs2OF/pWrUxd9vNdSi13cx9XoMttriYKqlsZAYbZrVvoAJnOTv5qo0KohcnAUZO1IyHgY7VYQ0+kQIzvvVjAvrQHn+qqsZtAwyjTqCPxq8oeO9jhkw8FwCoyPlIHH0Iq3xKgSK0Rdy0wOB7f7mp6y4S5hSJgJIfOMjkmkeGNzy1GXZ2L3l/Os2RHDiPI7sMD+WaeWK16a5V5WHib6WOaoJi8HhwsyTPIxKqu7E7529tqA8cz9Rignd0dkwMnf8aTpx476yrWiEcy6o2DA9xV/AFHsrD7Pb6C2/JIA3pgQAckmnpz5a30zFtysJViCRncDmqSRaLWQgHJjI/EVoxgS2+org77A/Ws24nvorpFtVUqRttv3qc7MZulJ5dN9tiaVu8uukHc7Cse+vupW9qJi66WGSQny/jV+nXd4eqW8N8JMTboGVe2/ao485fSrhqPTzjEOgDnApOYGLAZ3RDtlTjFOS8qPel+oLm2PsRW7JdLmNRpOoY2ORXguqRpDezxxkFFcgEelewvy7dInaMlGWLIIO+3NeGk3NKuz6ae6WuPlA9KPD/lj1pa5PatHpNqb26htl21nc+g70nVbrtq9D6GeoDx7gsluNtuXr1dr02wtlAjtIsj94rk/iatDCqosUahYoxpCjtRywUYGD71bzuTkudEEh4AAA9qgysOKHrOeTUFvc02S3ibZIqBNHI2nID+h71U4YYIJpeaFSuTweKZM/wCLLUvYRXAwXhbDEehryKnO+9e4uhq6ZcxyeYGJvvwDXhgdsEVGTv8Apct46dIcChRjMlXk4xVIhmSpdRlNqG/zHNETigudm5oAMG87V3Ut1UVNsMuTiq9Q3KChN9NP4b1gymGNWcDOpjgfSkGuZbu4uJp7dY5C4VtIxjGdq07CBoehXEhuhBK6losPpx/1xWFYTSyxuJHLYbOTySamTe65Z3yPe28hNvEw2DRq34jNEL7bms/pN5HcWMUQb9pEull9h3o0jdhWNVZqrSXUcZ1O4VV3JJrpL63WPUXUKNySaBJAkkelhnO5pdrRB5QuQO1IaNLcxsFZHDo3cGmFYdqQt7eOIaQMe3pTCtpON6AZLYqQ2RQtVSDgZOwG5q4iunRPBWEKSBvgUG5l+zdNdicMNlB9TQh1qy8ASmdQe6jmsa+6g9/Ln5Y1+Vf61Um60ww2AOO9UPNX4XBFU71o6V03NHl2tnPtQU5FFutrVvfanCrJPNRxxUnmoG7Y7UM2lb8CrXTYGM10HFUut2oaPQxStG4ZTgruK2IeqQsv7TKN32rFxkVwGK83j5csPTwpXoBf2x/7QfhREuYZDhZFJ9M15zBqQSK3/wCrL5it16ehyXEURwzgH0rNgv2W1dGbLgeQ0oZMnJJJPNXl9TJOhts/bbf+P8qHJ1CFVOjLHsMVlAiu+lZ36nItpc+I5ZuTuagoDUiprmvZK6KsWYxeFqOnOcV1diidBTRUlKtXHFGjVC0ZLiRBpyGX+FhmhgZOBWnBbRxqNSBnPJNbcWFy9HJsl4yHc2659iRUi40/5cCKfU71pMYlOkRIT66a7TCww0SfcK6Ps5f09Mh5HkbLsSar+NaNxYoVLQ5BH7pPNIMpQ4YEEVx8nFljexoW0DmceGSCOT6U4kiNfaUAAAIJA5rPRzGDpYjOxxXKxVtSkgjuKrDl8ZIDcSlrWdACSDxU2UMiSNqVgCuMkUqsjoSVcgnc4PNW+0zf943405yYblprwQyxzoxjYAHnFPoqRu7qCWbfc8UhHcSFwGdiO4J5pl2JUKMDPqeK6vp/G49CDfaMNxn6VzCKTdlGexBxQEXAILAn68VYhc41CuiyX2bpLaJlyHYYpKSMxtjIIPcU7gHhgfpQLhSEwV43zXLz8ONxtkAANQVzuOagVYGvLAsDA+Vxwc709bHVFkjBzWcNzkc0/ZkmI5JOD3rt+my3dAufLdSe0qH8Rj+dR1EftIj65FROQt3LkkE+G3H+oCiX6oTFrYqM4ziu7KdKhOSQKdI3PpQFLmTAwVJwSOTx/wBKYeJlOpY9Y7sOR9KAVcHMajTyQOfurLTPS8qHSCc59fT0okAIQgkkdjj++9BklYR5YNgbk+o+73q1u7FTqyAMbE8GkKYX5tqJmgq2GqZpliieRuFGTW3H6QtLPHCuqRgo9+9JS9WhyVQOT64FZV1cpCPtF7ITI4ysaHJ/2FZzdet84Xp+R7ymquc+OxMM8u509TBfwyIoaQCQ7YYYzTBZiudttiK8pDe2V6dEbPbzNssb7qT9a1unTyqz2s+Q6jK5qMrudF+WN1WgWGN9iKqJANzuDQpG1NjGwqGIC7kY9Sa5js12HKwB8rEjn6UrYwF7iR3zksTqP7o/rR3TYkfWpDLFAB3JyaqWtOHGXLtox6AuFAyO9QyR+IGZckd6zk6mkflkjdc8MRsapcdVIARQo76nOAKp2+K/UbRJQzoN/WmrQ67aNiSSVAJpe3vEfIJDAjkUzbYEWBxk/qadyutObmw1fKLsuBkcVyEEY3z3qwjDjTpOk77VZrfLAhiAO3rRMbXPupMiRR52B43PNQLtSQNJGaq/hmPAIJG5IpQjLBhyKvys6JqKwYZHFWoEDqYhgjbmjZraXZprqiuzVBR92ry/XOotdXX2C0cKE3mmHb2FavxB1IdPs3KnEzDCe1eW6CFJkdydZOtTngjufvqPGb3RO/TUsGhtI2jVvBROT/FnuSPUehxXNerFMFEzoh0kEPnbbO30pzp/Sg0epwCDvqkXJP0Xt9+TWgOmoBgSMPYIm3/prP7kl6je8WeWOrS8F28a+FIyEyLnI7+lbHTt7CE+1ebvLF7Z8gAAnCMowD7Y7H8jXo+l79NgI/hotlm4MZljdU0VDAq24O2K+ewdPZbgxNlQCVxjLMQSK+hDmvM9Xi8C+m8FfM3nO/OaiZWemnhMr2Ha9JtogTpUs27F2LE/pTKxWcTaF0K+OFjH9Kz7YP4qu2kEHcIOaalsy1wWV5FBPKmo7vttMZPS9raKvUIHVFGl85Tb8q3uoWst5bwiNclZFbc+lB6TYqoWaQ6iNlH862Qa3wl12589S9MNrXrFvKzWqwFGA2Y70jddU6xanTOsaH3WvUlsd6Vv7aK9tmhmGx4YcqfUVVx36GOcnuE5PEEURncPI0YJYDGea7JaDykaiu2aV6pfoqrHGQJYvK4YbCsyPq06+QFQBtnTmoucnSpx3LuN2KQSJnbI2I9DUyzJDE0jbBRmsq16l+00SDCEEkhcZNVu7zUfCjkYo25DAbUXOa2PC71S9zffa5kkZShTIQAcZx/Sgr0+66vehlmYhfmdx8optEQLnavRWkS29uigAHGW+tZ8duV7bZZfbnTPsugLCzNNKsxb1TijP0OM3S3KykOuNiM5x9fpWhye9cdu5Bro1HPc8t7LvbMoyrAn0FAMig4LAEcgmnGGRkHBG5PrWLcrEt9ICME4bnnNTnfGbLGbokUiiGQkhQSSBjGP7NZd7fvbTxogBJUMSTzzTN2kTQEfoayL1xcyxkKqFYwvP1rnzvnjqtsMdVPU76W4t0hZgFPzEEeb8K9CjI/WbSIAF49ch/0jSR/OvIypoZdOCQQcKea9J8M27C7knmYvMybsTxkijhmuofJG/If2yD6n9Krdrqhx6kVzHN4B6Jn86tc7x4rpcwAj8W3kj7MpX8a+eSbHB5r6NBscV4DqcXg9QuI+NMjAfjSrr+mvdjNn3bFbvws/h9XhBGdSsv02NYE28la/RJfC6paN6yBSfrtSdGfeNj6Ip8oUffQJrhIjpAMj9wDxSl9JJIxijfQo+bHessytHJpF4jEcoMbVOXJrqOHHDfdbf2x/+4Uf+OuF4hHmjYH23pOOTXHq7UhdzopzJdeCPXVis5yVfhHoI5UkGqJ847dxQ5Gz5uR39qxLaSGU64LsuRywbitOO5DALLgOds/xVthnvqsssNdwSbC2U5PAjYn8DXg1Nez6y/hdInIPK6fxIFeMFVk6vpZ1aiQ5qINyeahzXQ7A4qXWaGy0u5wpNMDZKWlOIzQFbXkkdzQr8/t0FFtBhc770O4Qy3yRqMs2wFCMvTTae1tPh5Yp7aWUTliHAAAYelZFho+zAKDrydZP3Vq/FAnt7aK1Z43hQAphcEY2rJ6c5e30kABTyBSx9bcuHfI2uiS+HfaSQA6lR+R/lW9IMAnG9eUQlWDKSCNwfSvQ2V6l7F2Ei7OtZ5z5bck+Qme5ZsDTGvrnc1RxcA4F0p9PLT5j1DBwBQBaRBsjGfpWcqNlxJdYwQj+/FNwEsMnY1JiA2GMVK4TvigrRhgUv1GfwenXDg4IQgH67fqasZdR0rye9KddDr0hgqkhnUEjtyf1FaYont5VdzTyDApJBuKdTYYrV14iduKoB6Vc1QULFj3PerXxxbY9TVY+a7qBxEg9TThX0zsffUIMyCuJxUw7yU2cakIxtmhXHz0aHil5jmQ0mj2A6bgftJ0QngUKS3Nu2GYN6EV1vAs0Rd5CCNsY5obE+Nhmwg23rk48Mcu9PI48PmodsbKCB655ovgf8P4rOoY8LmpdIUgM0zmK3G5YjnHpXm7n4hhEhFrGVQbAvuxrp+xeSaxh8lmtRvpEZHCLuTtRbq0e2IydQPBrGsLrqduyzlopNeCsb7ZBz3A5rZsusW3VDJaTZhuBwj8/dWf/AB/jdd1jrXt1pb/aJChYqQM5xTBs4QcG6QH0qtgDFfaGBBwQavNHYiVw8jh87gDisccJMe4aqWiySSKsoIQZBA5pUHem+lYE8ijJBX8auYbIEjVJkbHaj7cyksGgriDwY43BJ1jPHFXis9UeuVxGp3GaNdBDBAVJKBgMmg9VZvFRdwoXIqssMcd0aWeyDIWgkWTHYUmdjgjBHar2jslwhUnc4I9aanthJ1DSOD5jUeEzm5AtbWWoRyMSCd8U650jA3NQDg4HA4qNJzk12Y4TCai5FQmTk1OiqPcwxHDSqCOQDxS46vZs+hZgzegNPcV400Qw43pe6jDRFsHK71b7fCezD/w1KzxzZCsG9R3pZaymhcaz0UM4U7AnFFuYRBLoGSMZyaNBax3GWgmyVO6sKNewRGQNMzKSMAgc1yf8+Xjds2d91MxWmqPXIwRKiS1QR+LC5dRyPSr9RziMD5cbVGPF4S3KBItI3GYZQxG5Bq5UMzMWAA23PFLRMI7SdwWV1UnIHGK898PeI9xNczqQSNKkiunjsmO5GuGPk9HLeW0QKli5G50jigJ1OCRgBC+DwQw3oFzaw3SlXXIPb1oNt0+G2kUqQCOABVfcrX7cPnqVt4mgiVCOTjOPworSLJCTG4dPUdqx7rpaXF1ryQQdWM0zDEbYIocuTsxJ5G9TnnvGypy457hkVIFDdwis7bKoyTXj+tdSv4OqyBZ5YkGCqhiBwK4/p/p7z5a3pjfW3tadsd42B9a+dx/EXUQQTcZHoUWvYfCnU36jBP4qKHjIBK/vZrvn/wCP5OC+du4nHPd0Y6k2i6kPrCD+DZpy9khVVEp35Vc/NSfWRiVSOWhda6/JmmgQb6lG31/6U87Zj0uipE80wmfCJjAX2o0q6V0qMLyABxVoxwo3A71El5FCBtrJOCAaJJIcgHgas4ZgCN9ByDSfhtbS+E26Hgjtz/Knh1JdRBtz4fYjmomEc0Syocqdx6qaLJfQyx1CobDDahdSYCyctkKMFsegINWJ81D6hGZrKWNfmZcCpxupWUm7pl2fSj1CU3V3nDbhQP77VpnolgVwYFqb2WW1t0EMcjBV38Mjb8a6zup5YyWViR/EMH8qjbskZXVvh2Ix+Lagh1/dFA6fNMzxLNqM0LBd+SprXPVl8fwW8MH0Lc0j4fh9a1IpIZNZUfWqxtRyYy4tF9ztgZ7Z4oMjEZVs44IqZlcnWQAB2B4obtnms7HN/lWBGAACANqVkfxJSjZA4FMLnTkKSByRS1yM4dRkDcn0pSabcM8cu3G0RQXJZmPdmzijlEcAMFwRg5GaXEp0gMpZc4wKIvghMrbPqAwpKHardgsqpFFpVQDwMUzYhgjFs742PakDqYgnO/ANPwsEAXufeixjzfroxJ4raQhIUbkimIyxUBgQaUWZ1JwpHoTRo5ZDcICF0k9q143FIK3TgwwpKlu4/dpWToVxuUvC31GK0muQh0LguOfaqfaJDy2PupZXF08eNncZUVh1G2h8VWMo/gbcitMh1iR2XGQCwzwaIt0w7g1YzpKrLwwGSp71WFnwXJjb3SzSorBWOC3AogobIjkFgCR3qc42rVzPB/El0biVMMSzFmI9BnYVofD9sFzG43TzMp7n0/EGtFugwC98d3Ygbqo/dqIbSOyuyYGbTowQxySck5/OseTPfTbhk32u97MsmFinB/iGMfnTNzczx2ySAMS3IXtV3lURjADOeBVfthKBTA407kkVg7AEla9t5IpEkXUu5fsfurX6G5k6PbO2xZckfeaTmZTFhCMMO1OdFjMfSbeNtyq4z95qojM9Xl+ppND1OYyOz6jqQnsp7V6ikOs2i3Fm8nEkSlgR39qacbqvOzu7hViKqw3JIo0TzRjXJJqPdccCsxz4zAjkDBBNNQRgrmTQCO4HFJq9hHKsMCknAAxVDfqTkK5HrisLqt+6JCI2wpQMDpzkmusrye4t2YqAV74xmtLnr0ymG+69DFdpIdIyD6Gja9QrxaXd2bjDGYnkYAwK9JaXLyR4lwJAN/eqxz31UZ4a7jD+Im8Pqef4kDH35FI2dz4cmuMZK7AntW/1OS6WTVBamRNIJc9uaz1vOoEHFohxtnFRlhu7Xjyami01wZZ1dlAOMEjvxVJDKJVeNyoOAxzTZvepZwLaP8P96DcT3E12Y5GZNOMhCRuQK24uPdZcvJ6k+RYSZJ1Cg6GYDjtmtq+6g0B0opJHzEYz92ayLaBmuEcyOQGDEhvTerX9o90WZZXUt3VsYqOTCcXq+14ZXkvc9HFuUlHinJPq3IqbfqGmQrHrK+jfKaWt7bw7d0LEk9yaWHTpDKGE8iqBjAbn3rCVtZHohcLLGGXbOxHpWTfxGS+LYcjSBsPrXNc/Y1DYLrsHBPIqLn7c90xtpR4RAK5A9BW2/PHTC4+N2XnhkWIhIpHY7ZCGs5rG7LjFtIdsElTtWqU6qBkzKPwocJ6nK2I7gE+4FZ+CpmQTp92bhC1uwUHOcV6PocbRvNqUg4H86wb+e/tpNE9ywPPkrT+G5pgs8sztIp0jLN8vNVhjoZ21sk56gR/oq95MkMatJkKWAJ9KzY70ydVlVUBKx53b6U1eTrLBjGBrA+u1aM9GAuDkV4n4nTR1qY8BgrfkK9RA7yL9nZ8YGFyOfavP/FKZaCYg8FCT3xg/zptuDrJ5eU5lrS6Zp+3W2pgFEikk/UVmN/mit7oXTf8AEbvDZEMY1SEfpUuvKyS7eluLb7Ra6CzLqySQec1kL0RBd+IEAIA4OwxW8GwNPYbVSSVYx+tc9vbmiEj8K304pC56f44OQCGXSTTE3UbYW4k1NoPcKaNC4YY9KUMjadKS3KspOVGMir9Tj8SzKbgkjcdqcZ9NKzDxfKQSPSnLSTb232myaynkd00gBickH1rzEsTQTSRP8yMVOPavadOi0Q5Ye1eQ6kc9SuiDzK36muifr2vgv5WE5DVoN1ocxokOyAUOowThcUtOcLimGOF96WuPloC1qPKN6A6rJ1JFkfw0JAZz+6PWmLYYXYUsg1dTQBNZLr5M/NuNqEZ+jHxQLZZYxaN5NGNOCMEfWh26RRxqsDBxpGph3bv+uKL8WSNJehZIgjogBIbIYb+wpWwH/DDHeifqw4v3OKMAmhWUxi6tE2SAXCnB7GiLsKnpdstxfO8oJjhXxGHrjGB+JpfDfOyTt6C48VPcetKmZxWqdMsIb1GaUMSauK5nMWW4k4Aq6B3OGJx6Ucoo2A3osEDSNpjXJG5PpQKm3hJYKq5Y0z1Pwoul3IbBVImyfViMD86PBFoPhw7ufnkxxWFeS/4pfGBGIsLU6pG7SOK0x67Y55M2Tp8I6Ra3T5infYgfvc4/KgBCoyNx60TqFwb2QEELHGNMakcClY3mgOCpKn14NdWHHbju+2OP1twy17g7DaqDnYGigCUZjyDzpNUJwcb5qbjZ7epxc2HJN40SLc80PqJ2QffRYvvpfqJ86euKUXSR4oluMyZoROaNaAEmhE9tKMYWlpd3NNIMLtSrnJpNHsHdQNK4AHahCSPDswDEDCqR39aVeQk4BqoOT71y58nhNR5XJnJ1DHWmSb4YmQOBIiZ0/SvDWV6loQxtkkkDBldicrj0r2MiCSJ424ZSp++snpXSjZGWSZElkX5ds7V0cH1EuNlZ8f5VW36+yyuVtpDGz6lzJ8uc+3vQL+RL2MNDHILhVyTjk7+ntXsLKxmnjDzqIlO+k8mm0t7a0JMMKITvqC7munj5cMO5i0zwuXy898K9Qlnyt7I3iw4Kl+ShzW5LBazStJ9o3O5AojSo7ZZVLDbJFcsdvIcAKje1c/JrO70X2yZbwWzExTG2e5oImlDMwbdtvMeKp1G3kt11BiUBzn0pIyuT7DfPrWXjpfjGvHM0tvpYkgGnVMEtov2qQEg4XT8xrDtZ2CANgN602Z2jj8WNBI64woOK1knyiw9A9hFOoImic8GQbUwSLaVzO4DvwQO1YUt/1aaNh4Voh/dMkh2/AVs9OuZLiyBuIhFJEdPzavTcH6VpMZrpFxsL9R61adGtkaUvI750KBu1ect+vX3W+oCIfsLYb6EO5+pp34r6Yt5JDOCxK+ViOynvQ7GwW206CpKjGoDms88tRthi0JYysZEaBsdvWsl1uJpSLmCMEHCgL2+tbCOeDXSSRryuWrCVtojcpNb2gKlzkduRWYL14rSWeOSdJo11gO+oHet43MEiEFwSKWv4ElsZkjAJdCAaqXsWGugzzG7d/FEtvOupcjBj9q9BhJ4zHIMg/lWD0ZYoZFjjXAC4rciHJFdeF8p25OSapC4kjto3gj1FjsSa60fx0MMq6lUZB9Kp1CBhLJKSCpardNGVk+6uP8vu6vpMV6kWSxdLdG1NsoXufevM9Iup4Ln7HcspQagMfunnFeyk8sZYgnA4A5rAiCXsksrwPriYqQQAwI4xn1BrpvHudNcM/EwzhTkA5pKSQFi4aZW9UUmrZuBbJKQhJAJQN5gCM/pXLeRldLrWNwuPt0TKX0iGcPLkSsWHYjFNA5Oe9LvPEAuB9KYKBcMM+ZQd6x5tzCo5MutE+rwPc2qrHdfZyragccntxxXjuoRXtuVguy5VSSmTld+SK96wQxlZFLKdjg8Ur1Czju4hbbhD3HIrT6Pm8MdX0yxw8o8v0nok3Uk8QSLFEGCaiMk/SvZfC/Tl6abmMStIWIByuMYz/I1jRdAMEckUXUriKNvnUJscY962/h7pcfT5JZFmklklUamfvXbyfUTPqZJmGjfVxmS3J/1L+OKIi5gt2KjxBGF+mwqvWP8ALgb0k/kakTFeneOE1MqZxnkjb+VZfBg3920K+HASHX5jivNpcytcEAzkDuTgGtKNmEIaQEs2Sc1JWIL4jL8u+B3rmyytrpxxkit7JItoGj1EnkA4ND6NczKxSQOFcYbWc/pRzcwNGVPmI2wBXakEYMY2PAol0eUlghbJzuKLyME4FLL8oyCPYmjA7Vph3twS6uzasGjAO+1LyXUURdSrLgchaE7sFKqcN2JFA1Xa8yIx902rN3Y9zZ+O3gdNZRckb5FKlVW4d1AAI0cen/WuSeURnxtKn/SeaEXyADRtnyXU0vI+VO2fYUpKGY53UHgDmmNW2KY6fZi8l0biNd2Iondc0IRM6tspOdiPWmZ7dmjz4TDOxJGK9TBBDax6YUVQO4G5q4mU7fzreYaObl28DHN9ndo2ySDjPpTSXUQGNJLV6m86XZ3gLvBGJDtrC715y+6b9juI1XKxuD7hcVOWPj26sOTfQUGq4nyFIA2ppkeCRDMqx61BGe+3ApvpNkwjBkAIJIb3IOK0JoYL+0KEhkYZBX930IpzHcZ8uW+mUgViCVBHY1eeRooGaNclRkDNYE0j28gdSYnOVcKcecbH+Rpiy6kZZ/CuZFEbDBJ7Vc47MdxyYZfnMa0IGkFmJGBMj5ZgPegW1xcNMFaORATjzkfyp2I6QFUgqNgRVXuEjk3ViOCwGa5np6LXlxcRTlUR2VedA5qt1JcN055Yg0c6bqcbinUukkkwFbB2DFeDUTt4o8MkBe59KcIDpc80sksU4BeHALgYDZrQNJ2dyGmaEDOxcH2yBTMsscKapXVFHcmurGdOLlkmXSJOaQuVIfWGXAyNIH0pG++IAWKWiD01yD+VdbGW7vrfxJC3/D+IARgaiSO34VnnhU4Zd7MiNpGysjIRwR3q6xzEbzygDY5C7/lSskUkcuQzAjgVZZZ2GlmIH0rnd/lBXYxQOdsqpJydtq3OkHV02BjyRk/iayLODUSDlgdiT2HpWSL+7srWxaCd0BjJKncHzGtcMbl0w5OWR7mkbvqNqqtB4gkkf9mUQ5wTnmvM3nXrm9txC0ghz82gfNQOl28gnRiQ0ZniAK9ua0vD4zdYznmV1C93bSwSk4OD+8O9EtwWGcke5Nequ7dG1lQrOuAwB5How+lZHT+nrJ1ExqhGAxXJyPb8jWVmrp045bhi10fZVSYZAG2e9XjuEiJUQsAflAFN9TgSIQksCxyCfwrKay1vqEjEHtrqcpqtMbuHopkOdcYWQVR5mWYMpxg1SKFIhjUSfUnNQpaQu8IVwm2D3NGMtoy9HX6uDbGEW5PbUX/2pe2udQf9mdznbtWfNcRxXzmS5VYUGgrj97bOT9a2ejQQ3EcrEkgEbqeea6LLPblmUvoJ7hcZ8N/wpdrbxLx33Gogn24rYlsIVIwX+80ORFibUVJDMFGB61pxZa2z5MblrQKWSC3kJLAbnAPc5pKWVo/2a5B4ye1a3iq1rkAgZIII4xWHNcwy3ckEhUMP3T+9WPP326OHc6rjO6nStygHvjarw3BDFAwcdiDxVFhTORpA9MUQeGhyuB6471zOh1y8AGm4cKHU7E845p2PWLWFowAujGSK8z1cs/UYSQcKhA9ic16Xo1ys1ksbcgZGa2w6Y59sq96jfrevBbiNgoBJIocF11WE5WKAkeo/3ppk1dRuXx+9pH3bfyq7jSuQMnOKqTabdM27XqN4+uWKINwMGtjoMV39lukk0BvJpIP1oatqbTjH31oWZEFpcStsAM/rTk0VyvoO0tieoSyBgAyEAY4NN3CvEgMmnTqz5e23FCsZA0qEbhxnNN30YliCagCTkU4VrKvZfDI0Y1Dfnik/iKcXvRo5QQXilw+PcGtSdY4YljbzsNwT2rN6oni9IuSwVSozt7EGhWHuV4o7y19B+HrT7J0hCRh5/wBo3sO1eCtoTcXsUK8yOF/GvqDAL5VACqMAegFONufLrRKQ4kbYjtvS0t3BDkSMC38PrSa9eguesyWiMugDCOD8x7040IZSdIJO+a5uSayLDuFR1CzZsAgE7U5HLEy+Qgj2pM2hY4dSR9aJHBHEcoioe+BzUrujDtkVkSdXEXVBaIUyXVTketaRbJx6V4jqqzW3VPtB2MjeIh9s1rxyW9ss7p9O8N2iKRsEcrhWIzg14OdHinkjmyJFYhs+te7sLhbm3jmGMsM15n4ptjF1PxlU6JlDZ9xtW9nR/T5ay0wJTk70aIeVcb0vJu1MxHjGah3Cv8u9KXJwAKafik7k5bFAMW/yUnG8i32uFisgbCn0NORbR7UgVLSOFBJJwABzQjP0f+Lk0XMJWYTKU06tQJBH0pazUrbjPArR6qLKO1gtQmto24J5PHasy8udH7MbycHH7taY4fj282/U+OV8exGl1OY1yAvzEdq2fh1UM8kUiajJCWYA8JkY/rWJZxKulZNlH7STfcgf3iva/DPTGjt36hOv7a43x/CtLOTWozmeWeXllVZLc2kaopLR4wjn9DS4Odyd61r2KIRzQFxokQkDPyt2rN6fKqdKjm0CSZifMf3a5LI6pl0LBbFxrmPhRjueT9KfhQzARwKY4R37tXQWuoiW5fxWIBAHatHASJnbCIozk9qvHDaMs2F8Q3v2O1Wwsxm5uPLtyo9aw70JY2q9OiALHDTNj5jsaOLoE3XWpwMHKW654AyMH6mvPi4aeZ2O5O5NbYYzLLXxHLy5WT/+jjOcA4oxIQZOCe4pOabwYtXLHYZpWK4ZiSxJ75NdW3HMbrbWREY5jYKeSCaIcMdLjz/WswSNnIJGadiYSrpkO/YjtT9+zxyywu8aOi4OAc0j1E/twPRaM7PE+lhkdmHehXUTSjxFBJA3FZZcfzHpcH1vl+OZJuKZsxtSp4py1GFHrWL0cTw2jNJscmmycRk0m+wpNHoB+ddmrPCVEbFlAk+Tfnk/oKHcJMvTLq6iALQqDgjnf+lefePPy1Xg2Wiqd6csozHMszadOMgHvXz+fqV5cHzzvg/uqcD8q9h0sGb4etSyksoOCDzua7P+W8U8rW/Dj23jc6jtXDzcmsyIuF1YIHcGmEnyNjVSuixeTyvUMdWGBwR3qssniDHcUuJcHSeaDkPq4lTRJgnjJ71g9ZjNmymMHQ+cD0xTo1g5ByP0pfq0iS20Go5IfGAfQUCY7uoXti0oQgZLY2p2Wz12gR5GQg5yDzVLL7AYgC7I43BbbitcW/2yAnIIKjcHvVSbiMsbje4yRDbzWRRndiu4xycVu9J8Pwn8MgowFZC2TpPvASQccbGtq1sV+yNExZS3dDgjFVhE8lmlpIFc4xsNq8s7yWnxHJbyELEEzGB3Bx/MGvZNs2kV53q0EM3Xf2qBglsW252NK4+XScctLEZGQaARKrErpPqSapBMJY9dq3ix43Gd1NXjuoySjgqw5VhgisLhcb3HRjlL6BdpC/8AlRk+zUSOKbwiVUkDkDtVpJ7ZQWOlcdya1OlYeIgDdt96rHHac8tE+n6/tGTGwAHJFb9uiiPDNj3oKwRockAmrhs7Ct8eppz5XyuwXtGa38EyAkfvHvVra1W2UgsWJ52ouyjJrg+vbg0vGb2nRW8EkLeP4rmFeURM/fWcJIruAzaJdCz6i0Y8wK/TkVuKexrI6nbLZ2jGORwC4aFANlb0+hNa434FIQx+NBPJDCn2iRyf+LU4KknH61Vrfw1VTZh5AmQkT4Xf3P8AuKajuJDbzyXtsySqQhRAWznvj76XNi9vayWrTyEhBIRGSGUe3rxjGQcVdm/ZS6TFCrN4MiSW7S/KFGrjnejiJTGDACY/px6/nVIIfEit/DaYwhCquPmbONz7VMEaw3qWiylgMygrgFWGxG3IrLk4cc54n5bdyMEZB2IpaW3mJ1QyFccKDgmvRSQQ3Chiu531AYNLfZFhbLKXA3BArh+xnjelY2xnRdOubmPC3bwrgbnfNX6O13bXr2N+GaRVLRy9pFzSXVbq+v5Ht+mERxQnTJIpO5/hGPzpP4dNzD8QCC6Vg5jO5PIru4uCXC3fcGWd3p7KVI5FAkUMFOoA0KQa49IUBfQCiNQ5XxGRxtUBhtsWRjkjcGhkso8qlj2GaifzFg8qRSBiEBJw2Bk/TYg0uLmRCCyk5GfrWWeFnbowzlgoluteDbxj3MlFCkjdSM7EDtVI7tXbSIwCfUUO5a6gZJ4TkcFS2APepxx3dU8r10aZdAwQfvoqDOBRLjU1m74OoR68MN1IHGazeizm7voGkwNUUgC+hBA/Q1rMPGuPXZliZFVh5W9D2oZu5lOnwwfcU1PbOkrFcZO5X+L3H9KVIfxNBQ6j2xWFnbrxvTo0eWRWkwATjFdKoicxswD4DAZ5B70zbwl5QDgFd8A8fWlviIhLm0BXBSCV29vKMVeOO52y5ey8soQEsQAOSTW58NOJLKSUDAZ8A+oFeEkuZLjBMpVl2wR5a9v0UmPoEahcMELYH1Na48XjN1z8d3WpJfwxMV8zv3VO1C/xOLODbzfl/WvO3Mt1BGi2qklRkk96Yiu5mtWlKDWmxBrO53bsnHHo4rqKdcxuSRypG4rO+IIzL09nXJaIiQgfvAHcVk2t5eNLreLw8HykDmvQKy3MI1L5XXDKfetJfKarPLHxu4X6M/j9KjkDEg5O/enYvMCQpUgkYPf++axvhwPb2NzbyqzGCVwPfc1rB3XwmMTYbkD936/pRjNTSbXlfiW2C3F0mCA4Fwn5K38jWJ0aMT9WjhnJKkN9+AT/ACr2PxRAv2aC5PEcmiQ/6H8prwRaW2uTpJWaB8ZHtW2Pc0xs1lMnsopBHM8OMavMtSTMoOhlCj1XOa83DfTG/t5ZHcguFwe2dv0Nehcyxj9mQ2ex7VycmPje3pSagqNMww5Uoe4XGKsY/Gyo3I3oCtPIQHYKPQd6y72/mtuqM9o2CqBGyMg8mq4sLnlqFZv007ppLG1N3EoJj2fPZTj+YFYPV7to+pzISWBwyEnkEA/zoz9XN5PKblSkc0JiITgE98VnX8b3JhmiUtogRHIHDDmuqYZY5Rx83Hb3QInHj5bvmt/pM+o2coYgxyNbyEDgNuv57V5pjsHBGeCPStDorhrh7ZmAFyukE/uuN1P40ck63/HNhNXT272jNsUVx6HtS6W8ZYExqqnhjnB4/r9KPY3CXlpHI4BYKUljz8rDIP5g02Fz5TGSvGDWNkvw1x6L3emz6bcSDGVjJ/KvHdXJi+zQAbxQIG9icmvU9aGqKO0BCtcyqCoPCDc/kK8b1G6W5vpphkhn8v0Gw/IVWHeUZ5dY0IjSgJyWbetvowYx2UakgyXJffsFWsJTsGJJJ/KvUfDUeso53CRN92pv6LWnL6iOP3WxAfFlVkUIraW45/viutE8Lrs0WCBpD59NsUaztZSqahhVOdzzVL6RxeqiviMjzqq5Y1z3Ht2YW6U6sgDK4YkBSGJOR9fzrBCXO5jjc45AHFa0zRMCdcsq+GUUpIDrJ/dwPbvWcLMzSRWjeMjnVIpwuCBsNXOTRlNt8OosYH8DMzAscHCn5VyMn+XPFNQQzMkbaRFCcF40GMjc5JPbIGdvYGhdK0lRPcJLNdacaCm5G+MDsMitOaU3Q8KGJJmOFcNkY99J96JNFlWL1LoIlWYpHceM7BgikMg+/wBK74etb+3n4ljVmCAFSMAbsT9w0ivYW8SxDOck7lj/AH91dJJg8nHYCrttmmGpvYE53FVngMojC4GlwxJPpV3w4wRgjvQHkuA+lAWPoBRvRgdRaPp9kX7Lk7nk15e1WKS2+3PhpFZi5I4yR/I16O+6PN1Jgbu5KKNhHGP50jFYNYNPFb6EiXJBlOctj/pRryPeiDQamJVmwBnIOwFHW3FvC80kinRkBQ4LM3YU4mWnbNzBFDEmlxp1DJAPmJ96543hjj+zxwzmeQlbgD5ST82R9QKePDPkZct+CV/AbuCFTdIHhkGNCZADY2OO+2aJAr2kukoyHOQCMZp2aJlEanM0qSq7rBb4Dkd2PGcVq2VkpSSS5QEzP4giYZ0f71XJhPhOOdnt5q4ZkuXWMgK3m2HOakSOYxqJwDnYc16yTp9rINowh9U2rz/WbOe0QuSGhzhXUcfWubLGzuN8M8b1YzXu0tJYwgypGWA7dtv1rQtr6O8sJ0VSFaVUyTzyc/lWJPby3nhmDTlUwQT8x/6GtPpFrMOnsJYhHpmV9xztRjlarPHCQ70Wfxrp1KsvgLpIfkcf0p6S7ilu40ABCgsJM80K1VmkdYwAWGC+OBSwhdZdIXyxMSw/GtGeMl3s7dRGRlKAlm2yO1YHxPN9mtksgwLSeeT2A4FehRmyqIwAGxrwfVro3l9PMTkM2F+g2FDThm674bTxPiG0B/iLfgCa9b8UteL0phZKxZzpcqMkLg14jps72vUIrlR/ktrP0rRj6vedU6y0y5ICMI4w2y804OWbyW+Hejo3iXd0V1QsCgDZwQRyK9G7tEPKMirQwtHEHMSQwmMARA8ZJ5996iWMoARkoflasuWb7LG66B+15OADmqPLnYbmoKITkgVViCdKbk9hWOmjm1GJwmSQpZiOwpHrXT/tfSIp9QDKFMf0KjKn7wTWlbxNFcxOyMzNugUnI43OP3cVe9khtJzdTJNFGu3kPkYkEbit+OaZ5XfRD4P6hI9oYSu0OBnPOa9avgXUDRTIro3KsK+f9H6tJFcraQwQEEaUwMEt7mvaWBuGUtJbvCwOCrEHP0rZhZrti9b+Figa46cS6jdojyPpWDHscHO1fSU1kZKEV5z4g6ITI15axnfeRAPzFKx08PN3rJ5xzSU5zKAKbkyDgggihWkIuupwQsSA7gEiovXbstkmxIxldOwJHc0O1ZIoJJlO7ZGoj++9B6rNEE0RjB1Ekb7en5UB5f8Ag4o1O5/61thJ7eT9RzZcn4z0tJcAEzc42UnuaXhOfO24J1EnvQZX1kKOF2AFFc6VWNT7mqtc8x1Gp0VHvuoJbndJXDSbdhk19DnnSMpBG5UFc6V5IGOPxArynwVbYjmuSBlmEaE16cx4yzYLKThvX+yK4PqM8penRxYzRPqs9tbweGSDOcYRBx7mu6PC08bkhTC+CFI4O9Zt3bGTq8sYJJchgT74r0dqggt0hVQC3BPasscfzkb5dYiXd1F060MigM2yoo/eY8Ul8VXvh9J8CNgJblxEPbPNNPChYlo1YhgR7kVidTVpfiO2i4FvGZCyDgnbBrrt8Zth7YvxE3gQ2tihIVE1MAMBuwNZFuAFJO5PpRuqy/aOozyDGC+kYORtt/KgI2lDmtuHHxwjl5L5ZA3r6nCgYA25qsRVWyc0O4O6e+9QhyfUDetNnJ0fDxhdhlvc1Nu5Z9jgelINJgn1NGQkFUGQzfkKcqLg2YpRcyLbRhSW7ntTsdvEsmgIzdtQXkjn86xunI7XBMT6NG+rGa2ghU6vtDkAYKDADHsNsd+1PyR4AXfSIZgxhIjkHIztSEUbxPokXBXbFaNib+aeQwMEtFZiskg8ukGj3FslwuY54pZ1GcJtkVjnlheo9D6Xl5MLrP0Qf/LpNzsaakOI/egxW8t3L4UIyx33PFZvVt6201Z5bi3YuQkWo6fuNekgt1HS2tXQ6plYPgcZ2/SvM282XBUAuOVJ5r2YZWt/FHDLqqssO9vHxfIJ4nguJIpBhkYqR9K9v0m/ku7CObQgVfJpB4xivO/FESr1MyrgeKuogdjVfh68MV4LZt45jj/lNb8uHnx7Xx5ay09a0zNsNqhFYHI5NUdo4wQACRVUkLcAgV5zrHabSwV8Kx4yeaDcvpXVgk9sVYRmQ8E49aZghUr5sYHINaY9s8rpitdujllOCf3c5xSryEks5JNMdVCR3bojAgelZzvjYUV6HFjJjKL4u9FiuZYt45HQ9ypxSYf1qUEksgiQEltgB3ojS6129X8P393cS6XieeHgyEfL99enUY+nalOj20tp0uGC4C+IgwQppp2wa1ePy5TLLqBy+Vg2Rgc15q4la86qIoJkLFs5AzpQDcffUfGPWJrZVtLUMHkXLSfwj2rDg63HI0f22yR/DGA0TlCv0q8Ou2VacUqW0sa21tbxRzbLPIzYyM+X2P30G7nDTeAtpI8kT76AcKp99/0rSN503qlq7GSUxwAEgncZ7/dRb9ZfsTv051AK51Ecj2rW6y9xPcIXXTZX6fIiqC5wwHJ23pnpF7IrCO6RLeQ7RnUMsPcUtbWcjWVq9kIlZv8ANd92X6VW6ISS48K7VZEwY0DYLYGWqPDW9K8tvUJL4i5ByaIDpGO9eTTqMgAZTkt3A3NesVQygnIJqAqTqbHNXXCDjJqrLoGdjnuKqDtk0AUHUMipZEmjMbgFTyDQllw2AMg0cjByKAy7hm8cWrXTJdMmpSkflPP1rP6TJGbtw8srTqCsgkIbOPRh79q3ruIzQHSxVgMZABP51g2aSW6ypI0EEijT4ujLyLgb71rjetJohW2t7G5SS+Eqn5WVhqX2zVbl5fDU25EzJIFLaslcA58p9RtzzXWlslvbzTx3zyQTKQZAu6HfzGpSYpIGW3E0HmDXEODnON8D0NV8k0+kPJJ08NK2o6iVbPIO9NMMilelSmWJw1ws5GDqVdP4inDtWOXtUJxW0VsmmCNUUsWKqO5oL2KP1CG7VSHTO49wR+lON5T3OeKqBk5JINLZihMjJ4NUltklUrllJ4IPFEjJI0kcd6tig3n5rS9CzwQRKCmSjyNqL55x6bUlNtAkXjFSQiqpJLngNz+OxFelvIWdUmjLCSHLBVPz7Hyms22m+0RG9uCbWMAjw89+5399q0l3EkIyDPLGYJHMKjDnhth+Jq1q89wqJPHGjsudJXJHJ3GdttqPEZpo0lhnnRf8pDo8TV/qbNUttj9ouXlmuY5Wjbwm/wAkeuPTan4QeVUtRcPdC4SdTDFup5LKSefvBFeha2gkljnMSGRd1cDcZrEulhllihntGKyNmKWHHmzvv9ea34BiBAQwwMYc7j60s/gQC4twyk7EdwRWU8EizxagWJyux5G9b5GAaUZQWwQARuK58sPJpMtFrd4reKMCJiSwXft71534qn139yV4istP0LPW+dUNwVOpg5GD6ZryPxJIPG6m4GxliiX7l1UYyyapV55JPUn0NfQvhWbxuhxE/uMyfzr5wN2wO9fUOiWn2Lo9tDvnRqb6net8vTLCaoUmAxjIwRtkGqwTWogdQwGeQRzRr+Lza84DDGRSg6crDUZnz7EbVx2aruxu4JHNGFzGCQeATxWtb7RgHkDFZdnaqsukMXK7k1qqCfKPvNa8c+WXJfhS1QLNc48pYhvr/ZJoi+MYkRpRqUjUwHIHt7gUMt4R8TBIHOPSqS3SQnx5JFWALnf7qqS70z9q9fuLdOmSwTnJmQqqjk+9eIKxtcSyeHmRlzqPc4H9M0zd3sl/O00h3fdR/CPSkxqS/wBwdLDOw4rtw45jN11Ycck7QVzFG4IBDBzn2xXrANcQYc7EEe9eXOl1KgAgcCvUdCdbjpcYJ8yeRvurn+qw6lXS1/Mba1LAHW2wNebxpRpJN2ZhWt8QXWu7EUe6J5c/rWYya4zpwxXYAdq1+n4/HHf9ORNsivFIrJgjbJ7mjxL4MeMBu434qFiIEZVicHcEc1LShZRFjJIyfaukyVwonJIQCYHJI70rLG0MoZcqw3HtT8qftSw5B3BqlzGNenUCQMjFZ5Y7cnPw7/LH29D0e9DSJcA6Uu8JMAflmH/8Qrc+0oJ9RKCELgyF+HyBj8DXibG4S3ZklybeUaZEH/uHuDvW+t+lr0yW3kYyzKA0ZGMSgny4/QiuGzxuq5fLym4B1e50TXVwGOIU+zQ7/vtu34CvNLCGGwNaHVTpkjslOVt93JHzOdyaXB0RkkDIFacU68v6x5cu9FZQEbSO21et+EYy9mWHrpJ+hNeQlfShJ5O9fQvh+2+y9DtYyulmTWw9Sd6fIrhx3dtZRng+xrCunma7nng1OwUqFJwCBzzjsAe+xrdA0RZHOM1hQJLGyStIwii8xQbMNWRk5zncVk7MRGihVhdhbeKBY8xSJswPofUUolm5jW9SVZpo4ywIfCL7BVpqUu8kEU0ayzqSYyWK5XI3I+nvV7bV9qMEZUxpl5l0bAHhRj6Ul7LvIl+LdoAZTG+EmIXBJ/p9K2LO2eNXaZlaR2ySoxgelBtbeK68K4KyosbEpGy6B9cfjitAnHbYU0ZVV2AUgY27UsrNwRxxRnAO+dzQiABQlzNgZ3JPAoyeWPHehouDqNXRgwIG5FBLcmsWWKSaMkSs2pyNbRFudth6YOPStoc1iSTwrcBnheK4dWijEgOg437VeJUhbwKgnikS3t7d38IZLOHb/TuKbt7i3jiKoHVbPUmjPkY/U+v1pKG7SW7WGOeGFZNOlRCSC5A3Hpnin7Fbq3SCEWpeJJCJH9SSRkD861ymvaIa6RHHdWUEmyaHLlYztnfb881rZyaoiLFHpUADnYc1bOEJG5rC3dXEStwVYEDYgVR9DAxyKGRxhgRsaWRwLg5yAdsCmJBqGBvQHlep20nTbplgACEDwiTxnH/SmEvXFoYwVefRqJHBwR/WtXqXT06la+Ex0uu8behrzfTrOZLi4S5RkCxlG24ORWVx8b02mUynba6bcN4soJ1JypA/KrXvUfslo08kCnDAHSec4/rXWMMcmsiQgMQCAecUxd9HN7a/ZzJpVtyxG43B2FVClm+2Pd9etJemTtASlw6aQpG4z/sa87bdJvr8ZtrZ2U/vkYX8TXu7L4c6dZAExeM4/el3/KnLlj4LKigbYAHaqaTlmPWL5X1KNrFmtS6M4PnKHbNP/BsYN9PIzFUSFi2BSfW7C6trp2mVipbZiOa2ukTrbdMkexKCRVBkJG60I35Vow9SF7exxwN4SmIh0IPNFtLmVbRxO6vHkqZLj9mVPoabt4+mdQSPwmTxU3Vk8rD9KzuqWl7cXkdtcSMLZiAJMABj71K+t6NR/wCHSqfBBuivzlZOP0oN/GltbPPHphI3VdXP65/Suj6Tb2FvI0jTRBAf2okA1c8Yz2NLdLsh1YO1xcSyJG+fDc889/vNTof6W+Hmee9nlkkMlxoyGff8fvFHvlmtunPbXUkk0jN4jOo2RRg8/dTHSIViFwbmyW3VFz4pGMY+tZHWusXVzZtagL4TE/tO7AY+tVBnd3p56OV1nE2o69WrPvX1jp8wmsoZRuGQGvkoGTgV9M+HSy9JhQ52GN6bGtoNk1cNk4oIBoi7Lk0JLX9naXo03EKyfqPvrz198PwWt1Bd2ZYeHIGZGOQRXoAWWdiDud8HvV2OoFWQEHbFF7VMrPl8pvo8JMpGGjfOSPcj+YNJM/kXHOMZr0nxT0gWdy06lhbSnOAPlb0rzMqaH0jcHcffWk9MbExDSDIeBx7mrLzk7sarsQBvpG5960Og2bX/AFWGPcgHU33UWl7e+6JaHp/RYUZTqIy2BwTTigsQMEDOMGrPGyjDMSB2z2/6ZqiazGChOSM5Hfj+tcuc8r22nULCDPV/FwMLEB9+TWuyIsO4BI2Ge1KIpE4DfMRk0VtenzHJIyRmo48fztVaAk7SXU8aghYgoB9TuawLifw7vq9/gDSfDjJOxI2xj616GWX7PbyTHGVUtn6D+grxnVHMPRIYiQJbl/EfH7w5/Uitc+9Y/wBRb8sNT5c96sxxH7mqqCBvQpWyMA11Tpya7CuDnSfTIoathTipf5SPTehjilWs9DW41MWbcLvg96dsYDcSSSM4RVGS5FAjjPhIigln3wO9a9gjC0jjChHDk4bYk7YO/pS2VHtYIbaCVg7M2NWX8gIG+3v+VW6e56hm5lIitoThnduc+mOKia1/xi7ijDEww5E0qnYd8DNNwQv1qQQwl4umQYVsbeIR6Vlnlcr44tMMJJukriW46mPDtYzFYQkquBjVWPdRz9NuUmjLD0PpX0dLSJYhGiKqKMBQOKy+r9GS8tniGATup9DTx66i728+1yt3As6jBb5gB+93pRpXiYPGxVh3FX6NZ3EjXFqRpeM5Kt2Iq1x0+7zgW0h91XP6UZTTt4uSXDVMIUlUMTg9yO1ei6He4t5IZrjWv7gI4ryFtLobBOxp2M6WyCRn0rX24CvxSMdRyOAuKV6HEkl9qkGVRC36D+dOdakSS0jJUmQNgmkOmdRfp7tpRGV9iSNxW2W7xagx/btpwXciQoJld5ftBhY537Y/PNb6vHb26yykkN8oB3b6f3isoWglvJ5XZTAvhzBox8x3G3uaU6hfM1wScFjtgcL7CvOuO295NNKfqcsrlYCIlG2lTkj60sQXOqR2Y+7VkvcuxDaiSKftboSrlsA9zWmOOmOWVpl4BNH5D5xxk81mPqVipBBGxBHFaYyrZP40LqMOoLON8+U4os+XV9Nz3fhSSMH24Ne3+F+kra2iXUqKbiQZUkfIteY6B03/ABDqiI3+Wvmf3Ar6OFAGAAAKMZ8tfqeT/wAxDNhck70szln0jO/cVW7nYEIvJ5PpXQDA33xVuFd7dHTRMiyKeQwzmsq8+Gem3O6xmFvWM1sa8HPI7irBdQyODTJ4u5+GLqzk8WxnyRwc4Ipc39zDa/Yr62Xw9QyAug/cRtXvNPqKzb74e6des7vAqyPy605dBkvLZtawQ20ImnQZRZCA65Gc/n2ql8PC6JC1pbQhTlZQy/If5b0O/wCjXFu7paws8UYBUSSAhvp3WptpruwRkdbcLNjUC3yn76uZdFot0WLxr2BWZGVTkEHkgGvYKG4bNeK6SUtup+JMEjRcsG383PFejf4htETDLI3o2Nqg2soxgGqMMggAZrET4nikmWGOIgvsrE7GiDrEoZgI1IHJzx9am9d05N+moq4OTwORTCOHGMYrzY6+ZLkW7RRxsy6lYvkHcCmLLriOY1MeS2CCp4yFP6NTLTeGxrNv+mW9xKqyW4aM5YOG+Vtv1o0XVrScAgshI1eYUyJYJgYhKpLDgNuKJdDTzqXcZnaFrW4YxkqUjB0MP9SmptgdH2cSzqWQt4GrTInPynvxwd63orWG21CNACxyWJyT9SaJpA3wM+uK0uc+E6JdKKGJfDEhGjGuQYJwe9NucKdjVl339aq242rO3agHcNgqcg1I/HFL2xDAjhlYqRTBOBknAHJNAXViWwM7UUjeldWoYXOPX1o0Z8mCckUGJsRg4wdjWPOiWjAXARmlk0himQecZ+7atcHIpTqNo14sRSVo3jbUpAzvTx9lWXOkzBrdWEKqCVVW+XPrjtmimRIvAM0NpITkSGMjv3x3puG1YzyXLWYS5ZdJPiZDUtadLuLeK5aOOGK5dtQcbitNxOi6yzW8GnVDMtswkZIyfKDnjPbBzXoLf/JBIAJydjWJcQ36yLEYgYpVAleNMkc5/rW1bQrb28cS6iqjAyaWfo4tI2lSSCQOcUB8OuQCCOM0yy6lIPelk28p5G1ZmC7YXLHYb5r55erN1AeHAjPLc3cjquNyBgCvZdXuJoXEMSnLAsDjn2oHQ+l/4dboZAHuAukkcLkknep32oh0n4KELxz306synV4SDb7zXrNOPQilml07CFSfY0KW4mYaVhwfXVT8i0NdPaRQuZiAmMtk7CkWSwEQmS4IgxnUZOK8h1TqF7eSGK4xGEbHhpwCPWlmuJTHoYA+4FPx2mcsj6PaJbRxgxsNLeYHPzffTLFQMKRvXzrp3V7zp/kXEsPJjc8fSvYWF880Ec4gZQ4yBnin6Ey8mi6EDIG1eQ+Kp5DfW1qCRHjWVA716r7RMxwQFzxXnvi62cxQ3mATGdLEehqsLPKNcP2YtuMqDvkbVNwra0cHGk5P0oFvJpGkcM2RmjtKTKFU5OQG9q7XZCpk8OVlIyvzDbsa1uh9SSD7Qqn511KD/FWfdIR5sByNqUVWX9oMhfbvUZYzKapVoyyGVykbZJPnc9vpV4444ECa1HcknmhWqAhjsoX8qLcQatiCfc9quKWZk1DDZHseKUlDC4Lg5DbA4rrMabhlZgxDb/fUxupMSDBI2IP9+9Gy2gBmgwfmfLfSizwtGUfYhQAT61FiWmlcNgqpwCKLLKshaIkk6chvWgM66l8GcoNs7g1qSSBrfp7sR5ogM+4lH8jWdfQvNa5VPPDux/0+tEkkC9P6aCckxnc//lFcXPNZRwZccxyulurTKvVrtRyJTS3j6o91ODtk0XqFvPP1+9aHB8KTWxJB0rtvg9hRevzW6RCAAmQ+bAPyn+yRSxz1JGV4plbbSaxpK0aYMrNIo0r3z2r6dnVIqICFr5l8NyBetWofGC2PxBr6jbx+HGrn5m7elGdVx46i88ixRO7/ACKhJrGsvEnitxMzxlk8VRCgCrjGNWe9bMq61YHbO2ccUCS0WRXRpZTG+xUHFQ1l0z7VftPTzJHcNC2reVkGy/6ewB9qaVY5ZYLmLx2MvkDLsAuDuc/jTawRq4ZQwwukKG8oH0qbe3itotEIYL6FycfjQdopODtVGIUZJ9zVuTil3yZSDwOKElL7qi2xAWIkHbW3C/UCk16pdfZ52mjUPFJ4eIBknj1+tCv4zN1eKNfEV18/iLwo2BH3iidMFtPPJJamaIpJ+11HaTn1oXqaay5SMKzM5Axk8mixDTGWPJNAU6pMUYtg4oZiLuayLjp1yZ0lE0TmNWCK67Anv+AxWmJN8A1JbOxpy6GmPH0x0DvFFBFcsuBIn7nGwzT3T7OSIRvcBVaNdOlTlSfWmSF9KkvgAA8U7laWlycmoc4UkZoTSaV1bkDc4oqlJF1RtkdxUgmm82SODTDTRLJoaRFcjOksM4pWUGN23xgZz6VivJNNZOTIoim3VSvm0agD5uO9XjjsrXoXuYF3WRXJ4CHOaQupvGklBQDSoJI78/0pcN4c9si6o421RrHj+Hv+CmtO2tNNxLOzZV9IVMfLipymlRXpNnpi8SZcEnIU9q0hIA2B+NUB29KqWCbk1JiuaGdxuKlWDrkVBpgCW0iuFKSRqynsRXm+siCwtvsEEYEh3wFHHvXrBzms/qpjtQbr7N4zthMAfWkrC6rO6HbsOjubYqlzJnzE1a7Z7bpBtbmdZbiXyjJ4z6/Si3tl9pWEws9tNNglQccev0paDp9pHI8ttdSGa2OZcnY+vpQ03L2s1t0+0VRf3DSsy+QOS2B931q88A6ZHJd2ZJVyCI1O2CRkj7tqN1PpsHUDHP4/h7Y1chhVOqX0VhbxwxEOo8mlJCrLj3FA3v0y5LvqnULGQRwgx7q5Xnuf0OK871N2eNFmRhIAFU54UZH6176cynpZNqAZCuRhtVeKWwlueprDciQFjpwRvQPcLdD6VN1C5XSh8MbsxHFfR7S3W3hWNRsowKmxs0sbKK3QABFxn1o/G9DGpqS+kYqgOWwKmXOfYUEpPthgMdiaqDkZzRQNa6TwaWOpTpPagE+qWiXllNDIMq4/D3r5fPG8U7ROMOh0kemK+tSHK7mvA/FdnHb3q3MZGJc5X0Iq8anJgHnA4r2/wb04pZG9YYaRsL7AV422ge6uIreJcySMFA+tfVkji6Z07SqkxwRcAchRSyvwUiscVzJPM8xAjXKxID2/iPuf0pa3e4S4eFkbwxGHSQDg7DFaEU4e0DqDh11DPoQDS9rOHYBfOAcZBz2zXPlfzi56EcMZSO64H45qlrNLdTyBUKQxkpqbl2/oKlJNTzMdgW5PbFM286suoMGBGQwPIp4Xc2dYnxFeaIxYDym5CBXPAyxzXmfiR89QWBQUSJANIGAM77V6Hqzi4+JLSBSAIY2lwRnJO2K8jfu1x1G4cKxy7YGc4q8e85/jPP8AUuWAGN6XbfetSHpUjqWug0Wryxj+Njk4H4VlyxPFIUcEEbVuxkVG7Eeu1URcuF7k4xXE4NFhGq7jx+8wpNGrZBQs0gUFlwFB7Z2otxBPfyW9qGBZvM5x8oHc4qkrpbwahGE1DCmPc59806kctjbJBHmTqN3sSHPl/sVlnlrqezwx3d1cxLMw6RYYWFADcSBeTXrOnwxQWKwwIERBwKz7Cwj6farCnmbl3/iatK02Qipxmumt7EXnFTIoIzVAcNRDutaESSxSLqZvoRgyJokA7kYwaeGxz35zVYzhsHg1Y7HFKk+VKTFKUfbHB9adhkZyEUF2OwAGc1e9i8NkuQoJjYEgjkV6GwQW0sc8PgoCM5Vl4NGedwLbKikgms5EaBTcW7+IVf8AfTbK49jvVb34bW5ktZekK7W848xc7RnPGaY+KbQ2XUo763DKs25I7MOfxoPTOozWnT7hVfSJdgPT3FXOSybiuk3rRdOtVsbZy6puWB+Z+5/lWJLnxMEkn1okkpllzkYG9CO5yeaz991NrgO1VRjGxxkA7VfG1Q4ztg0Bp2c/i2+lyQ6nGacjIntXiJGcfhWPaPpyOCea9D8L2ZveoOzDMCAFj6+1VCksu43vhbphsbIzyjE0wBx/CK2GcsCAdu5qlzL4UTOFLaRkKO9Yq3Xh9SEtxdLFG4CJGTgUSNcsrld1oONUmfSmI1wnHNUEfmyeKKNqaHGqu+G8pxipNUOxoA0cxYeYcVndcvri1jja2QEnUSSOMU+uwxQr+Dx7N1AywBK+xwaJ7Dydv1C/6nbP40qqQ2wUdvesElZOoXaSzMsa6mVVbYn0rUihdemTXMDooVgkmD5geB+tYtypsuo4YzRuq5zgqwbHv71plrXRQ5FanQ9yIBLHbkB1bUDIDk6vbbBrpbRo/tWqaOF4IFChcDxMjv74NGiVHaNEn+1lrdWdS+kIEwSDj223qdKvbuQkQUxuwLAnnYJ9QASKja4pZxtb3CLGRMsLjU6jK4BH9a14wmmeE6GmjZiGcjK7bY39RSlur3FtcmG0FqkEeiQMQCxG/G3YChu8kN2k8kgAl0KWO/I9B7ijKbxEuqx+oMXhiZiNQZgw9P7zS0ZIYYJByN/x/pWh1ZI11iI5XWrA5+uf5VPw/Ym/6rEmlWRCHdX7rvTnom71G1uOnfDtvJC6rNDjxZEPzA5/mRWPFfS3koe8Ik0Lgbac7j0+ta7Xo6pN1SwDtLGYs28ZGMMoH8xWP0ZA9wVOQpXBx91KTsPQLfTW9j40UjiNSMMDtW90q8N/0+OYnJOQWxjOK8heu6QfZEWMqkQ1sR2LA4/GtXojXdt0+QyOIrcrrj0DOnNEx62eVenO2NqHI2k5FYYnMMcMs3UpneVWIDfIcfTFarS6iVOxFFmkqIqxtK64JdsnA4qCNZwckUpJP4XUYkLYWXKn22JzTp8jYzuaQWGFG5AA7mrxPk7ZwdsmglATkkk+9Hh8oyRQa+rS2DRFO+fWhSjI1AVVHxyaQMkb4qD6ilZL6JJfCzqk06ggO5Fd9uiMrREsJFAZlxkjP0p6BkNVgcrSI6lZlmX7RGGU4ILYx+NHWTKZUg+4NGiH1YPFAm2Os7A7ZrvEycVy4kiI5B2I9aDZXXJBbQR3ZBIhbJX1zRopUlhWVGyrDUCO4rO+JrmO36XNbSZaRx+z9hkbmsz4X6mFH2GZsZ3iJ/SlZ1svLV09KTrORsRvk1eM6lyOaUjYhpRvgYIOec5o8ZxECMEj8qzaPMfFFn4N4LlR5Jtj7MP9qxRuK911W0F/06SIYLkao/qP7xXhFbYjcEVthdxy8uOrtbGa9/0yPwunWykbiJSfwrwdshmmSJRks4UffX0QgKuFyABgAUs6rhnypICGLA4I4pTqyrN0y5RsAGM7kcY3/lTcpwQ2CQBmsP4mvRBZGFT57g6ce3eox9t967eUhbWEIOCpz+FaMCqZ2OOeR6GsiH9mykk4NOJI8cnm+U7ZHbmvRldeN3Dd+gEOpdiDnIpdkP2fwyp22z6Zqz3ONicZ2yO/1o9vJE0ZXAzjBGKaw4j4cQR9ixGr7qLBPrLQsTIc5zjGBSsyuBnUCqnb3FMWlzGZCrDBYcmjYUjOu9mYABUGnYc/3ikIZi1wNRGFBxn761JkCBkjG5GT71mQx6XGnJYrvntmlU1o9MjKQAnYknIpeVHEugZ1RcH1FEknS3bAyHAwCO/1rvt1tI+ZEIbGMkZpmpcL4nT5dQwdOfw3oF3tZ9MA7RZ/9dMTv4sMnhOpAQ5x9DQpkDWlsSSPDtlbY+sgFcv1HuMOZN9OsHxFeyEyBgToCfvHbY+xoXWlnMMDTFzp2OqTOCQDjHY7GiXRlT4nuJERmRZsuF/hyDQ7+COWVj9pLNqAKgYC4ABznG9ZY31HPcN9nfgrpP2/qnjSgGG1w7Z/ePYV9FkfbbO1YvwdYJZ9GDA5a4PiZPp2rSM2p3B2wcYot2JNGA2VqNW9JXV8lsIlLqGlcKobvxn8qXl6u8UFzJLAYlhfClv3x7UleNa2rHNS0qqMmsQ9SmLu8gFvAseSxIJVvem4pSYF1SCZl2ZwMZoGmkHyNSnIxtSyODIynOQe/egwTlW0DzK35V0h/akjbvQTN6oz216ZowXkCDRHv5jk+nsasnUCbQ3sySW8aHBj0/N9fvNd1e40ywaLnwZmU7lM5AIpW0upLyeeeIssDMsWhk16j647Ck0k3G7ZSLNEs8eSrjIJHapLEuwJ71FgxayjLMrHGCyjAP0pcuRdSKTtnIFNnTDsUjdgRkDIJrPPWZY7OWe4tF/Z4IWOTOQfu2pm9KGxm8RWdCuGVOTWTcSTWpuXhwREoATnUDgb++1VjNpp49axHK8lnIqxKGbDL3p2OXxoY5QCA6hgDyM1jrBciCcDDXM2CSRhEG238+KFN12Ww6damS1LyupDAnGnBxRlJDjfJLRMByRjelVultQZjkoow2K88Pim7J8lohHuD/Wg3d1cXvnNukLAhyw4AG+fxAqZ2djXn6hc9Qv4I4oMWb5EhJ3NWjt1vLTwxBNbxrIQ8Ib5sAnv70nYQrH+2SR0t0VnGCNDZBOV++tB0ubixjWa6VboKJUVfKRj1redM6okM0t9FLJOdMRwiEb4Kj8xqAr0RwvlB2FedYTRTSOpd4z5nMg8wI28uPUCvQNgsApznfNZ8ntWKS2BtQGbPIzRZDgYFBNQoS3yCwP3Ci0vG+Jgvc0ywwaQQTvVLnxGtn8HHiAZXI2JFXrl5oDIjsbhbxbya6DyKmNIXAP9mgnF2LlGAt7dDqkaNcF+9bLwoZQ5UF12UkcVZQFJIUAnkgc01eTzN9YSiyjk6fJPJC3lERBOnNaEPS4YbdDLbm5nbd2I3OR71r5ya7G9B3O2aJJDNFdZijKxHZgZNhzwN/X1FGjsbZbo3CRKJWOWamCalKSd1BOTVWO1STiqGgloxgk1ViTkmrpsu9VlGBtQFVc52xVLsYAcdua5ODRBuMEZ9RQRC7vLe0tTNdSBF4A7t9K+c9b6l/ifUDKF0RqNKLngVsfGvjw9QCyEmMrqjP8AKvKg1cGUez+Aum+JLJ1CRchPJH9e5r2szJjR3XfJFIfD0KWfRbSA4DLGGYe53NN3DKDncAjJOfSot2UgJjQwGEfLgLgHgcYqUaGCBjGACq4AAwBQLd/tEccgUqHzt6f3irXEZ8PSoJBO5rLPci5O3QqrW+kjJOxBPOa6xtvslqIlLMqk6c+nOKmBW8NS+AQMnFTNKkUbuTsi6iPTmjjmsZCy97eatndb3q93I+splck4UkZ2z+ArE6eZEtJmiAEjuqRnSDvycZ9qed/B+F2dgA91Jk6jnVv2+5aBaARW1lKAXVHd3ZR8mdPP4VrxTeVrLk9SFnsDIWjW9WScnU0YfOW/maJZ3YuA8V3bJNPFE58R98gDb789/SpawEdsfBKG4RzIjq4yyiocj/4njC4AZtLgehyD+VdGWMZY3bDfck4xVo20kHupyKmRSJGUjBB4ND4NQ0b3TZhLI00ihYrfzk55btW78MQvczXHUrhcs/kjJ7CvJWjkRGDYhmBIHevpFlAtnZRwr+4oBPqaxs720x9adIAG0ijW+wpd+c9zTEXy5pRSTsaupyKGx3qVNXCSedqsNxVSd6kUUni5Y1kidTwwxR+jS6+nKHYDwm0MxhUgfUmlwcLmsO71CWSMEgFs4zTyx8oUm3o/8dsl6Zc2V+DdSNI2gofKByN+2DWFdsHAVSQoGABSSwFj5mApl1yOckDmpsVQoBhyMnGKIdjxVItpeRVz83pSS7FSm7AelR9M1yD9oOfWgLxoXvNCAlmOAo7k19M6RZR9L6ckGxkPmkYd2rwXw5Ebj4jtwOFfUT9N6+mMFPNUcZ3VZphaSG2TXIF8oPc1iXkZk6LG3UfJLnG+2++M4Brc6jLHbwM7KxC7kLzWXLZyXbJewSMIymsxSHGrHtWmBUKW46rF0uA2o8MBe5yx29DmrW3W5rPp8Et9OJTJuMpv+VS00k13Hdx3gFuqZMQNIm5szaIl/aTBPmQsvOc+laa31otvSQdRt52RA4SR11IpPzD2o2fNvXl4Zxc3UE8dnILaIFUZQDg7dq04uu2a2sT3MyrI2zaBnHvWeWFno5dtkciijcYpJLqJk1IXYHvpI/Wp+2kAhYiG9SazU8rf2ZNx1aEWiyvGqyJIG0mMbkVl9Zmj/wARtbpZprhj4b6pk0k+3Ar0XU08XqqO1s88k1s6lIX0nbG/I9a8x1qTx+mWDfazM8SFTGyYMeMVUuwbX7HcXDwRosKHzzppHiIVJGF/U+1GlYiDXMjEEeNOoOgNnaMj/rQIEHXblYZEgRtIZrhQQ0mPT3wcGhzWDrB4DMzldbLJ6ohIK/lkUjaXQpry6+0WodxZZdnuCvz5Hc7+tKqslxDaFFJcEKCCM7ZqV+zxdQgtbK6yjpqaN3zGzbFR99DdmiXRlEQzupK+YLjHBH1q8SpXqFhJDDcvKw1BsaVOfetL4dVLHpV11KYBDgrHKN8bYxj/AJqF8Q+ObkcmNo1YjPOc7/gKt1GU23wvY2aqsUlxgyRkbsM8/iBRSK9Dkmt+rwXMyFI53KmRlwpzzvVI4jZdRniAdPCcqCeQNQ/lXoOoWIt/ha3YK6vbFJdB9TjOfxNJXcay/EUznJWSJZSAdjlR+VTbrtU7CvVcK8pjVwCFzkZXnG31NT0xI59Uc8ryKqqFi1EZJz+hNOxvoklbVAANhI27g4Jwq/XfjnvWxaWdtPbQzSIszHziSRNyTvn2qsM9YpynbDurG3uvIttOTbtoVwdjztv2ranuFjfZskDGBTslujcqM4rB6mn+HBpxGzRndlXt70rdhW7lEr5ZHd1UsqopJ1duOOc1q9Pm8S0gEkgdmjUh2O5PpWV055bq1gurWVEVpsyBuSo7VWWO1lWfqIhluMOFChvlxgbYqpNzsnowCDhqkkE7ZrKk6qtrI63SEqoDBkbznP8AppuK/spnKR3UfiDYo5wR+NRqm0B5lxQJAQdqLGRpyCGz3BqruqnzVJsrq9lDcW7zSLiSNCQ45XG9AtlV4vCjgKKYdX2hRlmJ7VrkrIcKpIO2Mc0g3T50acRRK8RACRBgoPP4Vcy60VhK0vo72NUiQvNEoIjdcBSCMnV7inemX0X2hrb7S8szMx0uMFf9P5Gqy9PuI41mtrGMSS7TxBhgg+9Ta2d3ENQtI4X8VWAJyQu2dxV3VhRozthdQ2olpKskQ04BXZh6UG5GQdiM9vSvPDqv2S1kW3lQ3LbKoIJHPastKT8bxaRHNqHmTTj7xXkEkaPDKSGU5yDxWh1CVpIpDLKXmO5DE5xkfMDwazOxFVpjn7e56PefbrLx2BDA4cD1FaY2jJGBnfesX4WGOjKQANTsf0FbOSGZdsDcH0rG+3Rj6EjbK47juBXjfiGy+x9SdlXEc3nX2PcV65TwcMeOaW6vYjqFi0agGQeaM+/+9PG6qM8fKPNfC8HjdVRiMiLLn7q9oxyceu5waw/hSzNvZPNICJJWxg9gK2WKkggrscb/AH0ZXdHHjqLHPhoBsTscmvG/FqsvV4N/KYhpHpua9gpBQDYAdhXlfjL/AOusvXQ1PD2M/TEWQICrKSp71aM+JEBkgg4qoLa1TC6G+YGqp4ZJymAOwO5rtxvTo4ct4Gbd4Zn8ORAG4znFHaJVkxEpAH7xNVsekS9SuDjCIPmbnFbLfD0qjEd0HA4Ei8feKm8uON1a3l/rPiWzXxFuS5JUjQo55rICMZCIQzAetbTdLvbVj+xMqk7lDqpAhLRQ2vDnlCORVSzLuUwTdSOoV9mXbNCeQ6y2ogjufyq6wfaZGKscE5ZyOKLHZqk/mk8RD/COartPZdiLhgxO/GgDemBAEiBMYDHs2+RTRjWLzRFIiexHzffQ2P7TYnJ7OM4p6ORC6FjYhdJKkEE8UG5U/Zi2vHhWsQI9csDVpnMjBMbdwBWlFCJrLrHBLFY1+qr/AFNYc3uMOe6hR5jD169UKSHYPqHYY/3pO7mjaeXTGELHSVI4GB6fT0FEnmQ3ZeRgv2i2TDH6AH9KvFA8VkBIVOMjn67j7zXPOomdzT2nSOqWd/ZoLZtDxoFeEndP7xUXMjxOXUEg8ivKdDgaS3csHjaSdU8VBp0qBnn32FbUvUJoY3EqNFGr+EGmBORg7j1opeInUZ1NgJyVKxsCQU1c7fqRQGktrnxba5lLpHJnUZCAi4GCD3IJxvSfSDNc9XliMouImj/aH9w8dq9MvTFIJWR49UmtguN/UffSPemEyhrBBJMFkvPIJRFuy9s1qdOacM8M0TJoUAHHlbHpT8XToos48wL61DAeQ+1c1kSUbxHDIxbIOM5yN/xoK5bVjAEysNj3FFcAuw7il5IHByC2RuDmiSkMAzMEON9+KEsG/u5n609vC/hMkQWNnXZiSCaNCkct31CZUkYKNJiRj52FXupIQ6FWzICVVwMhSdqlWWS+kMczK0SqGjiIUuTnJ822BnO1DSBXXUpOjWVu8MIVJDloJD8v0piS4LSrPGMxS4znt2pV4VcXztF/iE0cwUAnhdqWWOY9QFnCHTS4XJf5l5yR7AYpxOWtPSAOYTpHmPGax5bDKzy+FJdSTY1xs2jGMjtWtdt9mtWk3AUZOBvStutnKXle7ClxgiRSn64py6Z6CispDd2xS4n8KMadAGc87mnr/o9vcuEAk8TjJIpyO/so4lUXMAcDkSBqXee2LajLA5/5gv6VOV2cJf8Aw/bxsFlaQkdlIplujWkkWqNnhIGNZG4/Ooe+ss5e4th7GQbfjUDrfTYhhryD2CHV+lQrtj/YEDXKyNqjbASRBozjPbBpoXEJWCTzC4VTGrumNX9ijT9XtLkPp+2XK91jgbH57VjXl1I6hYLGVFOwErrGD9RV+d9Dx22LS2glVBNK7liF/wDEARtjtgmn+nEGNiGCqciKPPCjas+WR7LoyNHERP4a/tEGwJ5H0wKp0hr2W0UGBCsS/spJD/fai3fs5h1ttMDnc0NiQdt6Usb5pdcd0ojuIjpcA7H3FOtuBjcnimmzSsAzPqPYU474XIFLqunYDc96uQdOCaRIDsxq68iqKcVcHfNAWcb1GKs25qKAgGu+lTiqvLDGC0kqIBuSzYxTCw3O9cuxpJutdNU4F2jk7ARgvn8KNFcxynChx7shHp6/WkerF23JqDXE5PFUdvMAOTQQg4obuy8YI7g0Q+VcUPk4NMKhxnYEVcNg7VBQZyK5ykUbySEKiAsWPYCgPKf/AMwLiDwba2BDXAbWf9K15HpkIuepW0LfK8qqfpkUfr90LzrNxMpypOBvTPwhEs3xFbq3ADEf+U1fqI+X0tgqoWXBIoRYMihnBJG49KuItAwWyDVTEEbOc59KxUlEWOIFVXC+UKTwKYXQ0YLYAbsaAngqcOoBPcGhO0pnjRQDGVJkYnn0AoA86qjaV79gKxesAw9O6hMW+eIKB6bY/U1tsuFGpiXHcCvP/FjeH0WcAnJKrg/UU4NvP9T/AGfw3YIBpDnUQN87H+tYttdvbSAjDL3U8Hn+uK2viEeH0vpsQIICZynynZayLK2SbMkhQhTjwzIqlvxPFPh/XbPk9tW2u7aOAzrblIUUqjufMxPb32NZMCzXd29wshiCeZpcnyfh3pm7t5rllDz26EDCQh+PvHl/Oq9YnMVwbSFVjhjPyJ2P9e1b2ok0H1aVJrhJEVx5AGZxjWR3pF02DDcGtGW70BknQPqVSR/q9664t0EULRoAXXU6qc4BAI59qk4F0aMT9VtEI4lBPuBvX0xj5MetfPPhxNHxBAje/wChr6DJtgelZ5e2uITUzF/lilWO1MxH9mKhbmO9cDiqsd6qDvTIRjtmrqcjNUG64qYz5aaXiVmU7Dc+1JSKJLx0DspddGnGxPvTsZ2zSV60lvdiWMgFlxkirohKM6JAQdx2IzRp3aRvFbOW9aEW1SFiAMngdqNKv7JccgZ2qToC/OCM1Ykg45qqnferH3zSS4HbipQ5bJ7VGM964/KfWgPWfAdpmW5vGHy+RT9ea9izYFeY+Fuo9OtOlpb/AGlRMdUkgbbT+NbF5fxKpRZoxIw8oLfypqKXstyb5TCyJAqEyO4yoq129tZSyXcszGQx6VT+n3ik7a3E9tJDcXADyvlXj/7QYB/QimopENlDAqfaF1aJcnJXOdyN+9bSaiGU9hZwmOQqXuYoxLIgJ8wJ3P3VFzdRx2UguZLmaGYZRjH8v6UzcSXjLcW0ECYQeEJmbfB9qULyzQSQtG6SNhJCx8h07eQe43rT33SGnvYB0jVZzLDGuzFhvj7u9R0PpTIwbRGYfm1lfMfYZpa+gt7yGO0gEfgkaiUOSp/lQ5rnrPSIVEd201sNjlQWUffWVvuRUj17qqrlsIo9TSN11GKFMwxmVhxk6RSHT5Y7+MSicyE8ljuKea2Qqdht7Vkpk3Ek111OwuZklxjSUhbDjI7ffWZ1A6ujPbG4CtbzuEt3XEgU55P303fusAgZUk/ZygakfcLk/LXXuTH1S3EwQEpKgulxM3GccVdEU+H7Wa56TPctoAhg0wkLuD5u/rml7S2huemOGwTrZdT7lfKCMffQ/h3qb2NrLBH+0kmcRpHJnTv3GPzpy5sD09ntzPLIZQhKg/OgzqG/oBgYqfVMv04O/SZFMIEYbWzAkYwAc7g/rXSJbuLmKElYwVIA/dyuG59xVZrayj6cXgnfW0pHgo/+aA2Mbe2DmmZFF11BtbxxtLCSVCY0kNwffHeqhUW+Qy2tm5jIUxaWDHg5HeletgydP6VdBmYKnhsAPkIxWl1CWKXpUIjljBzgxhsZ+77geKR6dpvLLqvT2UgDNyjA9xjaik9V1U6uh3rAggwOcj/lNeajXVcWQkGStipAHfBb+VHN3HL8GQwgMpd0twfcEH9BQrhwPiG7ABOiNU2HcBeKjL0vH2Oh8O4L67eMEjLkapBkcD+RxXoLRtVrG2osSM6iNzXnkzG0ziWNCx1awuuY7HYD7sg+venujX6TJp8Vy2thmQYZtzRL1DuO9tzOQKR6pCJrSRTTIchsc7UO4OYHB+lUzeWs47eCOJwkOFDoWceRX5Gr8xWisqNKIrWaGLwU1XEka+U47YoUEXjFIrmyUxKGKAk/tHx2+7NckQhhS6hshazSuIjbufK4Nb+4kG/tLTqdqbu3uWLqcM4XGfuOMUnFAt7drqckxYY4XQdfvT90QkkduqwwWbuUkaE58w/dO21W6fYpbSTqoAzITgenapyuocP2UMVtGRHhNTajg8k04jiVsFi+PXtQ0hGN6NGoVthj3rFRpCAQpxVtekkYG3oKCG/aL6VDNhtqAMJsjI/MVJkDDtQCd++1SpJ3AoISRQy7HFeEe1S0vuoXIjYvbtqCkbHP+xr3JORXnviG0ysksbOrSJhgv7+nPP41WN7FeVu43WLU8ZQsQF1nJK+mfrShOORWh1HzReMJJiJipCOpAGxrPY+XjNVWGXt7P4d8nRYAdtmP/qNaMT+YqQQeR71mfD51dJhG/BH/AKjWlHvJgjda577dWPpdmwNxwOSf79KujE+UemQAP0oJOHxkA8A96vESSD5j2O2MUjEdtiFVgDzioDH/AFc+lTINtwMe9AB09hnPZvrQB2BZRgnbc7V5P4tbVe2hPIRv5V6nXhQPXYDNeX+MFw9nKvHmX9KvH2zz9MVpGQa1ySKtEumTUTq21HPc0vlmUkk4xxQYy+OTt6munHI/p8tdN3pXXlsoyjoSGOSRXqoLlJo1dGyGGQR3rzvQbSxmthcSFTcK5AVRz91ayQ+CuuNPCVfNud2+tcfLry6dkaKyagCu2aQuOl2d5OZWGiRvmGeDQjeElgmkCQagM/Kwqpmnn8yhcso83pU4+U9C3TM6japZTeCz64xuoHes97hRtGgUdga0Oqw3ES+NIwZV2wBxmslnUnAldAexGa9Djytx7Ey2sZzgmRi5O2KoLhwukE47D0qjogbLS6/+UVrfDtil9dFpkPgJ/wCo+lXctdlctds23kMk4Z9oIfPIcc47fea9D02F06cGkBEkrGVge2f9qLP0VIrvWxBgU6oogMKp9/U0048pB9K5bbld1w8ufldPM9Tt3gkGgZa0bWg9Yycj8GyKTku4LklXXQmNj7/dXsOodPF3bxyxuYriLdZAPyPtWG/TpWJ8TpdtKQM6opDHn7qnuHjn0npnU7SLp01s8shklXSsZXZd+c1oSaIiSnUvtCKAoLjUI3I8pP5isW0tQ3UUU2vgjTqwW1E1r3dsFCCPKyMyhSOxyMfnWdy7dOHc22OkWscJklWMKXOThccbfrk1rs2k7UrbrpXG+NhvTDHIyBg1bKrhyF2OSK5Tgk5z61QnIwdid65Sc7nfHFBOkJMZ247UnJGhG43NNSN+zIO2aExAAzv70GzbqNWwDwdsVSWPXPA8kUcxiyxYjTqJOw44Api4XU6jmofZayyy16a4Rl9Yu5hFrGiFk3DRAg/TNMfCcLSRvdyOXZ/KrH86yetXBBCKurO7ewr1nS4/BsoV3JCaiT3zVYVOfXQt+k01uyQMgdtvPxivMFGtr5owSR+8qZ8p+6vWMcKTjO1YHSrtrdZppkMjhjsDjOTTyRiGLiQtjVIffUagTOQQZZF/8ZrQfrlpNhngZQGwRnO/301bdV6a0hXwwWG5Olayk00tYdvLLnAMjD11neuuZSkJJDhjwS3+wraPUOmtJOojIcc/sxvWd9riZJWhiI0cgnGfyqiZaRtNxCpJ9Rqz+NaFlbvNdqrIQiDU+lRuB229aj/EZri3GVRVXJU5Y4rZ6X05+n2+pSrSMCxXGOT/AEAFOQbTJcsnSHl6hEgZs6IuM+g370uoh6jZ25FyIDD5nVNhtjNcRL1GIzdSdIrWNjlQCuog+9BvOm9ONi9xbSMFA5STYjb1q1dQl1N+oSXT3VjGTCy4Uqc6gO/5mtfoM015avNOgjAkKopPpWX1C9ubD7HbWUDPEy8OvmPttxtW/ZKUtUAHOW/Ek0Jy9GhgDihhstipLbbiqM2nBI52ps0tuatnA96rjfNQ3NIE+rdVPTli8hdpMgAHjGKB1q+nt7KN43dGYjJA4++n7iGGWSEyIC65KEjisa5Elx1i3S6hKQrkqTghj23FDTHRiRbbrVjGPtDI+2cNwfTFEuIrbp/SjaJIsRZGCkjOs/75oAh8U3QlsxbiPLRzjY533ofQj9siM1y3jSRnSmr92g9fLM6Jbk9QAnt3KAZDEY0nPOdu4r0viXJ6ukWCLYRFtWOWyKRseqtd3E8c1sYokBbxCeMetG6Le3F27hkzCmQsh/e/v60jztvbVJxQVGqf2G9EY4NRAMlzjvTYrk1UDNWZ0U+Zh9BWbL1kC1uJbaIgxFl1SDkj6e9BybaR0xxl5HVEXcsxwBXnviLqaTwrZWbCZpceVN9XB/Cs6HqM99cPN1GYmCEa9AG2cjG1FntbG4s3u4FVeTqY6cHJJzRtp4eN7eW65Alt1F1jUoGAbT6ZrQ+Bk1/EcR7Kjk/gazusSm4mjkZQDoxhVwBgnivW/BfSjZQHqE2RLMulF/hX1++rt6Y2ar1kqalrNu1uJGSGIFUY/tJP4VHb6mtAOzqcjFDDYGQuT64rMWKKgUYIIAHA7VMbIwYdwxA9B/ZrijM6sSdI3AI5PvQbW3aBY0B1Y2k/1Zyc/iaNAaeZbRA0myllUk9s5FYnxm4XoGjuZlX9TXoJ7RLy18OTcMACCfT/AHrzvx4PD6TAg3LXAJ/A04TB+Lh/9EeSUPmOxPHavN8cV6T4vIE9spxqCHIPzD61h2tt9p8Ri4jjiXU7kbAZA7e5o4P0hZ+wFDM2ACSfSj27JFOWuEdiO3v99PtezNJcJ02JRB8iMIwGVf8Am53xvvXR9TmSaKPqCloFBRwVyXG/c81siy6AnaOVDLEoIXnVuR9d/wCtFh1p0p3jXSzk6iRjOPT7jVPDtrYw3GqRreZXUoQNQxt/MGlru5+0SkrqVDwuaVKHOgkt1yyJzkP/AFr6BKctmvnnRZBB1a1kbYB8fjkV9DZg0eqs8/bTAJjtTcX+Su29Z5bfHrWio0oB6CoWG1VqzVQ0wIhq67DFCWiimTw0bevFL9UGqFG22OKMjb4OcVF6mu0cDO29WmMsfrTDHKqPbel445JnCwozueyimmt5YmEUqkSdwDnmotVSp2NWO644pySxAXSGPiDdsjYUk/lYg0pUuG45qW+TAxmqE+mfeqs2Dg80wuPxrT6MWn6vAzSHWzfMxz2rKHy5waa6XceDfwSFsBZFJPpTnsPcRpdTW4lgt4AMaoQTgpsB6e1ZtgtxHNdCbWt2GDeGH8MMPUVp28UYa3jkdy9r5kKfK4PH6VSEW/UOuuZItJjX5SmC31roxvsqXtC79TniNxPcxourHid/SiXAEtqb02ksBjfDxvyyEjODyK01lWGSbxLNYY4zphKjd/oBSMUd3PKPt3gzhm1JC7aSo37Ub2NE7YQPcEWwj8NDpzGNu/8AKtg26zRaSBgjByOaziJLy7eePRax2w0sHGCRsd/atW3dXRSCGBGQQcg1Gc0JXjup2Fz0K6+22JPhA7qe319q3+jdYterRkRnRNjzRMd/urTurZbiMpIuVYYOa8J1LoN90i5a8s9XhxEOHU7rULafVY9AuU8EnSQwb/eiF/tN3IsVwswuLPJa9XSRj+E7UrbdZTqqMs8YVimJMHZjvxRbWfxR0oeMl3J5ovAuUwE29aq+ijC6c8ESXLTRtKVK+HATsxOd9vQCnYLZyRcF21OgWAI5IhZj5V39s0tBNF03qtwZoFaSPIVQ2wcN2PpTY8VI3SaAR3AH+Q2T4ztkaxjuAamqCltfs7y3ViXt5DJ4SKGBy22pT6eo9q071rxZLN7mFTMmuEyKPLJkAikXdgjaJAW0CFJSnlaP99m9xkCmJ/tUVqkNzPFPHaSxkuEAZRxjPfY0ChuNGCHB1oCABxx/IUpaXX2PrUFyFLAY2J5GMVodPYFpI5AxQAIcnkjOP0rJ6hH4csbKGCEeUkfU/wA8Ub7LTdVZ0+Jf8NMitbpcG6wV521focVnWM6y9RuJy5Cu5YFzvua11Orpp6yFxpsDDrPz+KCVzXnunkLqJGAcAn0o1sPQ+YzPomjiwBqcDMgB7D09c4zmtC2OJERVYAHUS53b3rDW9jtrrw3BUSxCQyqvmY+lbfTQsrLMMhcZyxyTmsu9tpqYtNT7UG8mEdq7EE4BOBRRpBwDSvU2VbZ+dxwK1jBldQLR2HhQu80xcSp4YJKJ2xj6VcQoY7J7+4u5JGfEaqNOknB+tLWnV7OK0a1kvRZ3Al1F1jLA53p9epCa5kMN3CiMwSNXXOo/xdsCtvLU0WlCGe9mhnYXAhTWsZjC6ie+fWj2QYprfGttzpG1JQPp6fJdosbytr+0SNyCOB95ArRsciFAcZxvUZ0Q8owAMVy51ZJ27VUtvjNWUYrM0ru+aseeKqNyMHFSRnvQHHfuanOMHNVbYZqw3FAXzlSaR6smuydgrEqM4Tk/TPtTi+hqjjMbqR2ph4DrieDLDD6RKck+YDfY9tqzZCdGBmpvEeHqE8TlmZHKlidzvVWOFzVe2GXt7D4b26TBnGcN/wC41pJuR/ED+NY/wxIH6Ug82VJH51rBtJLY+XmsL7dOPoRsgkDPuAKlNm4Hzck/Wqu2W7HPYmpVgNwwzsdh9KSjB2GCfoccUB8A9tj3X60ZyAPmwR2FUP8A49jQFVOEz6d6wvimPV0tWA3SUH8citvtg5xzvWT14aukzKecA/gQaqe05enk1GEA9a0uj9JjvVJkZtOeAazAdtgcmvQfC0wMkkHDAah71sw47qttrOO2tVWANGq4HkIHP1pAC5JIJZkLackcelbpRZYyjg4PoeKUexRXJjARSwYgpnOPv71llju7dmGepqkIIIzKpOHDDOVI255/DFaccaFcoVI4yDQTaRtKVKFYyuMrt93v37UaO2CTao52RSACuM5x339qcmiysrp7RJ4ijqCrDBBrDl+F1ZiY5HGfXevThQRscmrBG7gD760ls9ImVnp5u2+FIA2Z5HcDfSDjNOW7R2bPCq4KHCoBwK2iu3IFYnUAF6kSM5IAOfuott9oyyuh5HeU5c/QDtQW4NEz5c0Fjj76TntNFsW/3UOIAyAeoxVn/wAgVSI/tVFIMaxOvqkhP7qACn5Tq6nZx+rlvwBNZtiMdZnHocfhWv4OrqVpKOULfmprHL9ndx//AFthdo8g7g0ZjnG+CKCv+WT6GiZwMng1ozWVdQwSRmuBGT7bZqFOByd64c4NAUlGFwdxVGJ04IHtVrk4XBoRYAg5zikZedwJcHNAuJQIyQdgMmiO2tySOaU6idFm+Bztmsb3XRJqMQ/8TPkj52CgV7iIYGANhtXjunJru7cY/fz+G9exj4zWmDLkS+yEe1edibSJCeBpJ/AV6J91IzvivOoATIDwQv6Cnl6Rj7Au4kWPKrg7HNAgjIuy6kj9pjB+laF9EgNwQT5Qpx+FKW4/av8A/lP6Cscb01sRA37e5lGSCxwM1NhIwjUY1B8kg+9At8iO6w2OTkUxYL5IRk/LmtCOdJjj+1/ZJFI1PkPrPA3xj7q2Ly3kimuHgJkurgaVHaNRikrC1lVnuxAZGDhY0PAJ5Y/QUzcXVo1xeQG5NuxdSXXvgDaqg/8A4iK2S96StjJqiliALAj5Tvv99KdSMPRuiSxK7s0mRknkn6VLXb33VtVnKyRxJhmOfN9331h9cii0mNbmWaRWLEM2QM0z+e09O6l1C7t5vAtjN4KgZD4x/XivT9N6hNPZxO0Ph6xhEIOdvX8KwrCS06T0WNyFcSBXch/OzZ7D2p9erWA0zLfOTnJRUYkj0xXJny57/GLuONPy3jjV4jRoFGpst8o9atD1C2ZdP2iNx6hxSM11bzxPMLuFoG/dYgbHGxz3rD6mwzbSQSKIxldSDTjj+VPj5srdZQpxTJ7UurAEEEHuKqTk0hau0cQRt+MH604jV1MNK36yPalIZBHK4IVj2NZMxls+hSpfziWY5Cb7jjH571o9WgS4sTqkdCu4KHGc7d8evrWJ/gqJMiyXrG+YeIAeDSaYa12btrK5ntVF9esICo2BAz9TVksT0gz3UDhrcR6ipGSx/pUdTsJL2yg8AqCm5Q7Zzj6UYgdP6GiT5lCjDFcNjP8Azc0HvbLuOs3V7BPHbWzFG1KWA4B/2Brb6NLHLCiqjxPHGAyFcc9/ypVZlsukG6togXYAklAM/XTTfRL17+0aaRFVw2kkDnFMsvXUOP7UEZYYydu1GbehMCp1Lz6etDJRhpyayIZmvSYbBgq6n8ZmX1z/AFp6+voVtJGDgEDBHcVnfD8vg3dws0fhGUmQah23oaYzraR0+ws/FSSUvHLiMkn5TnaqXVxGnT3g6XqYIPMyA+Ubd/vod9bw2/8Aw0c5xcz5cntj/etM/wDAO0jvGlkkelUUZLHahf8Arzdv01eptYAJpihLmX3xj9a9er7YAwBXm/h67WK/lWVdEd0/7PPqM7V7KOGEjIwaGefsK31yNjfT3psQqNxzVlCgYUAVcUMwzGG2IOBvV2jQjzKDjjIqaq74G25oCp0ouNkX0FeN+PJxJBaRqMgS16aZZXOTmvIfGkbLbW7NjHi0QEfjHa6tl9Izgem/rSMuqLp1nBEVT7Sn7UBfM3nODxxsKb+Lzm4tsceHtj5fupSVv+C6bOQW0ZVpAPlAbZT9Bv8AfT4f0ic/2aLvF0+COFZFi1KHZ+6g52H1G+RvWYspvhOkrGQqmpXI32x6+9Pdb8SQJpIEcscYBJODjY8nGcj0qLu6gtDd26odagRIgiA0YwCc87kVcg8tUjb/ALTo12rkP4Wkoh5TcZYe3as4bYrVliNj0uSGQIlxK4DAMGLIN+3G4FZyoSOMe9Uz2gk6sjtvXvukX323piSHGvGGHoRXhW2yANxWz8MXJjuJrcnZ11AfSoyh4Xt6a3PiXIX03rUJrN6WMh5TwTgGn85rJs5qoasaoxxQay0ZeKWB3phDkU014IeV9qZGGGCAQeRSbNls0xE2Vxk5FaE2YEhjjURKqAjOAKSu41F675DHSAM9qPalTFnJyNqDdKTcYB5Tn8axyUTKFiwXcckjvWTcHErDg16FIyykRg4FYt7ZXCzk+ExzwQKMU62VBGN6FI37TNH+zzBtJhcE9ivNaadIS4gA0lJMZ5rQaZUQ8QFds9qhQVfBok1tLYz6ZFOPX1olxHqUSqNjQT23TrhZ+lw28BZJmgJV2G2e+/1rrvVFFZRzypHdM2GkBxjtn3OMCsbokr3PRbq3DkNAfEiAO45zW4yG8it2jhimgdcSazuv0Nay9bAVxkOLs3M7yW22iZNIcb8HYcGryT9PM8XUpIbvWcEIEO2KRi8Hp/VptCExhAV7qufc7ChJ1C+vppg0oW3ZsIqfvD696dy16Ex20Eu7m8vftKyNDCBpVPUe9Nx+QfsyFxwAKyUMybYJoounU+ZSK5M88sq6cccZG3HdYXTICD60XKshyAwPb1rIivUYYamFlj5VyD7GiZ35K8c+GLL0mKy6pI8Hkhn2VQflY5/I1kS3NzHbf4VOAsKyM6kjjn0+ua9fK0bkGQByNxkcUncWvT3fxZLVA/8AEDjP4VpOafMT9qvHG20zwImHE66QxGrH4enNPR3WfGmfqD+IsSSeYAFnGeM+345rYlTpTSIzuA8TFwDJwTisvrK9MFm720oM5YeXIYf1G1P7kvoeFnsu0tu4Mc00yxNbHGSdpNiy47749qFEyTC4EUf2dVCkxg9wAD+YzUKlzdDxHluGydYwNI1DAz+Aq56bLINQhkYndiXGT+dPabG506RFt5xHkFnLBgBk54zn0xms7qVlI0scMCMzO7EDGMnAz+lVWXqEa6FjlAG2MjFCX/EjMsrQZIOdRk3/AFqdXez3NNZIL6P4ansWRxIZFZUG+U5PFZlpBJbtMk8bRllUEOMbE/7Gn7b7fK+MsrHspJ/nTL9PvGl8Zrlg+AN4+AM/1NVKnoNlje2BkUCaHhsYI5/lWt0wBbREVshcqDjHBIrMFrf7r4sEgPGpSMfrWxYxNHbqrEFhkkgckkn+dE38nlr4HAOdzVJ4vEGDRguOcmpfyrn0poeP6nZLJcSjTkDY+9XtIdIVJFBJUH65ANPTJqEhPc5pdG1LA5wSFKfgTWefprxj3FrGLV9KKCV5ArWteNu1JldVuR6imenNrtwx70sKfJDi++5q4+Wqjc5wasTheMitGTs4bO+antVActkUQb0E77s1w9AKjiuU4NMJ4NSBkH0O1QwzxVgexoD538SQhetSEbF1Vv5fyrP0ZXSSTWx8VjHVtXfTp/AmskaWXPBFOMMvb0Xw0oWwJ2AMh5NbROGz+NYvw7JqtWUZOl62iMHVjIxgiscvbpx9Rd8EjgEjG4qTkDALHbYA49K5RgKNzjbNUO+RsSR33z91JRp/l9xQgQSQMZ9jRGOEOwIO2fShMSGBwd/amFWyVIHIPNZvWmU9OlLbZBUfWtQrqXUMb8jFZPX9I6bIDnII29dxTicvTyqg4wa0ugDT1ZD6g70huOaf6Jt1OM+xrdyY38ntl2HrmgzyrDCHMYck4wPvoighQynPtQZ4vFMTIyh1PmDHGfwrO/465VojrBYINPAOOavsCDjFWiCouGfUTvkn61LaTwN6cCwPpV0yeagbcCp1KqlmIAAySe1MlndVIBIBOwyeazOpx6gGAOpBq+oqJ50mugk0giML68BhllGDuPrXXF0kqxMucMpcAryByDSlGtwurZWqkZqXXwmZM8cUPVgr781TlvVMyHEQFUjbE6VMp/ZrQ0b9ulImdaqE6teE8+KcfjT1jcF+oaW20tgD7qxupM0HWZ5EzyCR67Cn+lXEd7fB4VJdVDP7Y2rHKflt38WcuGnpkPlIqxI05wfShRnBINEb5cVaF02GK5TnmqBsDAz6VZdhQA7g70GU4glYdl5ok+5yaXvD4di4PelVT2UE6hdzvSfVJgbRgO5ApczoBkMcBsGl7mUPGUByA+Rn76wdJ3ouDcRnuM16iP5a8n8OAvOGPZSfzFepDaYyScbVrh6YcntdXSRNSFWB2yDzXnlVtUmFJ2zx6U7aK7jU2qUAMule3Hr/ANKWs4pZLjQjnzgghjxzn9KMr0nGdlZ2OpwMnWm9UttixOciTJ/AUdov+ORGAYDY5HNFSDzTKqgAtkVjOmtZ9uAY7gMBuCAPwprpsM0sMAgTXIE1aTSh/ZzsCcZ1j6/2BW70a2QdOWZpJlcoFCxnGQf9xWuKaavYb8yu1tKEjbSHVcZJ4ONqgXVtYXsPT/B1uQFaTHBP/XNTc3T2DLcGKMxDCSrGdRXA2G/bJpafrnTGZrjyC4AKhsZNUJtm9YmSyvbgW7qJJRsqr/lj61hrC8gODz3JolzMbm6aVsapDkgfdTttYSyjBcqg5IHNRllo5Nsl7NycHFOdPtHjnVmOMVrRdOEbYjRiT+854podOiC4bJY8kGs7mvxeY6xARcMyKcHehSdTuJoYopApCbcbn616G56MJASk7A9gRmsC5tXtJ9E+CDww71WNlK7np6fp14Lnp1tpySnlbPtxWzGpIzXiuiTOs7RBiFzkCvZ2eWj3bNaxjXX9k15arEkoiYOG1Y4xUXFjNJ5keES6NHilfMKbJCnBU1BmAGNDGmW2XF0S6toxHbX+E1amDr3yDtUJ8PF103d7JIoxhVGBt/scVqLcajgI331ZpHHKgem9CvOqWdjFZxeEjOyDYBznFMIioumNVUegFBEjscagPoKIh3IOSaE2pYYHAoTDbiockOcZ2NDZ2yTk0yed6jHo6/ASxMaRtIygc6d60LeYdV6XNKIvCYhowecce1AuXjh65DNcMoRojGCR6kf0rrqeNLZ7PpsT61OdURPkyT3FJrJsK16Pbm3e6vpGbzatYzuv3jNMw2XTuoWsi2uzLgamByuBTNqY36eltfq6OV8/id/fNTaL0zpys0MwJcEhi2c4oFteT6/ZGC1hLSFZIGxgc4PB5PpTXSPijSghvyQRsJR3+td8R9JnaOW7GDls6VXB0+pxXklbBINVJtlyXV2+ir8UdPj/AP7sfQKTVJfjO2XZBM/uFxXhrSONw2seY/Lng01GVVCGXIG+QN1+tGmVzr00Xxokk4SSKSNCcayeK9HbXiOquGBDDIIOc186H2Nhs4yfarwvLCCbadkHoknP3UaKcn9fTC6ONnFeU+O1QdLhIYFhKP0NYf2/qQOBdSj6gUl1C5u5oitzcNKo3APaiQ/OUx8Vktc2rncNCDqB557dqQ6dPHoms5mMcdwVHiDfSQe/tvWl8QYm6T024zklNJLDzHYfltWBGjSyKi7sxwMmp4r+Ks/b0ccc0lk1nKhS4izoBGNf+n6HAP1pG1v7uSN4pblSi8pJGHLY+vpTMMUlpbmIq1yY3zpiyHQnbY4O23pSXVJTLLHcC2lhkPzSMfnI78Detoi2VZolurgmS4Mk0mWGkZz+GfwpeSOWBVEmMNxVprYrKzkADOdNXYo/TgHXDRnShX97OT/OlUlC1anSLSZeoxMwMYZcjVsSPWut7U2ziONI57tXPiKVZhGBj8813S28PqBLMxYZU6uc0svR4+3s4iIolRdguwFFV2Jpe1lVxhxg0ySAMAVi3S0mPrVM5oZOTUhgKDFWjx8ZpJpccCnbc6oQTTKvn7HarRy6DvgihE5XsTVkQnmrS2enSiRGA/Coutr2EbnUjDH4UHpo0yMAcZFR1uaS3NtMg3Utk49cVFnajlzcw2wVM4x+6BuaWkvZnYGKNVUd2rEWeaViyks7blyOKOLx7JRE48QnfOeKVisLr22IL2VbpTIgx/FT7iKZyQxQ8jHevOxXLtMDI2kHha1S7AIwJxTgy1voe6to+oWkkLECRRlSRwa83atpZ7eYYI237GvTRPhw5BI7ivN9cj8PqrmHKK3mqmdhrp15J0q6MsahiARhjsc0DqvXri4fQGjKgbBUxp9hS8Gp1JdmY45JrLOxpykNJcTSoqSSuyLwpOwr1VibeZ7F45l8SGNUMfqTgGvHjmvdWERuUtXuUSKQaWQpywABH5Crnrs2ssIbO3FWNspO4yTTSpjtzVjHk5NZ6VtnydNRj5diPSlJLKSPdWNbeN8Chzx4xipuMOZWMOXx4iNQJB4IoYuN8OgI7gitx4da5K5xQHs4i7ZUZNT4LnIxZrPpsx1SQqCf4dq6Ow6ehDQWuWHdt8VqrZJ4e4AI9BUiDGwG4pzGi8hMW+sHUuPYdqnwdK4FPmPG4zk9qo0eRjFXpnbskI8nB4FXMKhBVlHcDBFGCFgCQKZB2/llGK02CyJWcFxJtsRT0LYGPWgAtHpbIBq8TYOxNGdaCVwcjI9RQDK7jJqk5/Zs3oK6M4Xaq3JxER60EzWXEZrzq3Lx9UEDORGMkD3Nemk+U7Zrzt1025u+pMbYAGOMOWY7Dc1OTTD23IJNSY5pnp/ktgucFTisuzk3APNOxS6JdJ4NZ4XVa5zcaynNWO64NCjORRDxWzncuNXfIq4NCXIPYnmigZGTyaCQDXd6kioGx3zTC53FQNjvXA1x5oDxPxgmjqinswyKxQNtSg5716L44TEtrMBzlfwrzURc50knHIxTjHOd7b3w22DKgOCdxXoFEoOAQRznJryHSbgxdQQHOH2INe2jGVzvWWfttx38UjOjDHc9gKEuSAfNuPpV3fD4OfpmqIpZhpXPqACajbQaY4i3PJFUbHlJx6bmh30ojiQHIJkUYI9SB/Org6lx3+lOWUaq0YURDYEDbiker6ZLORFABKntTetlUjfHOKy+s3Sw2rFQCx2AJpwr6eVMig4LEEe1N9Pd0vYGjIBLAHPfNJQDCcZJOSTRNWjzrkMNwTW7knVe/tZxLEWiBYK2k+xFGD4/dIPuKw+iXscAKySkGZickYGrbIrca8WNtLOuSM6c7mo8o6ZN+k+Mo5rvGT3/AApKXqEplchigTBCaM6ht/WjjqcaQK84KE4BwM5J9KUzi/G/AxnUIxAOQM49azp50vbAzGf7OiPgktsePT6/jRL/AKlFFBlAJg2RhTt9/wB1JzdLup4AlskwVWI0hvLJkc5P0/E0TLG3Vqe5RrqaKSZFSdJShUsQNRHp9c01MkPgLEcqSMAL29qDY9DuYryKSRvBQbvpk3bnb8acbpM0UDpFKJeSpfkZp3LCXqjHG+2Xdyh52CggAAH3oBbDKKZvInWJXljaOQeVgfvpIt+0UZqp25uSayPTHEa0FT+3QUSc+VRS4OJ0ps6R6sn/AMzcn95VP5Ux8JRhZLw7ZGkcfWh9YGOoRn+KMfqaa+FxiK7ON/EAqa2426nzEUUbrjig482aIDtmpbrBdtzU8cmqg71xNBhvu471S6GtNOOe1XxpOSaqBrkyfvoDEfovlOHO7ZzikLu38KZcEkLsSa9XPstYV0monbOanxXM6r8OLIs00bBQsa7MBzkmvQSkLaszAsOAAeaU6eqCIMqgOUUMR3xTQgjZg7IpYb6sb05E5Xd2zOnG4lMrW7IiNgkOOOai7sriJ1myJQNyoTGc1rRRRwgrEioDvgCuk3NGi2wIXZLjxXH7RiQd+B/0oksskJ1x+YH90Ef7U7edP8cFkKebZgyg/rmlI+jJLGRDcQuRtpaLGDWdxXMiKxW/UJxEblkleT5fDxpP4+9bd9ff4e1rHbxFo0OChXdsDANJ9Es7hLyeQQRiW38iLpHzHuce1bc15bSdVjixGxiBBcn5TVQ/lndVkKRpALV4YLiQNI+cksfTGaV6jdWNmT09LQ5YZ1aeaf6kbm3srgzN9od5Q0CpytYNx11mh8KaAiZiFyRwNt6KudwBLCRYIJG5bBxj5c16SKBbeAA88k0tcQuZ4lZsrrBxjgCnrqJ5Iv2baSO+K5rltWtFDdxq+Csi+5Q0cNqGQcisYL1Fbp1fQYhuG7tWkC8cGphgilZoxHbArL6vEj2UhYbgZz6UGXqFu1z4ckkiP6AkUS8DHpkoRzIGACk9s1UmqVZ3RIzJMWxnG1eztV8NVXcEc15v4ftwNZG+DzXpQdMi4rojny9md8kUPGDRc52qmnTVJQD5sDmpbc1QHMmRVyO9Acq5Ox4osbefFDTY5zUof2lAVc/tWFDZvMR99EfaV6EdpPrQGd1CKJisskPjFA2mP+KptQlnZXAsIw0x86xk7gEDtXdWVzZSGIkSL5lI7Eb0hY3bPYSX0MjC6RMzAjZhuAfuoaY9xs2M1xJ06R+oxLGVzydORSfRo44bKe8MYJOoj6ClUbq/VI3Ufs43Ock42I4+hpnp6XXS0aG4ty8HOqMZ5zz67ChdmoWg6s3UZZIJINCMh0lTwPevFpakXskRw2hiDg84r3c99ZC0mexjOsjGEj5P3fWvOdFt1l69aAkEu6sw+mSfyFVKy5Md9x6eT4ah/wAAjtBhbhBr1/668W9tLDKUcMkqHcHtX1OQ74Pes6fo9rfKy3CkuuysvIFG2OWO3zdvD1ftost/Eux+8URFtjjBUe2SP6/rXp7/AOFJ0GqBlmXsOGrAuelSRNiRWjPowxTZWWe1DBGRlJgPYml5YCAx1A7djVms5UOAc/fVGtpR2P40E0oR9t+E5Yl1l7Z9WBvn+81kdLSJ75BM+kDcb4yfSnuh3K2XUGhuQqwzrocntSnWOnv0++eMr+zY5QjcYrPD8crjW/vE1dq63jvNGUSY5Xw5PnI996Ik6tbSeJCiwr8+pmYk9l3PP0AxS8d7ZTQQw3UDlkwuoNt9aJLaCPKSXkJQnEYI1YH9jFbI11pP2ETtI/2t0QRrIpYE4ycb49/auurS5WyRXCOoYnxoyX1cbbd9qpeXqQTLJbOGmZdMmBlCuw04P0q8F3HKE8Cc2dxpKnGyMd++dvSnUzYt3PEZvGYSvIyojo522xvsd9x681S1gcXYMhPiN5zntn1/WrNJfr+1N1bgNs0quDp+8b11koF0SkhkJGS5HzHfioy9Kx9vT250xqCBkd6ZDZFBtMSR4IwRRyNO1ZN1aqasaqeaYXSPxHC/eanq14vTumSSAgELpT60SBf2v0Fed+ObnEdvbDvljRCZcDQscEkH0IpjQoGRSwgDDgg1YLo8oJJq4k/YYaUgcAVoSQRzR6JEDKeQRWd0xf2p9hWsKVOMuSCKJSojCqOwFYN64kvcKoUDbA7V6DquEQSMwC8H3rzcckf2lpXOBShm3XMWWI37itWwnEkCxyHBXv61hz3iSKsUa4AOSxrQsVM1upjbBzgk0w9BBGgU5YlT3rz/AFz/AOuQAHGnGa0be5yjLtqQ4IxWf1ucSGFSCG53PFIqVgGBg1lSDTIw9DitVNh9aRuoWM7MoyDvzTlKQuOa9f8ADCu9zHLIDIBBhN86dwK8rHa3Ep/Zwu+OcCvZfC4WK1hhnzDMspIU7F85rSXoaenOwwOalWyMHkVDbDcDNcrYbPbg1maSMDORVXGQDzXHTjbOTXMToGTvQEqud6BPhZEJ77UdTtQL0ZjVhnY0yWCZGQaGUwdqtE/l35rmGTmgKNseN6qRttUkVIFAIEEMwO2DTCgEDOQRQphpnbIosZyRkY9KAs64OoDaiR7LgYFQjHBDYxXLzkAD3oBhd1qrVCtirHc0BVNyCTih3TY2xxQ7i5eE4jjB9Sam2P2mMu2kMDjFc+fPjJdNceO+6AwzyCB6VaJjGHWMAB/myOadEUeN8ZHvQ5J7W3XVLNHGPVmrjvNyWt5jjPhjmwlhYGPLqduOKA8kiXBRlKlMNuK0z1e3kfTa5k/1Y2FHW98RcSxKQN+OK0w5L8quNHgDGPONh3qxYnbB9zQWlnC6oURo23yG3rkulmZ4zGxI2OBtWmXPfhl9uGQuPNjPvVwDjOaGs7RjAUL7YqyyMy5eIknnC4zU4/V99ovH/FjvVBzioWZC2khge49Kq8gjfSwfPOyE/pXThzYZeqi4WDDapJyKHG4c7Bhj1Uj9aIRg4YgVV5MJ8l415r44jz0qKQcpKPzBryaFWUEjNfRurdLTqlg9s83hhiDqAzjBBrDT4KVEwvUCfQmH/el9/D+py48q83E+ieJz+44Ne0iuMqoWNzn0Wkl+DHBz9qWQewxWgqTdPVYIoiQi4yy5zWXNzyTcXw8dnswsJI1FcE7gUKYXDkR26Raj82+Qo/KlzfZl1TzaIwMFBEVz99Ee4llTFs0SRkZyQN/zrgyzyyu66pjpMjtYhTJOryPsVJCgColvYCmE+z+pZXOR+AoOnCMsoikzzoJbP1/3NdFL4jBII1CrvpZsD8s5/GnjbPSrjKvNqeIMAwB32HOfrWdJ083JKgnTxqNaZnuC7f8ADO5O2ssukfQc/lSz2t0SSkjxg8Ljaun7t0znHNotejdOto8SR+IQN2c1OnpsUvhmGD03QUsbC5kl0z3DSJyVG2fwpq36ZawuHEK6hvkjis7lfmtJjjPgSBLOaQmJAwi4HYE1DwQTHEKlGU7OvY1N3bl11QuVcDGQeR6Up/iMNq4guVaFwMgncN99LdvpUkh5Y/CTeQIRuWP72BWezRySF4wCinSgY7Hn2++nI7hJo8JKrqfSl1iCtIvlETbtvx/ZrWcmVmqOPDGW2H+nW8MRMt0ykKdkHf3IrRk6pCNlff04x+NefkvNCqqOVVeCe/1qpu2JYzxpLGd9QHyj/oam2ozwu95Rsm5uZbtIsDQylsg508c+29HMrw/5jqoH7xUrWX01ozMfDXIfYMORjHf03p5xpbSJJCTyA7VnWd1fSZ7hruN4wYpkI4VtWDXm1OZwK9EwJOmWRskYwTXn1tLiO4AkiYAckb12fT5dXdc3PhbZqHLg4Cig7mWMgE02VBbVgsRwp+7+VCuLmWMaILZsKNWrSSD7VveTH+s59PlSvVIJZp7cxRO5wVOkZxxTPQLee2juRPG0etwy57ikx1S/i/aSW7IofBBXGR7be2eaYg6+2mMSxDQxwDjBI33pecrTHhuLb1AnYg0Rd6m3j1FXkRQGGd+RRHt0jc+EwJYYCk8VnebGL8aDuDijpbSMuThQfU1Rrdo1JJXJ3IzQj9pVVkVHLZwQH4rG89X4LPG4OSpweD61VduBRYAzjE5ZDyFzzTEdtArawTq92rbDLKzdiLJGdcNhcUHpoQ3TB1VtsgEcVp30Nu8RKkK44096RtLWWKbxXACYxgmtUtQSFR5VJ9hQpZ5sECAkepGakOF3GKFNdyKuFIB+lIlCcjgg+5ro95csAR6GrRwzMp8Z11k5ziiLZ5OrWM+uKYc1xpOAv4VgAS2XVGLNlbiXOPTP+9bV1E8K62I0+uaSFoblkmnJEZ3XHLH+m1RVQaZbgyh4bh4hpIZV/e4wazvs0CsxuklZydXjI3mB+larvgUlcuAMmsfO7dGM1CsQSKaedbp7k28RKKVIJXH9dqyr26S/6ObmeMIyNhCDz+NaVpaS3M/jRuYkXbVnGaJ1ewVbRriS4wII2YIR5Sa1x7TlZKzuj9ba9eG2mQGQbaweQM16hDkYJrxfwzaM7G7IwFY4bH5V6pZhjOaw5MdXpWN2O+hTwCTQpyjR7EEdwKVmvIWYxtlj3AHFLr9mLKsbadO4UHGKhejLWEJfxNClsY1Eb0n1PTDaiKMBSxwAK0vECpisW6k+0X3+ldq0wltRldHuhRhY5PXVWo4IkyOKQ6KPJL7P/Sn5Wzwd66IwpwDKg1UkE4qYzqiGahsKM0yCQ4kxR2GFpcbOD3NMHcYoCiDJxVxgSACoQAHIrtteRQSr/wCe1Ub/ADKvIf2rb0Jv8wUAKdNZI7Gsg3cduj2sdsXdgVBQbnn+dbhAJI781ircm2v5jFAryMAdTHjmlbpeBuB709IKRyg3i7aQfOAD3B70x0uO6exmHUA5B4V+ay5Lm8a4M6uImK6ToHP41k9UvL4KF+1TgMcEBzvUecaXG6a3TH8SyeGzeOOdZc4f95f+lKxmCL40tzDjBbzY7MQaw/sMl42UlZZB6nY1exsrqxvoJZImwsitqG/celVM8b8s89vpsg8RcruahDoXL4B9aRW5ZdgTg1BfUckmrZtAuCNjtVAqElWAYHkEUqj4GNVVkc52NAWl6P0+Y5NrGPdRj9KRuPhuwY+USIfQPWpbyZXBrpY2IypOaC1Hleq/CUbW5e0kcyruA/esi36oEH+H9cgLqhwHcbpXtlndJPNuOCKD1Hotn1eLUVGocHuKVkymqJ16eOn+HY54/G6XcrMpXOhm3rNm6N1GFsNayEg48o1Z/CvQyfB95byF7G6ZGx64P5VS3tficKRGxcKNPnI/nSkznq7PqvM/Y7nVg28uc6caDzRI+nXshHh2sxyM50GvTg/E6khrRCcYyVG1Ejg+JLqVlJht+5JA2/Wnvk/wtYseD4enC+JeSpbxjkk5IrWtrOFpUlgUrGqBY9X7wGd/xp+x+Gw0om6ncPdMP3SfKK0OqwBYA8agGLfAH7vep1feVE18FYgEGBzRdWeaBE6yrkbGicULSalE1yAfearmmbYYVmx7CjYXt9pSex2rwnxhKZOtOpOyALiveRcsa+Y9WlM/U7iQ93I/CqxTWsJNsA7+tQDHGdTSDJ7ZrHLMy7sx+prohg52Jqies6dEwPi4wrL5T60/S9htYweugUx3pVTI+Ig720USDLM+cfQV5XHrXofiSUCaBO4BP44rJDREHCjUdskU4CoNavSb54laFYlcHfJ7VnPEeVGR7VMUrxB1UYL7Z9KCaEl2WuHlQeESmCAaQ1M0mpiWJ5JPNXEoAdTkkkHP41XADbZo0RtN4xzsauyBiCBuaHDsuCeaZjAz9KzyVh7aHTotEbN61s9G/wDrMYB2O5HFZlpgwZBBrU6Ntej10mrx9Hl7bTAA96oSADvV22aqEZO1CXAgrsd6k5KVBUAZxUjJi2oDlO1UuRqhYY43q44qH3Qj1pkVibbB70QCgLsaMDqoDm5qAMGrGoHNAK3a4mBHBFdGcjcjFXvV8it6GgxDJzjY0Awu681ZdxuOKqNwQVwBVlGpcHagLg71dHwwyce9CyAMZ4oUoMi4UahznNZcuUxxu14Y20xcw+IQO9CFpEm+pQfUmsrqNx1CIYjGtcdzvWTC99fXXhaWVgMkl9gK82YeXbtmL1bWobdHBpS76TDcrqkhBcfvAb0rB0+5iG15Ip9F4pxWv4gAsiyepbb+tKdXqnrRSGzS2OlRuKOJCg3G47iisWYF7jAI2ylAdoG5lYe2KO9qnZvpiMwLyKCvYMaeRjIMxKAvYkYApGxudMQjeRXC7Agfy/3pmI5l1yzlgOFxgfhVeNy9McvYN3spiDEyPwcem9HaOQECGZkUKDkjOaK32aRkLMoC9gMUtPhZMRygQgAYGdW2dqn7OULezcCq6+IXV24zjihGUSSsokxjgY4oK9QlDaGgQINsEYxSct8kkrtkJjylgN6rxExajOkS5kmUngChNcqDkKST3KGssTxqwHiyBMfMRu34VAuY2fBWTSNt3o8VeLTF7pIWZsE8FUK5/HNM/aoyQCQB3JrHCM6hlEy57yEYFXYO0eA2NK57ZH9/Wg/Fu28kT+SOZGYDOAazurXQimWHUpmONKDfOfX02GaSXzLkqJAuwZTuKEY7Zp0lZpDIPOjlvu/lWn42aR4WXcWnmkhKu1kWLEKWhl04+tMrkLjW+OQGfVisjqNzcxRyB545YXAB2UMpP09DRYLsuqtqDHuRR4dHjfinmbSdJJAP7xFFt4Qzfsl2H72RVLZ1uZAmkEDds1ogRoiqrBSBtgYArLK6VaoYCTsBttqzz+FXEOFwHOodwKojLIumSQlgc5Gw+6rrKmWAGMDJOOKnyQqsOo4kUHH7wGDUGzB2WTAHqK4+E2JSSo3GrJGKsXB8ol847nvR5H2Wksyp8pLDvvisu9sy8qXGnWYST4bADnGT77DPatmSYpGCuCrb5Zufp/1rOv7l3spCuSTj/f8AKtOPPs5u9DfsraJ4pJFM+MaAC2n6nismeRBoClnB8zMDnNEWeGVQ8imKZhgsnY+uKlreJ4FWJ9YXjS2GHvvW2WXasL43tnh8KoID98Zzk/dv+VXjkKuB8udtJXHp/Lb1rpLNyrAxzHHZ4/57/wBKvb27RPsVhGCCW7/TfP5Ci2adGXJj49D2zCwnwDiNj5M1tRwSzn9pMwA3KqMCsmDeTTCheRfmkcfL9BTcAulGBIxJGBleKz//AK5Jj0016dF+8gI533owtIEyFjHvkVkyXs1u2meSRQ3BYYBosd3I7BVlP61W4XhT4tbYnJjUn3FQbC3P/ZgUm99JG2kOmTsBpzUG6upASswBxthRtT3iPHI69hFp2XR7qcUkenI0/mBeM8gDn76XHUcXCC5mIw2SJBgAfStaK6SUhrYtIr9wdhRfXRXccJIiPDiUAR7lQMYoMcjKZHTQzlsEKRk+x96bEMUTMwDZbnJ9Kz1a0jDoY1UO2plzxWFxsomjbSSyQ4ZCoPcirhM4wSABigtcZI0swUdjRoyX3ySO1GrSLzlopAdJI4JqROAMtgD61F3c2ynQ8qBvdgKzmu4BsXUsDgnPFdeOdwwTMPKtZrmzC5JL99gT+lU8bp+vxDAwdtiQKzPHVjkMCOdqulwhOCDttnFZ/wDRm0+zi0ZZbZzpgYlhyPSsy8u1hcK+cnfaiO8EZDCZVI4GcUncMs3Uo3VwfDGpiO3NbTm3N1OPFN9nIOsm8Yx2kYOnlySVX8BRriW8hTWs8LY3YFdP55oVvFoWQwQqVdgzaf3z+VMSysh2icqo1MQdj/X1rny+ozt6V44y9RmJ1eG5bMwYjgqTWs5CIFUtgcAnivM9V6XBaWdxdpLMZSdSgDAXJoXw5dXM3iq7kxqAAPQ10eXnjuK8MfcehlkxuTSP/wBVcKhJEZOGah31ywRggywGcZ5pTpFzJdWzJIoEitqAzjINPHFGW9dPUtCvgiFVAXGAMcVk/EduqdEuCCwwM+XbuKM3WEsbQNeFRJwAD5n+6vNdY67L1XEAQQwA5wdy1bsscLlSfRo55ri1jMhWGMmTGdvWvSyN4TZySprzcL+CwYMQV2GK1I+pwyRFZXCsOMiseTG27dHh4+mugSRchwM8EUC6RAuZSCF3ye1Yb3OliYZW9gppS4mnuD+1kYqN9JNRjx1WmyvVoprgW8Z5U+Ynk47VCLpk9sV52QZPl5HcdqcsepPG+i51Ov8AEORW+OMnplyYX4er6K+EkB5Lf0p+Uqu+d6yOi3CPJII2DKcHIrUuBlM02FN2raoFNEOc4xtQLA5ix6UZwx2FMgSf2+BxTHApZRiUZplh5aCVBxsDzXAYYVIUAbnFQdm2ORQESYMpJoUjYkBorjzkkUGU/tFHrQFi2QcVkTKFvRtyK2G2U1k3QxdRn7qjP0vD2tIuFOK8v8ROymEKSDknIr1UgxGTWB1COOa4VZV1Lg81z45TG7rbLdnTP6X1ZIzpuFIx++or0trPDcDVFIrj2PFedk6HlWe1YMTvoY0hGJYJTFIHjYfcRVXDDk7xrDzyx9voUZ1KCDRAaU6eClnCrEkhACSedhT2xGcV0T0VVBxUls1BG+1VJqkmIGwadXcZrMjfBp+F8jFAK3sWG1AUK2m8J8k7VpugdcEVlzxmN+NqAfmUumqM4zVI1GApJBFAtbgqdJ3U06YwTkUEKuCMUKVlUsuMEjNEXagzupcDuBQSi8UOfDbEZHBq8LatiOKpIcsaDY8KKrSJJkFGwGB5FXC5OzMB6mqXMbx9SkkLExugAX0NS7S6cQqrN6M2KzuM2uUQR4B3JPpmnVGi3RSADjcCkYC4kiEiqHZsHSdhWhLwKJNCgSyCG0mlPCoTXy6QlpGY8k5r6deRvLYzIql9S4AFeRTppubl7i9tzEoGNIGNR9arymM3RJvphggDNSh7ZqpGBVkG++5q0PT23VbaK3jQhyVULsParHrdvj5JPwFYqqdIyCPaoZDpOAc1O16C6rc/ar55Vzp2ABpQVL51HORXJgMCdx3FVCNJZ3AtPtOnMPGc0EqDsfuNPdT6glzGkNurJEnqMZpFF3xzQKqYmAzuQPSj200CljcwNMMYUCTTj60IOUBHIP5UTSXjjWOIA43I78/1xRaSyOAM8CuvclUIzRrewmlPAFKXjMsrQkg6CVz61Muxqw/0vqH2a3aMxl8nI3r0Pw5fi66noERXCE5Jrxcb6TnVgivS/B84frIUgZKNuKoPZsMnnNVJqzbcVU7cUBVm0nA3zV1PkoTDO5zREOF4oCQdqhjtXGqk7bUEWYeauU4NSw3Jqo5oMTOamqA71bUKAHcjVAR6bilo2xvn7qbbzKVxyMUukehS0gCgbkntQBBkruTXNNHFFqkkEYHBPf6UnNfKvlgUOf4jwKSfXK+uViznkmouX8dGHBb3kNe9UZ0ZIowkbDBZvmP9K07O8jlgUwJhAMaT2xWIYVbnc1eKEWjeIbxUdv3GOAcVz8+Ns7b6xk1G08oZiGUEH2oclhCcvbvhyMEYpOHqCyqwVdTqM6VPNHWTxABICgPKqa4pNewzne9t5MCHWRwQKvb9Ru3bSbWT3yRWqFhA2dyOwxXOICUAVhp3JO9VLBtgSHqcreEqZLEuCW2AJosXTr8t+2kiQd8ZJrYdkAIjTc76jWdNPcW0DMPElLNgA4Omr3v1Dl0MsUFsuWJY4wS3eo+36iVgjZyBk47VnDMpLXkyw5+VQ2Se9NWcttMkkcBmZUG8mMKx9AfWnMbCtlceraGwyuCOxFWfqSkgnZjuCTxWfLCjzu+lS3bFCt5UmlVJEBYbEFdxW29xV49dtyK73CyOCG3yBTf2W2ukLLKxbjIPFeeuJXtZRIwOk7L7USx6msLaxrIO7g96zyx+YnTRuOnSA4jkBHbIo62giiCgI/rkcmmY50ljydif3SeKHPIiLqyGUbnB4rC23oJk1soDDYcgGhGFZYyAwRwcggVYvGvmYkgjYEcUIuSAIQADyT2qTGUuJdQKn67D+f60FrKUZEZUIN9Oo4JrpJktoMu6lhv9azn+JDGmlow5HfOM1phMr6Fhbq8Z0tHKVLMMjB4NVs547i0jtbnTDKg0xzAbH2ak5Lh+oXPikaUG+PWizlIoGfQDtwK6dXWquYSzdeh6ct3Da7wt42ohjqG+OMe1HmmECePJCysCFyN/73NJdKmeTp8DNEdSrgNnIPNWjuNEjiYMAxwpJJ1D7+D3rjzxtyu2Ri6uxAW1u0q/KVBwB+lWa6XI8RnQSqUGpgR/falUZ5dDQyGSIsWzznGRk5q0oEz6QFYcahjbODkHHzYPrU+I6HS4eVQ0bu7EaWUgHjP8zUpNKI4wAFZ1LugBOc47/SlZ5C8TIMszebk5B9COBtVl8bw0WRkhbbCNsNh696NH0YDSIQS6Rr/3YOSPpVbK1Xqc5ikdkwNRI33BG29Ad4bZY1mViwJOeNbH3pv4dnWXql0irgxxgMcj2rfgw3mzzuocf4dhaLwhO6g44HpVU+GoY10i4kI9xWyTQvtCAEnICnBPpXoXDG+45/PL+s0fD0OnBnf8BVW+G4G//uJB9wrT+0rq0kEb4z+P9K5blW4Vt8fnj/8Aio+3j/B9zIpF0aOJdKzv65I5og6UveZj9RTIuF0hsNgjNEjfWM4xjaj7eP8AB9zL+kJumKIWJlYgDOCNqwLNYoQ8kOAJTnnb7q9dcbW0h/0mvBi4WykETlQD8rHYD2rn5sJNeLfhyt3ttKcLj9471zEHcjccGs5J2bdgfqKhruNBpySTwoGc/hXNqt09Vha7tmWLeZd1z39qzuk301gDDdA6Ccgj92mG6gom1SkRIu4UnzH7uaUnf7XIziMqrHYE/wB/Wujj3J2cw8vb0cV94igxynB9DRvtb/8AeH8a8pHCUOUZ1Ps1F8S5GwlatPKJ/wCe/D0jXTY3kP40je9WSCM6pCSO2axW+0uMNK/3VSCzjkukWaRlVmAZyeBStgnDr20harcQpdXSF1mAIjPamYIYEQGNUXP7oUDFN33hxqkWkgEBE/IUKTojFRiVk9lNct8r7KWRYD0I2qyoeTk/Skn6XMFPh3EiEbA6s5pG4ueo9OTw2Pis7YRwcY+uKWOHl8nlZ8NHqkrWtsWCgsw0qD6msy2M1uvjI5DsME+tDMF6fDe9ldy5yqk8VuiyRoUAGCeTW0kk0zeckMqvoSeZFbJIDEZNQt51GyAS1vHAb907gfjWtd9P/bIw9aXfpbNPEeMkk+1aSwbpf/EZPsE0NwJpblwylicqc/7VfoMv2dZYWGGbDfUU3J04qxz3GKzYEkHUliQEu3kx65pyT4GzFw8jStpdlHoDSunG0ZIY8sDvXov/AIeuVjeSUxoFBJy39K8pDLm4XBIBFaYytscsb6MCDBLuxJ7knOasYArlZYyGHII4qDMjSaASSPyr01nbxXliJrmLXkbb7jHPG/vSzz8Js7ZHnmt0aPA8p9qWksyThVBPsa2/GSO5WOCylkjY+RjGBq+mea3LC0tUu/tCwukwXBiZflzWd5tfCbnp4BoXRsCM/XNTiQjzAqK9q9rYW88xW1kuJDuUVc6AaRMfTOoMIvBmtWB05xsfan96F5R5UwuxwpxUi1KMcg5G2COK9o3TLLpEBuRA9w6cajkA+9eZabXK5lGHclifXNXhn5ejn5FIFlimDxsyHuVOK3bDqkzt9nunLZ+RzWVKwBUKu5q2MjbZxv8AStBlhLHsOly6i6843p9txg1hdCuNcm+xZc1unjehwWaoB+ZSNgDTDbmlict9DTJoDiNQqmMHmrMMnAquMGgkvyTQHGqQHuKM+1LlsNvQYjEFcE71lXZzcL7NWk2yajWbKQ0yn0OanL0rH2LIP2dYPUFxKjfWt6Rv2dYvV9KiJicHVXJW9Xgby5FTf6HsnZ41dgp0kjg0G3OoZG+2MfjTMsfiw6ByxAP4isJ1lE301k2AHajg7UAbCiqdq9KMKsTkVUmrVQiqJynBpy3ekM70eKTHFBNMHIpe4j1jfmiI2pcg71SQ45pkzyNDU7bzHTg0vKAfrXQ7GkZ5psClQdU5JqZPloa5zkUyMM6xrldjQlyV1GqOrGTkkUbGI6Az75SZEIDHA7UKORVXAU575FGvRqKEYBHesu+vPswCAku3vwKzyny1wx8rqGobhX6lFEN8ZJP3GtN968/0P9r1LUQPIhP8q32oxXzYzG6i8fy1k/EfU26fbLogWVm2yw2Faathcd+KR67B4tujgAhDhgR2NNi+ejfcgYqVJ1j24qScLvjeqrkHIANaJetS1i0j9mDt6VYWsZ/7NaR6T1WNo1guWCONlc8NWwxQcsATxk1jZY1lIXHS4LhcFdDeq1g33S57I6mGpDsGFeu4rjhhgjIPINEy0LNvCbjbNcGbivUX3Q4bjLwYik9OxrBurG5s2xNGQDww4NaTKVFxLcjBJ9Sa17ePSig4yRmlR0m8NrLcSII0QajqPzD2qbC4RY9LuAQcb1OXc6Xh1WxAQGAArFfpt5cXUrLCwDOTlhjvWqk0akMXAHY5rV6XKl7ah1DAr5Tq7molsVlqvPxfDzk5llwPRRW/8PdOhseoI8YYsVK6mPtTwhAq6/spoWGf81V/EgfzqpbajUaLZ/eNVJq0mzY7VQ8VqhVic7GroSBVCN+wq68e9IOPvVDxVic9qoeM0yUPNUcAc5xV871DLqXvmkYQNTkk4AqGUgYwaLJdLZRKYIGmmI3cjZaDk3dLyiOygEt0Tk/LGOTWJPM1zKWKhV5CjtU3E81xIZJw7NwNuKquSN42A9MVP7OrHH7c2oqg5I2FWCADYCijJGBE33CuMUjDy28p+iGtZjjGWXLyW9Av5VyeaXaQYAnAaPkqQD+tN/YrljkW8hJ2+Q1DdGvnO9s/4j+tZZyVthf6ra3FnAG8Awlm7KNLfgf96cjnyMmKUe5Q1nv8M3cvNqfvZf60P/4SvV3RGU+qyL/WubLgxy7VufFbBnU7jI+6hrLgZCuT6BCc1mf/AA11Vdg8/wB0o/rVG+G+pEYbxm+rZ/nU/wDNj/S3/rRluXQH9hMM93TT+uKSluoZY2S6mhSNuVEgb/25pf8A+GLsHLRTH7h/WiD4eYHDWsxrScOGI3v5D/xXpdptbW/iMO6Jpz953/KlpL+8vpMkGOIfuA1pp0XTxZOMeoop6XcgArZyEH0xtV3GfB4TGXdrKUYHBBFBmJDBgSGHcVtjplx3tpv/AC0KTpNw2xtZvc6KUxbXOX5Y63gIZZZCQ3IcZU/hXW1wEONaaP8AmA/I0+/Q5Dzbyj/wmhHoLniKUH/lNHjEX/KWW78KRhHI6gHbSMg1JvwS2Q7E92PFHPQ7jtHN96Zqy/D92dxHJ9yUeGKe/wCotuvGFNEkDOBwSaBdddmkbKqEHGAabHw1ducFJjR4vhC4bmIj3LCj7eHvRb/teee+nlO7E/fQwksrbgmvXJ8ITj9xPvkoyfD13Fxbp9RIKuSQvKf1562tmRACCDRpVHhlWGQexFegHQ7s7eCB76hUH4euWODEv/nFT49tvuYya28O9xJFIVGwBxyR+hqv2yYjBdiPQu39a9tJ8KSOctBEx/5hVP8A4PY8wxD/AMVab/xy+Mvy8YL2YLoDMFP7utsfrUfbZtwWYg7ka23/ADr2g+EWH/Yxf+arj4RcrxCPYt/tR1/C8Z/+zxTX9wxyZJD9ZG/rXN1C4caWkkI9DI39a9qPgwsfN9n+5j/Spb4KQDy+AT7saOv4NT+vEyXs0ihWZiB2MjHH4mvX/wD8vlwbtu5VaOPgtVOcwfeTWjYdEuenazazxIX2bb0+6iFZNe22TVdCk/Ku/tzSBt+qdruP6YH9KgxdRHN2oPsuf5VW2Xj/AK0dCclFz9Knw0IxoX22rzV51DqVpMUaViMZD6Bg/lSzdbvgv+cfuApeU9NJw5Wbj2ARf4B+FXAA4AFeL/xy+G3jtUDrd8TkzyfdirjO4WdPX37iLp9w54WNm/AV80lmvZpHJSJ1JJGqBDt94rek6pdzxtE8zsjjSwIG4pYKinGAPvqMrHRw4Wd1mI3UVGlCkY/0Rov6CqtBez7TXErDPBYmtJ3QHSFGferxjUcBMn0AqZMa1ts+GdB01VOSSaeWBFXAFOLaTN8sLH6jFSbC+XcwqR20nNLxh3ms6KhOwFcYxnenVsLwrkQfcTihNaXqnJtnA9hmlccTnLb8wt4Y7GoeLUpFMiC4Jx9nkz/y1zwzp80En4U7jiU5Mt+4zGkvLVNMExKDhGGpR+NFT4m6ggxNbxso9Ad6NJJpODET6g0Byp5gO/tRrDXaMscsrtDfFjE72oX3zml5+vQXEkbOkuEbVpCjeipCk0mlLYE9wBmjt0uVhlLRB7saUxw+InLGz3Rmle+lsnEWhHUsvmzmtlQVGCOKT6datG0HiIqlAwwDxUdWle2BlMLuq75B4rGzvUENSLqH03qMcHG4paxnM8YfS4BGQHHFddXiWw1OwReMkE/pS18GPP5l9xWHYSLH8URF2RQCTlzgcGta1uFul1JIHU75AxSNxbr9ouZSil8BVLDYVWPVK9x6nrFykXSLt2YAiFgCDycV8vAKSK25FbvUJXg6O8Bi06mHnSQ4O4PBrIO64wK6djhx1D9pIj2U8E4JQDWhHK+uK0egTtZdVa3ZTIssekAkA4OPXvWJBMyFWU4YbZxWrFCSMjQCNwQMEHtvgVhm1v8AHoElZpFEeqKK28rPMu5JGAAB7GoRpD8QRwKcIsHzZ5HvRYJfHVop9VtdxKJXddJA2+b8KX6be279U0w+JNLICXmk52HAA7VzSXbNXprOUuzMdGmbUXJ5PoaP4h8U2lwreJIfEUwrkSLzQbe8hu7llile1uJTpZQAVc+2e9OTPIkfg9OidpkAhMpG0fGd+9OzvsqwOpXMt51PwcvErMqBHOMe5Fdf2tpYwTlJkneMgNqT5fuNMf4OhWQx2zzgkjxGk/aNjkhfrWB1y4dGktUwIwVzg51bDk1vjd9Rpv8AgMcgmlyoICjG9S0v7UBe3JpOAOE1A4U7fWixbvmuhpL03uhzaOoRpnnI/GvWEZGc14axLR38LjgHFe4BzGDnmhx801kCww2aZ54pduMUcE4oZJzpO9V5arAZByKouxoJMm3NLSLmQYpqXcClX/zNXpQaZN48Gs4ANKSO1OznEZOKzY385I71nyXppxzsxIMrisXr0cn2QyREhozqP03raIyMk0pcbkqwBB2I9c1hOrtrfTzHTuqeGwSfZfL5h2x/0r0dpMsvhOu6tgisV+iRyyEQuY2HY8Uaws3s7yJb5yqMCkTBvIDzTymGd3PbHudV6nGUzVl4peJ2QlJMjG29FEqg4rolTRqg1K71x4qkhd6vGd6o3NWTmkDKSFdhV3m1LVFj1LkCqMpGxFMlGOa6M4NQ+wqgbB5oBrJfYDc0R43VQApoEMwRwT2rQWVZRlSPpTIo2pVBIIztRCv7OmJI9S79t6DIQEwDQGP1F1QoWdUG/J5rzt9LHNKGUHWNvur0PV49dsGHKNmvKDeQk1lnfh3fS4y9tr4bB+2zHGwi5++t9qxvhxBi4cDnSufxrZNPH0y57/8AJUqMiufBGlgCDsQe9SvFc1NzvluWC459D6VU5HGdua0h068c4W2l+8Yp616FPpZZiqK4wRyaryh6ee15O9MRCSUhIw7MdgBXpoPh+0i3KFz6sa04LOKIYRFUegGKXmcxKdNhljso0myWUYOTxTgjJ7UwEUDYVcKB2rK9rLiLNWEORgjIPIPeszrvV36c0cUIGpl1FiOK8/ddeu54yhmcA7EDbP4VUx2VrV+JOpRLbNaQOHkc+cg50gV5cDzb53rgDIdR4HNEA1HOa1k0nao323wPevS/ClyAZYCd28w98V5wLjfemLKc211HKhwytmlTe/qjl1KGNkVtQ+fuM7/lULIHUMpyCM5qrRJdSRRyAEB9QB74rPH2d9NOQftDjNcFJ4Bq8h7jY1ZDkCtWYOjBy2xq4VQO+aHMcyqBRjzQFW0hcmqhUbYA5NRcHMajgmujPB70ANlCtvVZHOk6cAjerSDJkBO4OaGDlV/A0ANZGJwxJzV4txvwNqAfLJjuKKDhG7HmgzSquM1JjA3OKrG2RRACTvx6CgIAX0rt1GQNqlq5WyME4oJAk33G9MA5GQaXcZHvRIz+zHttQFyxBwc1IbJweDUHDD3qh2ODSAhyKhZOxrkbIwahl9KDXJqpODvVVbseavyKA7IqwbIwDgjvQzsa4HBoAgk3wwwfWpYnkGqsoYUMMVODQF9W+9Tn6VB3FVzg0BfOeOa7V9xqp33Brs770ARXzzsalieRQSd6urbYNAT4h7mu8QiuYZqhGKAIJTU688GhVHFAG1t612vNCDetTnNAFzUE5oddmgLEt713iEc5qNVdnNASJK7We2aqRUD2NAX1E9qgtVTmuz7UBV1DjDKCPelZOmWkhyYVB9qcFcTQctnpnnotmeYz/wCY1ZOkWaHIhB+pzTpOKjV6CgeVBaxt2+aJTj1FSttCvyxqPoKLzyakCkN0I28RIJRSRuCRxRFjUcKKtirDamNuAAriwGwqrPVM5NBCF9sCuB23NUG1cd6AksM7VB3qDgCuJYjYYFIKkKNyBQzhtgAB3NX0ZO5NWACig9qCMcDYdzQJWUsVUbDaiSzYGBQEUnc96A5ZMSaAPfNHdFkXDYNAYBCXJAA3ye1U+1ArlTkHfIrDkmrtth3DEaxrkKBt3NAktobkMkiqQexHNLPNCzZIkBHBwatBPGhwusZ/iBqGmjQhjgjwqgYrPdopAyZ58zH60a/uxHbu7HAArJ8QyhWGwO2BV4TfaM7rpn9Xn1WyRjOA2PwpFdwMcU51tdBjjA4BY/fSEbFTg1u14/TslZwqjJbgV6W0QysEkdY1Xyl3GxAzXmJiUZXRiGHBB4rW6fPPCobWxJ5yc5qM8fJftuX0LxRzXEEmJYgEkA4dGxjamegX0c8kcJtoxMkenxRyQKBbSWt3YT28UUrSllkcMw1Sb74+6l+pWr2DRXNmk0AZfMM/IfrWMk/Wo99Ve/6kr3Cpa2scTpLq1KB5mGRWnDD4azW5IkkDq7yySacy7HYD2rIseno9vBOXkNxI2Y1VcgYPetHrHVILe7uFtQWkYgSKygxkjv8AWncfKahX34wW5ukscBRI8wjaeMMAFBOe/Pc7V4cq91MWK4Xkn1rYk6leSM7NOxLcg8VlSzEEpFu3BI7Vpx4eC8cdFGJJZQdgSABRoF3xQYdmZSMEdqbgG9arhmDyzqe4Oa9nAweBGHcZrw+rE6j0NezsW/4VB6DFDm5/a70wp8oNLOaYj3jFDnSSWGBULsauBgYxVBzQS0vy0o4y+/FOSbrSbEFiDQYdwMwkLWFJcGAqxBIDYJrfkGUIFeY6qCttKpzsazzm2vE3FOqPNKXGFUsx24JqlncPJZRuCCSu5pa4LsmDnfzEDtWFbVW3YvKWORmlviLbp6e8n8jTcQCjcHIpL4kOLSJP9efyNZ8f/wBkZZ+geldeeIrDeMXj4Eh5T+or08YDorq4ZTuGB2NfPKcsuqXlgMW8xCncoRlT+Nd2WHzGEy/r3iuy7Uyjhl53ry1r8UowP2q1KkfvQn+RrTs+t2FwcR3ARuyzDR+fFT+U9w+mowwa5eahJo5RlWBHqDkVJ2b2NOWUaPWrZODTLwq3IrMSTQcg8U/BcrIACd/WqTQZrUjddxSDppbg1uc8bihTW6Sj0PrQTGKknFFiSYHKZrQjskU5Y5o7aIkyABigFxK6x4fNUcCOIk8muV/GnyeB2od2+k47dhQClwvj27wj5mGFryTwPFK6lTqU4Ir0d51JbOOZkAM6DYHhc9687aXxk8xwxbckncVll327vpbrceg+HVK2DkggmT+QrTNLdOiaKzUOpBY6sH3pmqnpz8t3nastSagHaupsiOag1AYGoLVm1EFSGxQdddrzQBtVQZMcUHzH1ripNAJdWtobmEvcsQIxkFRuK8pKtuXxCkmPVmzn8K9ffWpubdoj33zWGPh+6J/7MD3Y1WN0VjIZS2x2FSGCjCgk1ux/DTn/ADJwPYLmnoPh+0j3cNKf9RqrnC08pHE8jYAYn0AzWladHupCCIigPLOa9VFawwrpjjVR6AUULgVFzPQUaeHGqc6QBmrSTfZ4jNsCmDkj3A/nV8e1Bu4UuIxA4b9ocKV7EAn+VGH7di+m5ORp34Heqo3k2oSlm6fGWB1lBnI71eMYjX6VtWaGH7ZTVw2QT6VR3jj80raRxmhPf2YbwRcL4jDIQcmgLzNtGOTipj2ApaS8tmkCLIWdR8qjj60L/GbRJBGyTBicKMDzfnQDrj9q2e4oKISpAIABySe1ITfEAcsYLbDLqUCRsFtPOMVkSnqF5HNP4OiViGRCc7ffVTENi6vbeO4YB1cDYsHGB/YFDj6qktvI0ELth9AYkbe59qQktILi6tYrgETBdZQHY+vb2xzXG2gluZrY9P8ABjVf84jaq8Zottvpd4L20WYEEklSR7E/y3rQXesXoUiLb+CofybZIIzj61so3rUX2ax9Biq8GrA57VB33IpBI3GDUxjAYH60MHfA+tEQ5b67UBcGpYahVDs2KsKQDPlNFV8jFUdc1QNpNAFdMjI5qivg4PNEVsiqumdxzQFjuKqdqqj4ODVzuKDSjY2NWZcjNZ15ffZWTyF9ROw7AcnenoJVljV1OVYZU+uaNBGdJqScirMuRQ+DQFhsa471GquzQHHaoBq3NVIoAitmpO9BBxV1egJIqpq53qp2oCpFdkirZzUGgODetWDA0M12cUASpoQarBqQWrqjVUg+1MOz6iuzXEZqCtASTUHeuwc813FAdiuC11dk0BIFcTiozUFqAsWqheoJqMZoCakCoAqScUBNQTjjmo3NWVcbmgOC43O5rjvua5iBQ2bagLM4A2oDuWNSxzVWIVSxIAG5JPFI1Qmpt6Fe3sNlHmQ+bsoO5rIvusSmQpbMEjH7wHmNZE7u4ZmZi57k5zQ6MOC3unb3rUlyrxhQqEZwB/WkLbqc1qilf2kfdT2qhVmGRjihKhiYggaG7+lKzft0+Ek1HqLXqlvcQhg2M9j2qbjqEUaEr5sb15uBpLNiVTxYjvpB4+lTLfR3HlOYx6Gsvt9s7jQepdRuL2XDeWNDkKP1NbHS7iCaJAGXxBuVPNZP7AthME+uaVbzS6kBQDgitZNJy49nerS672VTsRgY9NqSG4FTcySyTCWQ6mIALfxY9fuqU0uvl/CmrHqaSkCy5aR8Kp3HrTf2pFGlASBtWZNqRq5fEI1b4pnvtqJcuGypKkbgg8U9b9QuEzrleVG2ZJGJDCsaN9sEYNMLNjapslX7bVx1m6lkYxsIEIwEjGMCsx7hRknJNDMoIoQZS2SNqJJPQkk9OaSe4OlQVX1FWCFF0RjJPeiG5X5VjyB+VAnuGkGiLCD94k0xQJNEUwVSScb03bHK57Dc1nyqkQAXUW/iIxTEchWDTuC2+aaZVy+qfUDwa9vYH/h1HtXiEQFCTsa9l0x9VlEx5KA0Mef4NOdqZg3hFJvuKbtzmKhzLtsMbZqgO9WYGq96CEf5KSbds04/yUmd2oDgM1jdYs1Miq7NpYasD1rcAwKU6nGHRD3FKzasctVjrJHBbCMMPLtVLfqLQFx4SyK2Bgn0pmXpQuDrVmVjyMAilm6VNG2QyEe50/risLZPbfexjeWkgJMTxOfTcVhfEF1HMY4o2LMpyxx9K1Li2nTdoXA/iA2rA6oMXIPqoqsMcfLcZ5+iQ9hUiuAqa6WCrVZeM1x3Fcu60A5YdRueny64GOk/Mh4avX2HXrC/whf7LIf3ZD5T9DXhAfUbVdR34qbhKcun0oxOBnGVO4IOc1QExHKknPavAW97d2p/YXEkfsjYzTq/EnUhtJKko9HQfyqPDKeqe49yl86ng0dOpZGCBXjbb4qQALdWeP8AVC2PyNasXXuiygE3MkRPZ4z/ACzS/OfA6bp6kDwopea7dzg5xSR6n0gjbqMf/lNKzdb6VDkfa2kPokZ/nRvL+DprJOEG3NYPW/iFYi8Vt5piMauyVndV+IhcRGGxjaNG2d3PmP09KxYo/FlRN/McVcl90NWNm/wSWV2Z2kYksTzVvhS1W56mDIMpGhcg/dXXaC36IkYPB/nWr8GwBbG4ucbu2gH6Umu9R6J21HNVrlGEAyTgcmoPNJkuDgVGa7NRQTLYEnI2NcNzgnerkV2nP19ax21Qq+1FUe1VX0PNEAphwFSEzVgKsBQFQlSIxV640jUCe1Tpq1dSCukV2KtXH76AqVocrNHGxQKZMHQGPJwaNjNJXAe4uDbMAmE1pJ/DwM/mRWvHN5Jy9CLdPLaR20bpExTLKF8wHsPypb/Fr3x/CjUGMoDE23n9d/pQFSKG9E4mea5kyXRhglPy4AzSrTWkl7bWdqrGCJy2od+fy3rrmDHYt/d3MkaPLfiONshQEBLEEjiq2Nwx6i8VrbO9x8rNNtsO9M3MMizxyCGOS3IZAmACrN/UmgW5Tp7Sy48SR38MGQ58Rs8/cCack0NnLWC4tfGN42tWPKPkR/ce29KxxwwvbxQBbkrkFid032z/AOY0zdtCqxJNA0aSr4QjjHmXJPYfSh3tui2kcUaTQxSPreQnzbAbfUgUgzZEubW2cMY9KkkSFSHAJ3wPrTbiUrNLCy2rgkkOd2J0jJz2xkdtxVnUz9Ugd8+H4etEPbjBNDurdbiW2SdUaY69XoQWIUbe5olMO3sna+hRpP2i4bxCdWUCjOPTzZrjcvc3txbW4aVJVOC7EeHjIP3Z3qbQSQwTmOJkmRQ0TE5xqyQoz6AgUd4ZbpZoXnVJ20sWjGAMYyvPvT2SbFhbdRj8eQxyaEhKAbMTnB/ICvRofSvNXEEd1JHEJZJBGqBpEHDjVufuNb1rMLi3jmBBDrnY8f2azy77VDg3HOD6ZqG2NQDkY4NSRkY9agKE6eN88CpG2/cb1BG2BUHYbmgDyDuKhTkYrl80Y/CqA4bFAGHpQ3WrA5riMigBq2k0ZW1CgstQrFTQBXjzuOaTvbeW4jUQzNDMh1Iw4PsfankfUKh1zSDNuLWW6tNMzRpMm4ZRkA9+exqnRdcayKZo3SNvDCx50qRzz7mhdY8e9s3gsJo2LHEqhgSV3qelrD02yWC5mSKRjq0O42qp6KZbuo3VORUMuaBHJpOOQeDTIIIpGCVwa6iMuaGy4pB1dzXV1AQRUZxVq4jIoDler80EjFSr45oAhqA2djUhs1xGaAiuwDUEV1BuK1XBB5qwNTmgKBiKsGrjUYoCc1OarnFdQFw3rUFqrXUBJeoLV2nNdg0B1dXY9q7FAdXCpxXYoDq4Lk1PFQT2FAW4qpb0qCaqd6A5jVDvV8VB2pBXT61g/E98FgFrEx1FgXIPHtWvfXQtLV5TgkbKD3Jrxl3L4so1Ekk5JPehvw4bu6m3lEsen98CquCYwTsTtQgBFKH7elMP5lyOOaHarGwAwRk1fAJ2pjp8kcEmm6g8SCVcEEcf6hXok6B04QG6aSVYgNRB2rPLkmPtGWcx9vINGynC5A9qj7HK0bP4RdF5YDjNerguYXufAtOkaxjB1eQ4960+nW9t4dxbxwGFm/zIX3IyPrxUXlv8Rlya+HgoemzSDUkLlTtkKTmqrYSTSERnOnn2+tepvpZ3tnWwt4hAmQBjdgOT9KQnZkRzO4BC5ADMVB9qJy2nLtizW4RjGW1Abasc0o0ZiYsMkDmtmG1aaxkuGYARkAg8kmkHAWQryO4raVTOuDvWhbAPAhAGQuKzrhcSaV4ztWhBbuijD524p1GP7Vr2PToXCvKqFmGVQnj3o79KtPtSFFI07vET8w9RS1jdvEvgzgmMcMAMr/Wnl6tHHIojjYljh5SMkD2Fc2Uz30qyrS9MtCTEtuodtgQ3yk+tRD0Kz1tCoa7lUeZkbyj9PwzTUnUOnEMBcPlVyf2Xzn8KTtb+1wxfxbdmGGCLqRvuqJ56R+QF/wDD0kEczwOjpGNToG8yisJk07LjbuBW3edVnaGW2tUVI3Pmcr5mH9Kx9BbdiQPaunj8tfkub+SlwDpUkHGeTTFoizD5gCO1dJCkilQ2D2yaCttIih1zkelaDvZyVPDGBXpuiPq6ZDvwCPzNeWWUuoDc16nocTHpcRHHm/U0Muf9TrnAwaatT+zz60s64GSd6djTSo9KHKlx3FDB81Xf0HFUOzYxQQrHC0kdmpx9lpdU1ZphwO1L3oymfSmxGMbmhXaARbffSAKfKMVYHHFDjOUFXBrnvtq7QuchQCe4ryvxnHpntWGfMrAk/dXqxXmPjU//AEY/5/8A9tPjn5Fl6eXGwqea4VONt9q6mKDxtXR7gip42yKqpw29AFUCrAAHBzVVODVjQHFd8A596qRirZ3yK76kUBUjNQVyMCrH6bVAoCBt3qSudu9cak7YIoIIjB2rQ6LGJeoxqeBk/kaRcYOK0OiTR296HkyF0kZAqcvSsfbbvOmRzLhpJAOdIO1bnT7VLLpsMCDAA1H796zknhnnSJZFLMQACa2J3wcDfG2Kyx38tMliMDA4FVJ3qzVSqQtmuNRXGgiYFWC1Iq1YNVdORg1I8p33HrUgVaqCRU5xQ/l3GSO4q4IIyKRrahUH6VNdQEc12K6uJoCa6oBrs0BIrMniguJ51kkdZgFU6TnALbY+8VovspIBJxsBWfdvewQB2WKOFGGp03cJnY4rfhjPMvd3VlbyuqRte3ByGYnOO2PwoUrw21hDLHEDcKAqKBkhu+fxNPRGwuGa6tkQSEEux/c59fcUvc3MUMpVpGSYqjzSRJqBI7d+RXVv4ZaVt7i66j04BYihicNMwOCdODge9FsktreKWIMrq+5jIyzNkeb9arC8R6jGziRJ2YyQxBscgfN+Gas0h6TDomjLzyOzKIt8DION+1F/wIF3C3VHQXUQUgtHKwzpYjAA+lLG/mlX7HcxNNqbEcgXn5hq3996ci+zRyWiTtGSZ9SBxgp5Sd//ABHNWubpXMEEsym4VSXKnAUkf1I70Xr4DJ6na3hktpZWhWaMDSw/f+v0pgPDE8phR5eoQqGJKnD5x2H1zQr2CUw29nNeAmJWeZh5sLsRRFe6af7NBDCdSK5lKYOO2R92KW9qUnt5mAT7TGXj1SLAV0hlB7kY5FRLCLwLfzSeC4QF0jXlTn0xyK5biVrmS0ghUscqHb5lByT+tUuIbyEwWk8qLbsVjd4xz9fupz+E0L2IXDorKwiEYZCjY1+qn8qe6PdxXMEgiZiI3I0smnTntWTexLbqII2jtyCyKJZtYZB3x23NO9KkWKaK2QFBEvhyJp2BODkH6is76ONtDvk0Ubg0EDerqexFZm5l7ihsKNnI2BwKow9KZLQHKkHtvUuO9Uh2kwe9FYZFI1UbNEoA2NFU5oCGqp8wohGRQ28poCoYoaKWLxsEIDEYUnsargOMUMhoznkUBiLYXdv1GEQREqnmmncZ1+oGaXUWUltJLPiSYkggncnei9Wm6rbMzeJJNbnzBoxjR9cVnktd2njLDpkZyslwew22A9fu4q8azwymF8dN7oieHYiJmXUpzoz8gPrWpHIVODxWb0T7ItoLa3Y618zArgkmnWVkORU5e+2h0NkVxXNLRS4OKZVgRUgNhg1U7UYjIobLQFKkGuIqucd6AJzVGTPFSpq/agBeZTVlbNWIzVCmPWkF+RXEe1UBxU6qYQRiuyaknNUP30Bbeuoer0BNd5j+6aAvXfhVcN/Ca7Sx/d/OgLZrtR9CajQ3tUgEckUB3iEfumu1n0rjtXBh6Gg066kGoBHoakEehoDganNdkCuLD3oCDXGuyPQ11ARya7irE4G4qpagIJqjNipZgBxS0kuTtQGX8SszdPBXhZAT+deTeXLZJ3r213b/AGy0lgxu64BJ4Pb868EyP4pQqQwOCvpSdXDl1ocSk7c+lGtrjDaHGAaGvTpwmvYEb6c70KWTAGQAw5ob7/r1fTkgueleDcs48OcKhTkaqPZXrJcXFjcySzIw0q6DUV098VjdFu9NwiuUMMmFkWQZUivQCztpyrf4c9tExHh3Ecm654Yr2FYZzW9s8tfJpbn7Xd/sJMxQRabmSRDkg9setUubp4viGNkyI2t9IxyV98980WJ1RXtuoxPHPIfDEqcSEcMPfakmuUtesJDG0lxK7hHmkHCjkCsZbPSJOwbfxfsVzaylwIXK5U4ZVP8AKkeoMwj8OQZkLgAr+9jH8qbu70y380M9r4jI+lZgMbZ8uahdYvXljCoVDLEc504wC2/tROrtcNxDV02dXtzBapb7600kyDjHrXjydcz77Zr0vW5JYOlSh5JJk8QKGlxlW5yCOxFeUjclSVBJNdHF62eIRGq9RfetZeQKyYx/x0YOxzWoGxMBWysPkcjCkmhRrpbVk1aVsDA5NRnCUNAZWLPkZqRM6jAqhXByaso7ntSJM9xpi9GOwoLkLGgzknc0KVw84U8DeukfJAHahO1JnOQRsabilyhVdiNt6Qk3kUeppiD5mYcZplKsQQ+TzXsehbdJtwe+f1NeQc5r1vTA0NhHE3zR7Ghlz3oW4VyVAJJJxWwToUAjjY1nQKJbtCeFOqn3OTxQ5HSPhlULnVVXAVgDzVyNbqTwOKpJvKvuf0oArIpTA5pGQFJMU6Ofelr1NMgb1pkoDlSRuR2rgA4534xVIjjUPfNccq2ocGgwzF4RwMkHeuozHWn03oNYZzTTGpFeX+NR5rM/8/8AKvUCvMfG3Nn/AOP/APbRx/sMvTy4OO1WB2qo+tWHGcGulikjahnYg1ftvVW3FBCqM71YjFDjbtRcZoNAwDgc13B3qcb5qSCN6AgDIyKgDBqeKjGDvmgOz77elcd1I4xUn2rlGdu9BBN60ay3nA9aHIMAY+laHw6iSdXhSRQysGyCPY0svSp7a/RYfE62jEZESF/5fzr0Ei6p1IHJwfeutbOG2eSWOMKzDTnNSqsZ9Wo4x8uKyl20FNUJ3q5qnemlOagmuqDQkELVqqKkVg2WzXVUGpphYGoIwcjnuPWuziuzQEq2anNVO5zwagNk4IwaAua7NVzU0BOa6q1NAUuVSSAxSM6rIQhKcjJArLuL62lEqqj/AGvR4DEDYrkZNa+dsAkE9x2oNpax2YlMI1SPvqkANb8WeOM7Z5S1QXFta3eg+HEZl1MdQ2I5zQIRDEXS28AsmfHQ+UlT3FEi6ckN89xERGXUbAZ0nIzjPqBij29pDbl2SNQ7kljznOa0+5jE+NZgaRrqQO3ixwkKrRr+0Odu3sTTdjoMTQ2c5EqsqK0w3wD5qfVUQYVFUegFL3LyxeJLb24ln0qsZPbnP5UpybouJGyjhgtp7xrY3MksxGnGeWpfqFlDZXcsUY/ZzQEKM5IcEbD7607aS16eohmumEkmpmLfu5yfoKypb2G3vpriSX7SWxpKjcYPftWn3J32PGiFLZVUrMkKRx5YLtKG76qtH9mtIxM8jP48gdWz5nPYGrdKv16tI8NzbR5RCeMhgSOxrWEUaBQsaAJsoA+X6VleRXjpkW9rLBfJcxwOTMC0isdkO1EuOnmeMRnKxmQyOGOWOa1CaGxqLyUeMLG1tgxK20YJ2+XmhXTNEYGVjgTpse24phjSXUnCwRsdgJUOfTep8rb2rT0GN8VZTiqZq4rVmsfWuO4rgNq7OTt2pkHjSQw5HNMnegSDvRY21Rg/dSNRxg5Fchq7jIoSnBxQBga5hkVUNtVg2dqADupoisGGDXSLkZoQ/A0Av1WR7KwnnjjEmlc6TwayI4ep3FrBPcx25iQeIscYwwHpt7V6BiGjaOVQyMMEHvQLy4is1DksQ2wVBmjHq9Ce9kbYpddTiaNMCHdnIxnnatsrkYNYRv7u4bxbMa0XSJIJAAy+4+6tCwlvJGlkuU8KMnEcfcD1NPIW7oskZU5Wpin0nDUfIYUCWLO45qQbVgwyDUkZrOSV4mwc05FOHFAWZaoRR+RVGWgFyCDtUrJg4JNDmvLWI6ZLiMN/Dr3pKXq9ipwJiT6BTSPTWBz3riBWKvW4wcRxSv8AdRR1O5k3jsG+rNS2NNQqD6VBSsw3fUiNoYE+pqmvq0my3EKk9gBR5Q9NM5U1xbNYs9t1rGftLH2UgVly3N/bviaSYkb7yEUbGnrTtUg1j9G6hNcySpO5cABlJAyBuO1a1OFVwa45PFU1YrhLimSTrFRqPvVhKDXHS1AQHB2qeaqwQdzml5bxIZfD2Y4yfOox+JFIGxtU1mP1q2jOGVs/6WVv0Jrl63aN/wB4PqtGzadcBmkV6rZtzLj6qaMvULUjadPvNANVxOBS4vIGOBNH/wCcVPjITs6n6GjZDE5oTyBRvVJJwg5BNJvKWOSaZjPLnjaqIC7bZNViiaQ0/FCEHFAZnV7s9NsPEUftHOhD6c15Ex3LSFzKqu51E9zmvXfE8Kz9LcAjXEdY98c/ka8jbLKGyEJX1IpOvgk0tIk0aZe5OPYUhLGQNWCB6k81ryKGGWGQPXtWfdzxEaFOT6im2y9OtJFDAdu9e6sLtJRZtMG8SVMaUGchM7n76+fsuhQyncdx3rVtet3kdvHFHMVSPgAD61lyY+UZ2beunt7e70SNGYWmfUsyS5ZHOSMj0NY9l1Ka3v2in0kmTDsRw3FEt+uRXGg3KLHpfxCIExrb1ajS9LS4a7kEUrTHMqSjdZM5IArKY66yLGa6qvxD1CbxWtRo0DDZUYb76vbJHbx5EhUIiNxnUzZP4dqyookMkhuhIQi7jOCTV+p9QSztYYo1Y3HggeJrxpG+xA9t6Msd6xirJJqHPiBbe46XMrXdqGhOuONG0nPdSvr715OBoc7llYfnQiWlBbJJO+/eh2yCaXSxI9xW+GPjNI3o2kKGcSB8tnOCKZBzOo9azI2dLpUJ4atOLecewzVtMLv0M/meucYGBVS3mrmO3vQ0DO5qHOlakbmh3BxGaCpLUS7NVkyWz6V0IzzRWCxofWkzBzmXPpTSRPE2kjY7g0taKGm1OcKNzWq+GXJAKEfhTViUbZgBya9bZTeLEJMbOoJ+oryTQukykHUh4NbnSryGGKVLiZI1G6ljzQz5cdzb0HTxmVm9Nqdc43rK6N1KznVmWXQA3LjGa0pJYWXK3EZHs4ocllFTdM0M73CD0GaIMCFSGBBHINDjUiTUe9BDHY5xQL4aowRyKYO4qkozEwPpTJnA+fTjGRRSu2Kyr7rMNpImuCRgTjUhFM2/VEuptECKVCB9ec89qV6V400qE8KarJGVbfIzXGRyMaiPpVSSTkkk1llltUmnDIrzXxqMx2h93H6V6UCvOfGg/wCGtD6Mw/Slx/seXp5Krj0NUHOasprpYpI2qrVY1B4oDoz5gDTBpZNmBpgUE7tUg7YrvY5qOTjgUGnIIqCNsmuru3ApB3Pqa5dj3FSRnYVX60yQ/wAtaHw5t1q3+pH5Gs99lINPfDxx1q2J41fyNTl6pz2+gNtHjud6GmdR229au/Aqq7CsotxNUFWPNVqg4nBqDXZqKEhipqoq1YNnA11dUZxTCRVhVNa9jn6V2SeF+8mgLmqkZqCGP72PoKkIO4J+poDg2+CRmrD6VBUEYIqBldmyR60BauFSajFATipqK6gk1wNdipqg6qySLFE8jnCIpYn0AqwpfqUTT9NuY4wS7RMAB32ohPJxdRPULiUyjDsSw+npXSp2waT6Ta3Ul4pit5XAyCQpwK9Lb9BurhsSFIQPU5P5VeWPfS8c5rti2d2/T7tZ0GQNnX+IV7C3uIruBZoGyrfl7GvK9Usxa3s1uGLhDjVjnilunX8/T528MgqdmU8GloXvt7UihvSEXXLSRQZSYSdvNx+NNLPHMuqKRXU91OaWkKsaz+qo0tlIqnBHmH3VoNk8KaFJEWUgoxJ9BRPYaqOTGjEYJAJHpR0bI5oOHaMEq2SM4xVMuvKsB64rXaDmajUAcDk0uJMj5gPuqr3UUTbuoJ3OW4pkabjGTUwHYg9qRfqdsBszMfRVoa9WiVsrE5PG+BT0TWNAkGDnFIN1hz8tuB7l6Wl6ncOMAon0FLQbanbNWBxvXmzdXDDBmf6A4/SqxPpuI2kLEs2F+tB6eozkYoUi9xzVYZcqATk+tELetIBLKM4P4Gk+qxhY4rhVJ8J8tjsp2NNyKrcEA0PMkYyMMvfBqtWHGfYlZr6d4TlVjA2OxOT/AENNWPUJJLie2nUCaLzDSNmQ8MKuk1tGPCjVEcLqEaAAkCvPfaLmbrkV1HbtiKLToBznGfTndqXv0Mr8vVyKJE1DJI3AB5oSThSFZ8523Pzc/wAhmgQveJHBmEu7LmQlguk/SrXFs817bzNKqCHJ0YzqzS0RqSIMKVYtC2RmrJP4Q0EvIeNTDSKI08IGRIrEfwjP50Gvb3WsYwfriivKirlmAHck1nzX2qPRErGQjdgeP7+6krSJr2fB1FB85JolCsfSYhbCSS6YxgYxGMavvNHsOiwEmSQZ9BTUn7aXC4Eceygdz6/ypYSme+W3jLeGhzIQfmPpUZXvUU0J1is7YtGiqRsCBSyLPONYYAH1PNPzw+NFoJAB5BHNLPAqjwyWUDgBsZqKIGLWXOS6g1SWF4V1Ahh6jtVzoVfDbSVG+4Jo6qqriOIgHuE5pGPExeJScaiASM8Uj1azS4t2OBqG+adQrGuFjf8ACocllIMbb7b4ppeX6W/g3yD1zGfv3H5ivRq21Zf+Cz/aDKrooJBAPbGDWuYs7LGB/wCOrlFdzUaFogQ4/wAtAf8AmNQo/wCIWN0XSwzkE1W0hlVqpwvenvs8R7H8aj7JCeQfxphl3NysEbOQSRsoB5Nef8OS9ujjzMxyW9aY6xdxyXDLDnw18qnPPq38qY6VJb28etsljwAKjKqESyhtQqeH40zbgHgfWnEttQ2MSn0SMbfjQUvo2uNZVkGMZptZ42OVkUe2agwpIJU8yGN8fusn9KJaeDcxazAqkHBGKsZYS2FZdbd6LBEkCEA4zuSTSFDls7QRlnhTAGScVnCxhuhqgtURezOx/lT93PAY2QyqCdsA5oaCIqB4YDjsRxTmyZ7dEkJ2dV9wxpOXptzHMIhcOGbdSG2NehkMbL5xuOBmqRwqxSUgDTuuDxmnum8vJedSsZNJnfbsd6ctOvXbvGJHBByDlRvXdcXxJgkYLO22AOaHa9FvDLgwmPSMDxBjNXLsGpZ3u2IbOk7EVl3NtcWbKjTqUK5B0+lb0XTLmIZZBgc4NZvX1DR2zLyNQyPupteHLWWmI/iSkhixT0Pelrm38G3B7k81pIwZd+RzSl03jK4HyqKHVlNwjG5xoIJz2NSFeI5IIo/2XMEUi4VjscmtNY2WMLIoOBSyuiwwt9s1LgoMgnUOwpy26xdQqFEsiAbgK5FEj6etzNojjJY9hWhF0G0RWM6ysw3Jj3xWeXJjPYyx0SuuvzzoRxISCXGxOABWetvPfO5JII3YsOSa2FsreM/sHRy3yOQMD65od3Ji2dwNDHZQHzk/9N+xpTL+IsYSApqU7lfSpsIZpZwYonfH8IzQ2HhSEE5yORXp/hmHTZl8b81pll4zaPli3thcW80cskDIhI3NMQbyOfQYra682vpLOOxBrFtjmBm9aMcvKba4JJy30qGNdwM1Vu1U0QOc0G7bK4FGOwxSdyctihGSITgVExyu9TF8tUnPAoRRbWBpYyVIGKK0E8YyMsp5ANNWcYhgCn5jufaplnx5QDTXJ0Tju3U6HQEDbFEk0yQnA2O/PFFgt1vrqGAnTk5JA3xWlF0yCLqEkIDkGHUmW9cqaEZZydAfZJZemJHG5gkj3cEFfxrSNrczdJRbSRfEDAM5POKRSNB9osAzAqN2J5z/ACo0FvcNZKOn3AIjYLoJ8xIJOfpk0mHte++0QW9vbB3N2/ePvj6e1N9Olv7W7USTJPuFeMH5M75pVOndQg6nBK0kcrhMhnbAIGfL+FMS3QtL2ZobXAXDTsGzljwB+OaDs+DbfE4F19nNiS+rTkSCiR/EC3Ms8EVuokjJXBfmsLp0dyvVI7maNhklnKrxkeg9jVmjgi6u6KcsSPIVyTkE5HHqBRKWWOM9JtbUjq5F1EoKxZiRDsfxp7phzJIpRIzgeVfuz/6sikJ3hkzaC7YyFgUCnOkk8Z9Mn64ologPVEAl1BAyMC+HOy+nuM0s/RNuuqhjP7sjj78/rXATDhkf6jT/AF/SuXdMQCvPfGg/+X259Jf5VvCRh80TD3U6v9/yrE+L2R+koQRqWUHHcbGr48vyicvTxgGakCoFd2967GKTn3rj9a7ORXGgOTZgaYHr99Lj13o4O21ASTip75xUDYb1w23NAcKngc5rsewrjQSBx71BHrUnfgb1XFAcx2IFO/D5A6xbgjlv60ids++1NdEBbq9qq8+IKV9HH0NhsANsVA4qWIO1RnasotUmq1LHaq0w4morjUZoSFrHqT9KnUx4X8TUCrCsY1Vwx5bH0FSEXvuferVOKYQNthUiuqaRuFTXAb1Iph2K47jBqyqTwCfoKnw2/hNGqnYOCnGSvp6VcHIyDRPC2yxAA5OaWN3YxyYLu/Y6RtT8SuUg1SsbMfKpP0FCHVrRR5YXyNh5c5qJOpyGGUmJkIHkUg7/AFq8ePZeZjwz3Kj764KgG71jiW+m3UquOyiqaJnYgtJJvjj+tbfbxid2toSQhcjLVwuYwNlOaUsbWTVuMKdiWOab8BQd3GewIo1ITvHdtgNI7U5ZKSmTkkmgKmhyQDgjAA2/WmbdxHGAxyecZooBm6faXcuq4hVyuQCSdqsnSemocixgJ9SgP60te3zQsscBHiN5iSOBQEuL+Ytm48JBtkKpLfpWS+2uttbJstvEuOMIBRAAowFA9hWPdLNBEM3tw8hOdzjI+6jdKjd2aeR3YL5VDOTmgNPOa7OKg1wGTQSw3pHqdwEURBgCd2J7Cm5pUhiaSRgqqMkmvK3d0bmd23Ck5+tElo3pEszyjTk6eQPWqBAO1V1gDfAq4bbIBIHfGwrX0lwXberoI13ZWJ/5sUJZQ2wP025/CrFZicLDIT6gUrljPk/Grl1A2Rc+pzVWlkOBqwF40jGPwqrxzKuXiKZ5JaqEFtgSCPSss+WSdOjh+nuV3fSGfSmSu3rmpjYMQ6uQRxkVMevGkrqJ7U2IQuNQAPrXPjvK7d+dxxmtLRXs0YwVVx7bUwl/ETh1ZD64zSbWTscxyAexqhtpoVLyumkeh5raZZ4sLhx5e5prLcQuuVkU/fSguxNKyRP5V2YjvSLNt6g7g+tSDgYBI74qv+j4sT/yy9403J4TvGzIupSSjyE7euMf1NEefwY8kkqO0ZCgfjj9c0ikrrMsmokrtgnkbbflTTXvjr4S5hf+EHn8jUzk36ZZ8GWE3To8cKqLgKdg5G5/E0oZLuW78IJIUY+Ulguw/e2GavHdStGBlyVGC2nGce5oT3YLsqqZZTthDgD7xVdsBZ7VE0DWRIG5EZfBPqe1CnhcSLEFLTAaticDnds8Dbgb0FLq5iLEspVRgb7DPpjvXQ3spMgVXlml74+X+/up6MSWNxPHFDIWmIwBgY/5j+OafEYtYRaxElm3kc+/9arbwiwi1Nh7qXc5oVxOLSLxHy7Hgd3ai3UEmy3Wuop0600xnEzDCgdqY6GYYLBHkcB2GWz3ryd8s911KRpwzsmMKnfIJ/lT9rPJAuCpx6E1GlX+PVydUjAxCpY+p4FCtLgTM8c5Dsdwaxh1BCvmjqRfKGV1hkBG4IFGk6bU0KAZUsPbNaKLiNR6CsC16j9quFi8JlzvkmvQAYGKWiocz+HEzgZIGcVm+eUZmkbJ7DYCtOVBIpVuDSDsiyFFcNj8qVPENoUHDMD9aNaSOspjdiVO4J7UMtgZOKvb3EK7sSG9SKW1WHqWu28J45OwOP0o6So/yuD9DQb1PEjAGck4GKqVCYGluGeTxGVOFAokiExsryvpIwd6lZILeNUaRBgcE0nc3AmlCxOCop2iQs/Semsd4nJG2zGrx9NsAdKq6HsCTRR5RkZ/GqIrTTqgY+pJqdq0J/hMHYt+NVPT4FGNbVoSuIoyWIAFZkcySyOpY7cZoKJ+xwjiRvwq/wDh8Ui7SEiquygb4GPal7e8Ec5IJwTjBpmM/SEB1LIVK7gkUs9y87uGKAKcYArVuplFk8iHIIwMVj9K6fLbQ3HULqMeIxJiQnOMnk1WMTR53dYFj1pGCPNIRz9AP+lTZW78wwzzD1ZvDQ1p2FgiDx5x4tw2+pu1HvzOLSQ2wzKOBjmr0m1nLa3KyCRLC2RxuHO5H30dpOpAYMEb+yn+tR083bWpW8YgttG2RqO1BRLqFsi4dwAQqzLyd/Sg5N9jG7nQft7F8dyu/wCmaxes/Y5rLVbRrG6PllC9jn0rYsZ7nEzXzooJGkZxirXENtehlYI7L5SQdxmmeOXjdvB3CaRhOSO1AkTEYiXdm5NaPVemXlndMYYnlh5Vhvj61mG6fOBHg8EkUO+ZywS6ZEg8IEZA2rre8xGEJbI24qlvGGUl8lj60BVMUhB49aVm1S69NW1vmtpdaY3GGDDYinv8Xh8PCnwR3RNqyIm1rgjcUGcZNZ3il9nldtGbqKNG6rEpB7E7VlSSGWR5ZG1P7cCqBUU5O5qDtG7HOTVY4yemVAYGR2I3PNen+F5TNYzRA+ZeBXmYB+0pmwv5enXZaMAg7FT3p5Y7jLeu27aI9z0W4tmBLRFlOTx3rPgXTaoDydzRZOq2TiR49cMrjzKRsT91VO0aggDaljLGuGqG5xtVRua5tzUqNt6pohjttSFwfNvTr7ZNIS7tTRkvHsvenOjWn2zqaA/LH52+6lE+Wnuk30Ni0paGSSZ9k0n9anL10h6uFba7mmSSNH8I6SSPvpW66NbOSYy0ZHAByPzoNhm1sssT48za2Hue1OSF1XDuNhkmsN2ej3Xm7iOXpXUIJEkR2JJG3PHNbMvhdOtDezEy3Eh8vsTk4GO1ZN4Yuo9cihR8eTSG/wBW5rXluoYenxQ9SjBkwDpY68b4z33xk10Y+u2OV3WZaSJcRzXRiUyGTOANxx3rSuOmLbtJbWuRK9vuSdycj6c1h9HkuIJi2gmFPOVI5+lb1re+Ldi6nYhbljGiAk6MYoGrO0QdNu/sLC7uGiMQLoQ+cDHB+4UYT6CsMcfjvO7sSW+bSd/xAxVYrpLsXtrIXUqdR1d0GAP09KpFbzQ9QtGjLSFpWkII+RW5oHu9n7F7m2sby7khQzEh8Bhuuw7egrIeRJ7pL+d1hcZLEd9JB0j7iKe6bfaLp7YqWt11DTGmx927mifEFjZw2kcrwYhj1EqndjjFEK9Xtj20Fv1G9mkRykkuTGyjBUjG9NW2iG5gMLkhfLMoblzgZx+JpG2u7a2lW5toWBkVkCgcnamEbSdZjeOUrh0YfM2wBFF7geiNdUageDXVzEtmsj4rGvoUn+llNaorN+JQD0G5BIHy49/MKrD3BfTwA2FcPeuFdXWwSa4mo5rsUBZTvijDjalwaOhyMkUBcc4zXfiKgVOMDGKAntkVB24rs4ricngfSgkHmoJwcDmpJ23BNUY77ZFASTntWn8LJr61Gx4RSx/CskHfGK9H8Iw6Rc3JUniMfzqcrqKxepZwW24FSDlQfWlLmQRJqLAAbu38I/vamlJMakjBI3FZSrqG4qtS2wqpNMnHmuqDXUEoKtUVNZNEgVNQKmgOqaipFBpqRUVeJNcgH405N0qOP2Vvk4GdyT2rOe4unZzCF0DgkU7d3KRyaCjORsABSxluZSCkGnHBI4/Guj1GFpS4t7uTSJJi6nfAqE6egP7SZVUcE04YbxudOT6nirjp2reaQn2GwrGzK5f4qa0TC2UMoZX1Ecd8/gKtcSLLEkKqwHOFTH5U2FsIThSGYdkBY/lRFkmbaCxfHrIQgreXRa2zLW0uRfNOIiF3CKxxp/sU9b2MqLhpB6nC8mmfs984zJcRQDuI1z+ZrhZWfM87XDejvq/IUrmegGktU8j3OtudKnJ/BaJGHcYhtpcHu3kH9fyptXt7dcQ2749EixQmvp2/yrUgcZc/0qLmelWgmjXUVQMeFG+aBNI9vbyT3DEIgyQBz7fjtT8Luyhp0w3B08Ch3a210PAkhEqg6iGOwx3/ABqblTeTS4ubtmkDaWbLMAcYH/TatCynvHiQQ2isVBXxXBwff7vvrWNpYxDa1hUDckoNh94pEteXE/7BZYYV2SKM6Me5x3py7PZGTp93LOqq1xLM7YZxGwRfvr1EMUdnbpCDhUXGWPPvWRF0VmTN7fTaiNlVskfjmsJ+krf38sVk11IsezSSKMMcnjiqL29rHNHKxWOVHYbkKwOKurBjhWUn0BrJg6f/AId04WVmAZG3lk4JpR+kzTWvgCHdiCrg8H1P40EL1Tx7uVlaMpGhwA4Iz70qtkg5b6jANOx9Ev7S1PgX6I+M4IIA++sqNery3HhwztJltIkMYdT97Co8cviqlh5IIF3AYkfdUk2qtkrGG9zvWyvRbVoUW4jErgYZwdGo/QUpL8L2DtkPcJ/pEmR+dT4W+6ryjOk6law7Fwp9CNOfxxQv8U1nEUEhB/eYEAflj86aueiW9hFrhuAg4AMWcn7qQA7kAHvis8pMXRxYeffwl5GlbU3PYelVVAWwoOTtj1qQuo4GcnjFXjVMasayO/AqMcfKurPOceJlIBGMagxPLCuKZYZxjvURzIVyDjHbNDe/XB8FRKV5x2ro1pzefza0LZIVYEsDjYgnmleoBGi87YBPCnmgtPKwwCADvgCgSMzkEnYDAHpU5ZeLTjw8uyhV9QC5wKMWcEDV9RipK5O4JqGwik7jFYe3X1I53Crk8ngVNjIEugCjO5GTpBJFKyOFGtsZOygmtHp91Z2cWTIniNuzE81thjruuHm5PLqejs0d5eEKkZSM8s7YJqV6UsbAyzKijhQOaWl+ILbhZQ3stIT/ABIkWyKcn0Fa+X8jlmFrcW0sozqELzN6vx/SpkuHjTTEIoE9hnFYNl1G76pKscXkLNpBIzmtqToHibPPcE9wSNs/SjeR+Mnsubu3hYmWUux3JJyTUWlpJf3f2m4UNGvyxDfFN23w/DGwZNUjDfLvnH981pW0CLpURK4Gytnb9KJP6LZPTHu+lTz37T2oUYjVcbY2z/Wlz0S5L4mKqx4UY/lXr2BC+UgH1IoKwA7sSe+cb709I8nmE6HKx2lGknTuW3/A0zH0S1zh4kJG5JGf969GECr5AoIGAccUs9q7sWZxvthdh9aNHtjxdKisrhHj0EHYMDuOKfvb5bYhFXVIRn6UN0ZLoCTIC7nA2PvQbmMSTNJqyG42rPkup0XtVpHm3kkJB4A4qViAUDYe470GVGWIacYBzkmrxyaVBMkWO5LjauPPHO9rmljCuvuAB61JTbDEEepFUkvLZN3uoB9JBQmvrHvcxk+ziljhnfZ7EOgk4ABG+agPI8LqWJGkkZ7UAXdgGDGdACMjJ5ojXlqVZVkOTturb/lXRjjlE0BSScYoijG/emrSzuJgCkcLgDDMHIwfvFMt02YbmOPA5/af7VtpLNaZjt34zVQCDnv604baTHltATkgYmG+Puq5spyu9m4J9HU0eI2Rkmd1w0jMF9TUxrjzCmXsJtOn7HJj2K/1rorOU8WtwpHqF3/9VPQ2WZiRsn4mlnUk1qGzlLE/Z5R93+9Vbp7nYxSfcKNDYVq8lwY4GJKE42HFb8lukkBiIwpGKzumWTw3GpwQFHJHrWsSKuRNBhc40PgONj715/rIn+1yO04UrgRrq3APfavRPpIwcHG49qUurCO5iZVCq5yQ+NwfWioym4BZXAmskiIfWnlxqBJ+v41UXUTShBNEZGcDSAxzj3HvR7HpVtZLkKZJP43A2+lLjoVulwksLZQtl43OxHt9KDmWUhTqN2nhvbG2JOrJkkXYHucfnzU9FjnhAAtkMM3mEiOcfn/QVtXFtBOuJY1cDgGpijjggWKMYRRhR6USHl3dwKe3Dj3rCk6HHeJdgqFLEeG3o4B/6V6JvMpBP3DvSsb7DYKBsAO1M5bHgrGwupp2iCaCjFXLcDFbo6LaLGIpgHkfh/Q+1T1u6TpfUxKyt4dyNWoDhhzUre2t7BiSVQOVdW3U/wAqxyt27McvKMCW2ksrtoJCCBurfxCl7k6d6f6t1COaSO2QLK0Z/wA4Dc+1Z98PLnetJ67ab6KA5Nc+64FVTertsKpnVINpapcKRKcA+tWi/wAzajYX7RGWGRnBpos6db2ouIjJqwykDTjmtKbYYHFD88N6sIQBGXn1q0zZOKTTi9Bcmr7AVQc1Y8UNQ5D5az33anpjhCaRJyaGeQqDIro5XiuFaM6WHcVy7CqLvMKEtyG9kjHiMqySDcMx4ocl/c3DsHYKrbFQOaDH8mDVkTzbcUvGNdF1ib/GYtBCkFXz9K9LfLbXc0MUoBkHCsH49sbdq89cwyNMs8ZwUXOc1sxdLKyRSzXhE4AKjY778ZpubKayVt5Le0uL0ySZYI0ccfrn6UG0u/Ct/CEObjzC3Ogbk4B3p+y6YW6gJ5kVvELEgAAH8c9voam6mSHrMKTaIgpYqAMDBAwfvJNISzWinT7KeG0vZ2hzc/LGuBjOaYS9vEvzDDAsrIVVnH7udyD99dPH1BrdQZhFI7lXcDhBvnNBt2uunTxwsuTJJl2LZDZx5vage+2t8MFZLeRjr8XV52JOG/3oXjdSuI7hLiAGNdwrrpHIGPwNIdPku5epvPZqwWRzkkbEZzjP0rW6he9QhjVJLZMPhTIH2BzQWU7ZkMCN1GDKppUEBAOKJ9p+3zzo0Wn7NICjevI/UA1ndPs71OprLcSkAnJAPNb96JJbTEemN9ixI4x6ffTRehYX8WCN8bMgb8anTjjIoVtIDaI7EDy4bPY/9akl5OMonr3Nc19msXIbSuGI/KsL4n6bPcxLcxa3Ma4ZPb1Fb6hVGFGAKsDRMtXYs2+W8GrDBr0nxR0aKBfttsNIZsOg9TncV5nDDsRXXjlMptjZpcV2KqD61bkUydirpxVC2NhUo2RjbagDA53qaquwrs0iXG4qp9uO9dkkVxG1BoG4qjCr5qjnbamSg2Ne0+HEik6Qnhs6sGIcA968UK2Ph3qf2G70SH9jLs3t71nyY+UVjdV6yW11rhncj0IBpvhQPSoZcjIwQdwa5jtWOE00qrHaq1JNQa0S6uqK6gkAVYVwqcVi0diuFWArthTNAFSBUjHYE1OD7CgIAq8UrJKAFUqRgkmlriZYVIPmYDOPT61kXMT3chacl1G2kKML9N6eN1drx4rk9FN1G1txma4hT2LClrTrVrf3fgW0jOAMtIV0qv415lulhm0KAwPmDDsP72rXtLSOyt0wUGdyoO/31vMts8+PHD5ehAhJx9pU+yDmqh7DOGJdhyHGf12pIXGBGIi2ld8leM+lVOp1IHyE5we/1pbZ6PPfwrGRFGykbAldvyqX6iEkjVk0g/NqHt/Wsx5QzjxJI/LsFyB+VM26QlGnI1kjSqRqf5UgJcX7OxWB41YEAHGRQ16rMD4IUmRh85Iwvv2/61VLZ/s+lbdizHAIGnHuc9vbmm4On+DHszFzuzL3oMJLyRZggBAyA8jj8h93emBdGRy6IzE7AAcCi/ZTkEeMSKieOXYOxA9FOKmgKWaXSEZSGPCg10cfhLgeZ29O5qQqx5c4BrKvuoStM8VpIqOm0khPye31qfZtKeyuZWCpKka8sQMk132G5Fv4Ucqo38QJ59aStDEbci8lLueWeQtt99KS2sV/c/8AABHXg/6feq9DTYXpKsiePI8si8vqYZ/On44NCEKcHsSOKwx0xY10iJHbnT4jAH61EdnciYZeWGMclX8op7LTQfpTMxYzs/qrDY0S4N5GE8CLWc4KgjAHrvTH2iCKMKA8rAYwFJNDkF2QZUZVB3CDf8zTIKS3uZVeOY6o3UqQFxjP31a0srTpkGpI1TuSxyaWl6he2wzJAD939Kjxn6gVaS1lQLw2dh+NMDL1YyXaRR48z6QhXkeuc/yoXWupeCVhjRWYnJLDOKGLSG0kNyLgawNiycVmXlz9qm14AGMfX3qM85jG/DxXO/4ia5luSDKzELwD2oYFRmrDauS3fb08cZjNRBXtUaQAQBpB9NquSKiiXQuMvsIQg7FiUPINGMyxJpjgY44AwBUcbCuNX51ll9PhUZZhk41Y3xUHjcVUkg8k13Iwai3bbHGYzUQxwfLxS0smrzEkIvb1q8hDHSNgOTmhLE9wdIGEH51rhj81z83J/wCYzLsy3cuACFG2BVU6e7fMTXpLfpgA3Wi3UEdtFwAT+VbbcVu68tNEtrGTjftSBYs2o7k0xez+PMSPkGwpanG2OOo9r8NJi3WUIc6AAVX8a9DFdRsGWMgPwQT3rB6Qjr0q1I/zFHiKB34FPL4dydLDRMVyHAA1ck4/X76bDKdm5JJLeASNKSEIJUfUfyJq0E/iTuSdBGxQD9fwoEUrxyeDNgn91geRvz9wq07yIwENs02fmKuBj8aEUDq/WHsri3SFwwDgzr3CU/ZX6XkAmhYkHYg8qa8H1K5I6xO0kQyGKAOPMv17UXp99NasXWUrI2xA4NOFXvvGPc1Bm3+avPL13w2VbhQ4P7yjGK1IriKZdcTBgfSgnI8PU7SGeSFSGXIDgHTmk7np0CoTHbxdzkgeX33q3SX09OjXHyl1J+jEUy08YHmkQfU0aMiOmwsxEXhNjdlwA3+x+6paztypfSCFOCWVcqR9OarLPbCTQ0yiMHWGXkEcDb6k1UdRs4gQpkYE5Pvn60tK2MttGoyEBU7goSwP3gfyzVLu18WxniSM5MbDBHGx9hSR6kPFMoXD8ggjb8t/xqJOrs5Oo4B5AJo0NtS1KGCGWMLLNJEHCjG3Gf1owJD5QgsJOACQP+mSOeKwbHqLLBBGJGQRoFGPb19aK1+CzxTO8TygnI4J43+4DvTG2499JG7BZgWOFAI2B3/qPU01cXOm1kd9wqFiM+m9ZMk48QuWWLQuoMRuyjJ/T9DWJJ1W4N40buSJInDqTtvjFBVp9F6rM3VvBkkdhKmTk99zXpTNtzXgOmyafiG1Azklv/Ya9l4uBnIpkdSUs2M8c0QyY4NLR7RAnYtvUasnBoSY8ao8alwTU5pgYy+tVMpPFDHvXCkFgcner6sDOTVQMCoc4FADMja85J9qsSx3DGhnmrK2dqAJk5xk1JbIwKqeakDagJXilmXD4o681SYYIb7qQYnxdaiXonictC4b8dq8WigCvonVovtHSLqMDJMTEV88U9qHVw3rSMf8RHRr7dKGN7hPbejXozHmm3+CEfNEcZWhx7GiNuKGYKbPmiTHbIyCN6oB5qvJutMm0sgkjR+7DNLSbtVrJtVnH6gEVEgyd6Uacc1FBt9a4nauB71Vt6FA3J8uKT70zctk4pYc0MsvYoPlroceL5iAPU1XNFt7Wa7k0QoWY9+w+tBb0cWZFGCy/jV/tCRjJIwfQ0K/6LLaQrIGDfxn0NAjtlK+bc+1LyhzkNRSxXTOkjmKMr85P0rWeCGZoWvZWS4iCg4I8+4wfxNYoi07Abelb3TLOG6s9VzGJWB0gseAMbVFzRl32p1BLq2kjvYpCA7aFVPbff13q15ZveQ4ZA95qVHlIOBsD29iBxWsQF6b9mhQKVyqDVyM+prC6ve46gqwoEeFtRYjOpiB/IU5lEy0/DYNEkiTOZoymgqT5l5OM+m9TZ3AkngCw6LYgxxs7btgf7e9J9P6nCZLhr5STOVzhAV224NG6dfW7abR42OZSImHbOcHtinuDValrbXC9JktoT4cqeUNnc/2Pc0vfLc2/QHW9kJfIA82SN/rSE5vbO58aOQotySVx2GRz+AJrUuhCsMSdUn8SSYgIoGAOPT3NMrNMi5UyHx7WfLamOQfUAfkKN0S0vIfH+0qUjdeGPLVU9L8GK6WAHL5KqRjHO1OafGskt5rgLIyaSp5yAf54NTsrfgW3txCgUkkAkqD2ySf50bNVztXCsL7NfNcDVc1IpAj8QR+L0W4HdQGH3EV4PvX0O/XX065X1ib9DXzsnBro4vTPNOMnPFcV2yK4HJqRWzNQrg1YDB5rmPrzULzQBBucVJ4qB7Gp+hNASN9siux2qBzvya48980Bx23I3NDc5q4VnOlFJJ4AFPW/QOp3RBS0cA93Gn9aW5Bpl1wJByORXrLT4LlYhru4VB/CgzW1bfDfTLbfwfFb1kOai8kh+LP+Gr9rrppikyXh8oPqO1askgRQSHOdsKhP6U2qQwrpRFQDsoxQ2kQHkDFY297WUkldWUCCRg22QOKIRgZNUlv4I8qXGfTNLR363E/hKrDvkjmnsaNVNQKkHFWlORU88CuAqwrFq4DPJNSAK6okkEa6mzvsAByaYX2AyTgDuaSmvdR0Qq2k7GQdvpnmomhuLk6XWRF/h07ffihtE6RmPQ8YUkqwQn67/d60NcMcfkGVtDgSY1Ic4Hf6fXmugDXDskKEFvmcnj37/yqkcT3DEyMyImzO449t+9aMU0MSiOBCcb45J9zTk205OSYzUMmyhiiCxOXJ8zErjUaah6OzKGfQM74IzVOn4LeNdEqR8qMcflTL3UzzMwkKRr/AJaKh831Na7jittoctikRCCTLcnAxihNZQhcyBSPV9/1o0ZCjVOzsx3LHbNAvOrJH+ztjECeXMijH4mluFqoDWloutyqJ6kYzQpusQo2mNGcncEMKzFhjkkM1zceOx4AcFV/CjQxdPjUmWMytz/mOP0FLyivGjp1eRSWKoP9JGcj601F1e8u2xDHsNsxx5xSo6lawjENlEpHBKD9a5viKYbLHGvtnP8ASjzh+FayNdBgZdYB5ycfoasxycn8TWE3XLpzusf/AJT/AFof+MXEhKuFMZGCVGMVnlmcwrTvWmaDMLRxathJI2kL7/X0rKPS7bAVeq26AbnBByfxrGv7uS1cO2uQ75YkHP41SPrsJXEkb5Hp3pzetw/GPSJ0yGVkE9/C6L3jAVn+pzW7ZpbW8CxQIiKOyd68RH1TpznD+MPoNX9KIZ+masiX7/DH/wDFT3R4x7U2dmyFTEAD2U4oDCMEW0auyruGPmryaXkC/wCRczIeBpYjP3Afzp2HqNwoBW8D+ivpP+9HkXg9BAwB0eKyEHIDqdsUy12Vbdo2jHLofl+tefTqU8ikPCk3/wCNmH9aYh6wkS6PDZByQVBH5EU/OF4U31O6WEq2sPG22APzFYr38qsVgZkjP7vOaduJrW+k8RpEBxgkgr+tZvUrMx2rywsrIP3lOcUfch44bslVaWSYYeQsOagiseJ5AoKyHPvR0u54zhlDD1BrHLG3t34cuGPXpoEY4rgcbk0ot+jbMpBphJUcZVgc1Gq3mUvoQMc5PJq2rAqmnPHNdx2yaSly2Bk0ISgtjcmoLEtpP5Co04PGD7UGkjJyOfU1RmwukE5Pf0qZDgDBOT2oYVmkCR5LtuSO1Xjjtjy8njNT24RGZvCUHA2J9a2LOz0LuN6JYdPEKgkDNaaRBRxWzzsstgqiouo7AV5b4ivC8hhUnJ3f29q9D1a7W3gZtjjgeprw9yzO5ZiSx3z60NeHj33SL81KrqbAx6VaUAHb6050SD7T1m1iIGNeog+2TVxpldPbwRC0tYoguEiXSWc7ZGDRHtfGjIDNG6+XIP649j61RQuvJgJfjAGw3/07cjO/ei2O6OVzgAA5OwO/FNyX+qRwmMlmwXPf0qWmEEbSMTpG5wKK2xpDqk0UFowkfSW2Ukdxg00PMdbCv1m5LYAU4H30JAGOFYHHoaB1W8+2SvKVCkt2pJHAyQSCaIK1f2kYxGfEU7kGjxXEzDBwhGwFYYnKfK7fUVcXMzb+I+1MtNxA6jHiYHOMetXK5/eNYhuH7u33muFw2N3b8aW1NvwlPLfnXCJB3B++sQT7/Ofxq32g9nNGxptCNPap0oN9INYonc8OfxrjcSA4DsTQGvIoI8iEGszqryeGmpmDKdjmqpeS53ZqUuZZLiXQ7gAb5NMmsl5cTdIWNpiVRT9f73xQ5PN1FCdz4a/d5xS8UfiWugBgNIIPocD+dCt4preQtKCAxCls5zwf5UBtWGiPqiSP/wBm2cjtkGtGfqphuY42YuQFMmSAAfTasSyeSXqmIgC5GVB77Gljcy3t40iqQHYLg9qA+mMQdxuDwRVDtQOnxCHp9vGHZwsYGpu9MHihKmSDxVhvVW23qAc0BerAVQUQCgOGRQ3bJojHAoDNQHHerLtvVFogNAWb1qRxVTuM1K0BYc1Eg1IRUhqnkUAsmGjZD3GMV82dTFK0Z2KMVP3V9KA0TEdjvXgOuR+B1m7THL6h9+9DfhvZSLe4Bo92Mx0vbHMtMXRzHjFDq+Geh81FPFCTZqITtQzDHzURhlKH+9RSPLQDtgpW0zk774rpDg4zUdPZpQ0S5LIM4J5q80bhsFCD70NJZ6DG4qSu1cikbbZ9jUuMLkg0HshcnzUaz6fLdDXkJH/Ee9UEEt3KViUkDlsbL9a9BDGsdusY/dXFTa588u1LXotsMGTXIfc4FbcMEcUYSJFRR2ApK0cLhX2PrWmmMbVLG0h1WIPZSjuF1fhg15xBjbFermKSZUEEcHFeXKeHKyHlSR+FKtME6cit/pQ02Ke5JrEArasU/wCEjIyD6is6qnQa8xfDV1Cc99eK9EC69w1efn817OSDkuaIWIQjxRbWRre5SRVBI2wR61YJRLSEy3SAYBHmye2KNrr0cd2jRyJcIscjZVCBq2NVc29wsL3MJaaE+Q5x+n0FLpGE3BJY8sTuavVedZaRGGVcMSSSTkn1J/kavmq11RaE5rgaiupBYGpBqoqRQEuNUbr6qRXzfAJxX0lTvXz8WNzcXDpb28kuGIwi5rbivtGZYDepG3Nbtn8J9RuCDMq26nu53/AVsRfBtqh/bzyOB3QgZ/I1peTGI8XhyMtVgpJwBkmvoMXw/wBJhIP2YOfV2JrQihtrcYhgij/5EAqfuweL53B0q/uN4rSVge+natK3+FOpSnMgjhHPmb+le3MoxzQ2uFUEk4xzvU3kvwfi89b/AAdEpzcXbN6hFx+taVv8OdLh3MBkPq7Zq1x1qzg/zLmMEdg2T+VZ0/xXaLnw1kkPsMUfnT6j0EMNvbjTDEkY9EUCrtMo9K8VN8V3LgiGBE92OazZ+s38+Q1wyg9k2pzjt9luPfXF/DCNUkqIPVjigRdQS6j127h1BxqFfOZHZ21MxY9yTzXofha/wxsWGzZZWFGXHqbEu2p1y/ms7ZWiZS7NjBFZFhdXN47meVmAHyimviY5eBccAml+lppRyBztUf8AlpIbCKowFAzRrJWN9n90LzVdOCoOxpu0j0yOcUYjI2a7NQNhiprRkIKsKqKtWLVIGazepXrWt9bBMEqGfSe/b9M1pisDq1nLc9RMocIqgKD3pqxk3214/iWzI86SKe+wq131RZIVEaSIj7liMMR7f1rA+zpGMkEsO/rS1x4hYsJXyf8AVRseLdPU4lVUitY9K/KGOcVB61KgwsUKD2BrKgtfFiDmWTJ7aqsbFT+/Jn/mpHqH36xctt42n6KKXe+mkGTPMfo5xQPsK4x4kn41B6eh3LMT70DUS0gJyU39SP61P2sxrhSgwOMoarb2CSSyoSQUxj3zTI6Un8Z+8UGWN4SMmQDPoSP0FDe9UjzMx+gJp8dJX+P/ANNcelgbCT/00iZhvlAOI5SfUL/XNVN7LwsEhHuSv6bVqjphB2kH/lq3+Gn/ALwf+Wq3AxDPcsciGMAcAqf5YrRsrsPGVmBR1GSxHNNHpzY2df8Ay1U9OY7a139qV1Qzru5guD4axPIPUHFBt+mRkZbmtdemsDsy/hU/YZANitOZahXsmnT4AMBxU/4fCdsim/sMvqld9hl7FKfkWiR6ZC37613+FxjYSgffTpsZv4k/GuNjMP3k/GlsyX+FbZFx9MtRVsp0GEvSPo9HFjN2ZPxqfsM2eU/E0bAH2a7HF2pP+o5qHtbthhp4W+9RTH2GcfvJ+JqRZTYxlPxNLZxlvaSRbA++AQaprZTgtj6jFa/2Kb1T8TXGxmPdPxo2ryl9xl69XIDD2NcuheMqT6GtI9NkPJT8TVT0uUjGpPxo2e8Skc0inCvkehowu24ZQDVx0iUHIZB9CaqemToNmVvvpXTSZ5T1REniY77Gru6qpIINJy28yHDxMBzmoQhT5gTjfY1PjGk5sv4I8hUati7bBSeK1+mQwwL4k0kZkO+Q2cVkC1mdPGbSNs6SeKhJToyFO3vVxhld+3ppOqW0K5B1kcAVW263aXMngktFIdlD/vffXjrq/lUFVAHuazGklllBLMW7Y7VcjLxep+IJzJd+EDtGM49zWHIu2TTrF5pszNqc/MxPJFRImqXKghgcAev/AEz+FJ3YzxxkYspw+D2rd+DIfE6rJMRkRRH7icCsG4OZWIGAa9T8H22bWeTGWMi4XPIGf/4q0jm5L7ejubfUrPH8zbHbOPpRFKxRorFUZiSFJ9STj86oDobGZIfKWyzAgAevNSqCbU8jiQBSmNBXGcHfP3U3MHdTNEpKJrcKWwTsAKpK2tmiMKyAAMyufw/MVSVAwcJcLKVjYKucscj/AG9M1yywrM8juAxPlLNyu3FMaeN+III47qd4wQHcMAR6gH9TWOF1MF4ycVv/ABKEE7mOMKhIxhcfuisi0t2u7uGFc+ZskgZwPWiJyekseh2yW0bgCVnXJL9sjtz61oxwSRFQSQiLpUBuBt7D09zU4SP5HZQo2DqcAD61WNDEYyFGplZSAeSNx+QNJUOC6wNLoABsB6VV4raUZMULH0KikhbSyIswwGY6gck5U5OPzqjKhDSyZymVIxkN9M+9A0O/SrOXiyg+ojApeT4f6c+xtzG3qjmiwSRquQ5hkAGQnBO/HruDVmZ3KmUyFc4UbLknbgb96ZaYl98NtEM2dxqJ+WOQ4LfQ96y7W4twCklvk9ixzivXMrFtZcOI++d/mU/oK8l1OJV6tP4eCGkJGD670x6XuJo1TQIEVjtnH9KWj1q50yKAeSRn9aoVdX0PglRyDnNSgBmAYkA8miQtnWknSOORpkydwNHb1P3ipmtbtbeG5fEkMjE6owSExtv9c1FhbpeRgTzSIVOgYTVsPvFa3UGFv0N7WBw0akHV6+bO/vmkbBMzxXWYgfEIwMDNHsvJGXILFG1kkemCaN0BfG6i7HIVYycg47ikY5XAkjTyK5OV9Aaonsul/E1m9rDHIHV1UISBnOK1z1C0bYXCfea8ZaWAhtf2tupkYZXDnf60R7CaNS0JLadmAOAPp/0qLVTGV7RHWRcoysPUGrYxXlOkRXUXUElM6LCNn9T9236V60DA9c05dps0kVYGqjarcCmlSRqAdzV5DvQxtQF1qd81w+WoB7UAUDy1UGpU7VA2NAWHNXFUFXVu2KDDmXBDDtXiPjGPw+rB8bSRA/hkV7qRQ6FTuCMGvH/GVqY7W0l2JXKMwGM8ULwuq83aHMlN3G6UnZH9pmm7k4WiuzH0z1+eijihD56IKEKEYajjdaCR5qOvy4oOGOknT1DH8SEVsyrtk5rAsW0dRgPq2Px2r0ki4XBqMmWfsvb6Q2llBHYHvWotpAwBMEZJ9UFZ1uqmfBGa2Yx5aTPdL3MaLb6FUBfQCs8oVODxWreLiGkBSt0IsqDOARkU0EGncAg+1AMLMQVOM804owuN9qCAbOrc1hdQXTfyY2zg1uOcvWJ1DfqDg+36CprTFUDYVs2LK1qoBBK7EelZCjy8UFbs2XVIXyfDl/ZuP5/nRrZ5PTCvOgap5G9XJrbnmCRuy4JUc9gayIkxUHitjApvpqEa5QoP7vNKOe1bFtD4dkpUFyvIQZO9Atd4gzhsqfcVbNGS2ZpCJFwmMhs7n7qKtlApyA33GkjZSurQEMC/uA/U1IES8KoP0oLZABjsFJq4hlP7pH1pwyADYioaZRyaY2Ats55YCiraoPmJNVNyg45qpus7AGgGFjjXhR99EDhRgYAHakDO7cYFeW6j8SX0dzLDGqJoYrnGScVWONy9FentWnAFIXvVYIEYNPGj9gzV4Gfql5cZ8W5kYHtnA/Kls5OcGtJxf1Hk9fL8UWka41PKw7ouAfxpGT4slO0Fuo93Oa843PFcvNXMMYnyei6f1W+6l1FIJJikb8iMAYpDq8N5aXbRXMskg5Rmb5hTXwvHnqgYjdUYin/i2QFLaLv5mP5Ut6z1F/DypNcDg0RlBHG9CI+41ozSWOODVck7CrEYO+ag/WmEiNyN8Dtua9N8NwR21vNcPhmJ0hhXmUGTXqrfNv8ADqyoCG1agfyrPk9aViT6jdfbLkvpwBsBW90PpnhW4luBktuqen1rM6La/b7n7U0YWNNyo4LV6NJgW0hSMHHNRqL2aEcLBQyIw7EihXH2WFP2iiMc5VePwoUswZZYVV9eNyP6Df8AKssSf4hcCRn0Rw4QFuCw9fTn0pw5jv20mELrqhkDY7Gg0xb6FysvhyK3y6E5/Cq3vgII2U6S/qDQViBVhVRtVhWMUsKQuhpducnenhS18uY9Q5FAjIkyMnel243NMyHsaD4TSBiqk6RkkdqSzVgNVvg8gkUYrvQOmnKOvoc0ydjTCmmu01ap4NABtvL1F1/jjB/A/wC9aYWsO9uHtbqGWPGTlTnvxTv26YbAIR9Kei20QtSV3rN/xKcH5E/Co/xSY/uR/gaWiaJXepK0na3rzTiN1UZHIFPGjQ2pp2rgKnNQzhdyQPrRobTpqCu3FR4mRtg1PibYwKNDbgtSVqvikdhXGY/wijQ24rvxVtPtVDMf4RVWnYDIUE0aGxdNdp9qEtzqHAyOR6VP2g/wigC6dq7TQTdED5B+NR9qP8Io0ZjTtUFaAbwgZKDH1qv28AE6VwOTq4o8aWzQTau00sL/ACNkB9wag37Af5Q/81GqezQSqld6UPVGH/Yj72qp6oTuIQfo9PxGzumhmCMtqMSFvUrVFuyyBvDG/bNVN4Qf8ofjS8R5LyLlWGORistExG+29Ny9Q0YHhAk9tVAVfnFEh7Y18u59qUslBulz23FPX4waF0uNZJ5dQ3CeU54JIH860+FY+4dU4DtvkLsR6/8ASg3A07qSFJJU/SnGGB4QGJEGTgc87fqfpSd8waRgAuQSSVGMcbflUuz2zSoMhY716/4fjRbO3CAidjrZgDsMnn7gBXkid8AZNe3tIEWKBJIUIRQpIwyMBtn8s1pHHye6b1CWVSSCHdmPuF2H54NU6jeW1mVZ4FlmfcDA2x3NTLNGGjkQjTGQpGMYU7fhnFKvBHey65kBLDIyx2Hbj23+tLLLTnyymPdQ99NNbiZ0EZ/7Nc5x/q/A0gvWDFK8TwgkORoDYxzkDmn2LT3AI2EOG0lvmOd/yptbeE3OtrRRI22sEajj1I4rOZX2xx5O7XkerobguwjaIBdeh+Rjb27EGqdGni6eryFVeaRcBi+NIrc+JXWCw8EsRMTqCEcDjn6NR+lXNn/h0KJGskgiQvqTYYGO4q5bra/P5rMk6krRkaWBYcmTIP1B/wClDTqbnZY5JCDlirZrdZweSNuAcEDj343qWBUlSAcYwAcZHtUfcqfv/wCMI9VQsVkgCEblc7Z53Bqx6pExDFckbKAQAta3USB0iczx6gVOlifr6+9eUQZHetcbuba45+U20m6mAIwkQUJgZBHFc3Uk1qQrMo/dZ/51naB6GoKjO9NW2w/VYnVQsRR12BBG1eeupPEuZGI3ZiwwKOQFGT2pQnxZgqjJO1NNSBk47+tDmU9uKfaywu0gL+hFJzLjY8inLtNibaZ4dOl2U5ztWi/UUlVkk3LKQcehrJDYIBzRY1zAWy27YwtOnKNDOtpFMIQxZlwGK5IpRJSbhWO41A0zLO9tL4ZAkAX94n+WKr9u9Ylz7O/9aRvQP1G3CAKWLgrkkdgQaqt9FllWQKCcDUDt/f1rBe/2wY8//wCRqdtIjLAHYAlhnBFTVRtrbFTqLMzDcE9vwrRsL94SIpz+z4z6UlDdBYEDodQQdudql7mFuQB7b7/hRE16cDIyMEHcEd6q5wK8/adaW1AQkPH/AAltx9K2I7yC8i8S2kV174PH1qk6cdzVScAk9t6sdu1UByaQAtbzXdSQSAAjDIQOR/1p3g4paSDw0klghUzaMDUefakLKe4W7aS/xEzKsYRTkZBP8jTktLKzfTbWuOxrga56A5eauDvSU90wSYQIJJYwTozueP60SzaYx4nIZxywGKVOGwcisP4tg8Xok5AyUw/4VtpWX1++so7Ge3uJlVpImUZ9SDRDj55Y/MTTdwfLSdlyfrTdx8uaddmH6kT81XFUb5sVYHagkkUVD5aEPpRV4oNQPouI37qwP4V6NpiTknNeZkragl8SBGyMkVGTPM6r6ZlNbcByteVaRgdu1ek6dL4sCN6ilGWS96P2BNZobNbFymuBlGdxWDrwaWUGNatuMoDRiMLQrMZgUnvRZTpUn0pyJrI6h1GK1VzkNIOFHb61jxyvcSeLIwZm3yBXdSxKjShWAc+bUN1PpXWiaY4xjcKM0rOl4nAPLWR1g4aP1BrZA8tYvVgTcRD1/rSw9qy9Nzqsxa/htl2VEMhHqTsK5RhaUY6+sTkggqqinR8tLI8fQY3fGD605YdSitYyZpNAO+k8/hVLNQXckdsUQ2yIcqoLHck1nadMf45byMFUuc99Jpg3DMMj9azSApyQMjvR7NxJGQP3Tj6cUJ0ZMrnk1Uu52LGurqCcdRHzEGo3xuM1YV1AQGA2zg+hqwqCMjBFRpxwSKYFWvEdbYL1i5GMgtnH4V7RdQ5AP0rx/wASRKOqu0ZBLAFgOxrXi9oz9EPCVlyMb8YqhhYbg1RWZDsSKv8AaJAMAj7xW7JUjbB2PpURAF9+29S0zMMECqA43B3ph6j4WjBuZZO4TH5ig/E8mrqQUH5IwP1NT8J3IFxJCRksvP0pPrLvP1e4IDHDacD22rH/ANtPhntxjg9s1TOOMU6vTbyUZW3f6kYo0fQrxx5gifVqvykTqstnzttVK3l+GpT80yj6CjJ8O26/PLIT7ECl9zEeNYEXzCvavb46PFAQQSFBH1xScfSrKEZ8PJHcmnLZ/GvI1JchfNgnnFRllMvS5jpowRRWUKwx+VVGAfWqzMZYtWkEDsdweefvor+ZgMkZqk+oKFjJGdsA87GgQCOeGNcM6yJjOlwP07eo7UhAXS6dociEuQGD4G30o0vTzNIp84kG5Z3yT92/611snhKIQ2zHIwef7+uc023WujqzlWC3IOnO0gPH4Yor+SMLIyMrbaseY/39az/EdQYwuuM7YYf9KVW6cTpDNIoVMqcjt+dIpjtsCrA1FTWKEg1zKGUqdwdqjNTnFMM+Tp76s6gV/Sm4LVUgZMcgj8aLq9ASakajycfSmNsDppxJIpHIzTxpGD9n1KRAdssKfYUVSlcamoNAZvWFzCjDkNTKkGNSO4yKp1RNVm57jBrrU6rSM+i4p/BJI3qpXaiEVGKCWs/LdRn7q1yayE8siH0INaxoDiaTmcyMy4OkbfWryzbsoBJAyQKFGmwLDcjJBo0TlBAUBWZxQWkkebUsjC3j2JB3dvSpuSZD4K5QN5pSD8q+n50NmUKqopRFGFUdquRFoU11MW8shDdgOBR/tkyjDKuRzQCAGyFyx9qkb7GjSN0U3kzDIKDvxQGvHbVCJmad8KiqMc/7UQqml2YEIoySBR7aBQ/2l4lSVxgAfuL/ANKOoubo0UWiNA7F3A8znvVyfQVxOajPYVm1cSO4qCQqszYwoya5Rvkik7u5Qz+AcFE80xzwKeMtpW6J3kri0CuQ8s37RgTjCjis3w1ViCTk4G3rTlxIbhywCmRv3fQdh+FVj2IUqqgdya68eo57dhq0qoFjkZSTuA2w5q/2uZV0mV842PPeuXw4dhGDtgvmiW0Ilkw4UKi5LY4ApU5tCxNOYYGLEP8AtJGbvscU4LdVbUBjAwMGi2qly9w64L7IvoooxXbABrDK9tIpHcLFDpYMSOABxUpdxvnXle4OOa5kyOKC6A7EVG1AyzgJJO4+UZANNxnO/wDEufxrPutMs6W2Mqvnk9hWhGckEDGVB/KnVYsvqA3NV6aCkE75wCQo9+f9qv1DdqpDJpsljA31s36f0o+G/HN5LSP5ticjg5qkUDzvpjXJ9fSrQQPcSaV+pPpW1DCkMehFwBvn1qdt8+SY9RlpYL/ilpBjUCct743NesFvqn3x4exKY5NY1uAOqRSEZ0qxrZFwC2259BV43pw53dLdXVJZIbcKDNMcE9wg3P5bUw4VYtDqPElGAxG3f8+9JRkzTz37AaEHhRn+/qfxrXhj1xGb9ozFBsdipH/WldWubO7uicVtDbhXIUh/LqJG/P8A0poLmPUGwTy+ojA9v0qD4sJDXEkny4BH9d/SrxuAry6y55yE8w9qSOmX1uMPC2m2JklVoyxUHAIz79wKPa2CR2MdpFIzCHuD+u1cp1YUkFvmyG39x3/OuZQAjb6TxkbZ9PpvU3L4Tc/hdYJg5RWBK+YMCdvw/pmrpb4bMpUY3KZ3J/vFRbaVk0lAoZdmccf9a6WEmceG4kLZwAv6UT0U1rbN6/O0liEUFEYgac7bZPf6V51Y2Hpj1B4rd6+QGjizl0QlsnhiR/IGsMritsfTow9IwnPmY9+2KhyOVBAHIJriM1wXIxTWUnYupUEjNUsyEvFGMHgUV4tJNDaJcggNq/SmGizZG/btWTeNmRgOaKbm5I0sT9SKC8OoBiRRjNFbsK3xJMqsNjtT7ADwkQYBfj6UnAojfWSM9gO1OR7zQjc6VJzVUoXu/OzesZx9x/3/AFpcrtRjq8Z3C5VjgjPNcLcncOp9ATj+/wAaSi7DevT2CBbKNsYISvOtBJq06TkbYr0wHhWxUZ2TAqclYnTIhjRZdI8gC7A+nr70C5nQgCYqhC7eUf715xp5mODI2OMZqjLqA3OaY8WvPdWzbM0Yx3H+1KyXTQlZ7F2jlQ5Zg3I/nWaVwaMMm0lO+BtmnBcenseg9fXqhNvOoS5Aztw49q2gMHavmNjJNb3KTwf5kR1Z9P74r6XZXCXtpFcxHyuur6e3408ppkZUeWsS/sGl6h4uNSgc5+XOP6VvIMrQbiJWXUQSRzjv7UY5XHuFZsLp10LiN0ZSskL6GB/X8KJdTJDHqc41EKvuTxWOzr0wSStL4rO3is7rwOw/CjI815NG8cMTQjBchjlecMOxp6utnq6X6R+0kmkZAJDgFgeRvWo22wBJpHp4kUTM5iwTlRH2Hv707Gdt6m3d6KKvIUjZ5GCIo1E+gFfLepzNcXkkzEnWSRntXuviK/Rx/h0Z8zDMpB4HYV5W76NldUUhLejGlLprPTPsOabuThaVtEZJCjAhgcYPamLncYpurD9Sbc5qQahtz+VHWzuNtULqG3BYYz+NJNuqFRkG1XFo6DLj8DTNvYrI2GJBO+1LY84z5FJ43rRsoWWAeJkHkD0FF6fCjQl2jHiK5U5PGKYZcH6UrUZZbLOvYk1s9CkzFpOcg1kSKRua1uiwiI5djqbfSKUZ5em6VyteduodN/4Q4Y5+ma9KdHh7MR9RWZcWHiXsU/jKFG596diJTUUOmMADYUK7GImp6NU07yr+NLXkeuNgrAk980xt5XqjeFC8qgEMulxj8D+NDg3VSNwRmqfEKvBAIiR5mHFI2PUkiQRzA4HDCl47nS5lJW4B5ayupITd22lNbFsBf4uKcXqliEyZ9/QKaxeoX32m4VowVVPlzzSwxuzyymmpaSrP1C5kCsoOnZhuMCtPHlrH6NK1xLO8hJc6dz94rZIwME1GfVXh3BLUhSxPsKLIWLrEjBXbPmIzigxx6oyewcH8KufNfKB2Un9Kxp1SSwuAmpZjIecEc1fpi6IpAQQdeSD91Po+nYjarGMMNS439O9OVIVdiuYY52qpkQcMD9DTJcV1DMoHGTUGUjhfxNAGxXUsZ2xnb7hUJL4g2L79sUwr1O++w2pdQGlbZF968iLO/uJS/gzMzHJYjmvYkdyN/UmojkJ1ZI242q8c/H0mzbzUfReoucNGgB/iYfyplPhl2GXmVfZRq/pW/wCKMbsc1RpQDjcmi8mQ8YyY/hq3xmSWT6DAplOhdPTmMsR3LGnCzMDiuJ9TU+eX9PUVgtrS2bMMSoR3A3outAdl5pdmC7DJJqpbPIpbMdp8bKh+oFCeaQDJbc8A0NizHgCqSK+NyR7ntQBxLkbjeoMmKTMiDmaPHs2a57hEQyblVGSQKegYL6h3NM9JQmd2I4GB7ZrMS9jk/dYA9yOK1LVxbQk5BLeYkelVMam1pHZ8nG1cVDeVhkGhxMWjDMME7kelEU5OKtK6IkakIuM7kk5Jqn2eMk5BBbdsMRn8KIK7OPrQNs+80QMQNeX7DgdqVto1BBBQSLggg5JxTF5FC11jyiRvMS/f2H4UMyxqxMg0ox05J3BFDWXo/nAySKnVkbAn3qAoBzyatWMSgAnk4+lSFA9zXcV1UEg1YVUVINBMK4/ZdZb3Yfninm5pPqo09RVvUA02d6FKE1B45qxGDVTTIC8XXaSrz5TQenHNko5xkU3IuUZfUYpHpZ/ZOv8AC1MGiNqqasxoTsFXUTsKQTncZ2p+W5AXCnJOxIPFZaRM7eJIMAfKpPH196KE8gXSob5gG2H5UyozjxFwwJJ2AHeplZ4sFd5GGEUcD3NVWRBE7s40jfIpdnmVWaRszS9gPkX0qojKoJ0kors2TlmJ+Y+tST7k0POBj05q25FNmnCscjc/WuWN2bSoOTsBUKoA7DsMUQiTUkERAkfdj/An+9Gzi8USXMgBBMMJxjtI/r9AKdbc+571XTpAAJIAwM96gnGwzWWV23k0kDf6cVx9wa5dhk81DEKCzkhFGSaIak8vhR4VS0j+VFHc1kynwkMSuGBILNj5nH8h+tMXlw8KaiQs8wwAD/lp/vWfDFqJLKT3LZrp48dTbDPLaw0ldTNhMbjPP9k1cqqgEfMwwpIAwPf8KEscsgLKSI12JqApVNRBydicfT++K1Qu8akaecbFieKcS1V9FsuMnzTE8j2/vvS8CNGPHcg4yI1/ib+g5rVtoDDGdRJkc6nJrLPLSsYvgKoVcgAYA9KoTvsauRvVHHtxXO0QfTck70OQrGjSyZVFGT/f1q+/vSvUMzGK0XOXOpyOyiiGUgIlWW4Jy0xwB6AVpQHMcZ3+XH60k7BnwqhUXZVA4FNwHMSH7vzNO3bWY6hO+GW32rra0e5bSvlRdi3pRpIBcXscTEgMcEitdYkiXRGMKO1RavHPx9AxwpCgSMYA5PrRDsKgnLYArmNJNuxbJR47ucEquAD3yf8Aai9QmEFq0elQ8p0rjkev5VbpqExs+hiWbAwccYpL4ikMZtXQhgS/mDbdq0npn8lW6pNCixR2CyadlkLkflinE+JrsQGOSwDuTkM0mcflWQvVGVcBVx9KhupsTkoh9sUp16T9rHe2nL1y8mbL2XAwoWQDFSvXLtWwti4QnOPFBI/KssX55CKPuqT1BxwqD7qB9nFoy9auUGmOydxnOZJBS7dcu1fP+GwY3wrSZpY30p3IUj0x/vUG6PdE332B/rS//wAH2MBB1nqePLaQfUkn+dEueu9auE0tFAADkAKdvzoK3pztGhP0q324DlFI9xT3/hzhxnQZe4nPiXCjxDsQBxVGRscGjfbUY4MK/XNQbyMbC3X/AMxqvI/DQGgj901wVuSDmmFvEJJ8FT7av9qpJchiAsQjHqGzmn5DxLyISOKANS7BWB7nNaCzoAQyBx282Kq/gsMmFh7iT/ajyHiQaUk7Bs9tqFIC25zTxWInyo4Prr/2qCsYHyvk+r/7U/IvFnqo1aWV9+4HNG8P9tqRWAAwM02PCByIzn11VZZEX/syPvp+Q8SUVo8h0gAEnljgD8a1YeiWa73F8HPdIP6t/Sl2ljJJKv8AiKrrQbkE/TFLZ6aN7adJhhTwYXacjA1MT+lDnk02znBORgn0oC3CAEFW/L+tL3NyjLoUFAdssaafRHxFB2jGD3Db/wB/dVvGUtpWLI7623/LFWs7dp9Xh6RjbUe1dJGIpvClAyNiyn1rSaTuhyEAYjRcHktuTQxI+HXUApUjSOKu0EgIKpkEZyDzVDGVBcqARud6vURcq6zIUkkbHGPevX/CVyUaWwfgftIz6+teNgfGwUOPQitywvUspbe6TfS2SncDcNSsPb36jAriMipidJY1kjYMjjUrDuDUsMVmTBvjO+ZLmBYE8QRJk5LZzufaj9I0yQzqWcSK2l0OxXH9a0ZreO4CCUZCMHA9xmrlEBL6VBPzNjnFPyutHuhyMI4snk7Ypa7voun9PkuZSPKMKP4mPAoTXiXLM6keGmwJ/WvI/EfU/wDEJkihy1vC3lA/fPrUq0FaC5ubmS5k8zyNqYk81rmNxHlkP1FL2kLADcgDYAbVphcx4yfvpHt5GJhJcyOOGYkVe44zVrqOOzutETEqV1af4c9qlQ10NMQDMO3FN1Y5TTR+FI0eefKKzgKVJHHNaHWbOVmEqplQuDg8UH4a6bNayvPMVAdNIUH6VuXKM0Tadmxt70q587+XTyiq2krJkg7hieKOF0qTGDuMgCqTMc6QCgyQc1dRgYbOAMYBqE7BT/h7wAgrHdb4P7r/AO9NsuNj25oM1uLi0aIjEg8yEeoq9ncLd24kwNY8rj0NM4DN5SGBBxW30y2aNUZvmKDP5n9TisyKFZLtUOPUit4BkVSMDHINPEsqZbIXas27ZVvrSIgftWckf8q5pyIyOCWY+mAOKzLtC/xDYjUfJG7Y+u1UlsoRjAoNxGGGwFQ2qPDA8cipDlgcqR9e9IPI9fidzKoyQjHHtXnAK91eRhrqRGXZ96831Po80MrNCrOnJwOKMcviixkH2rquY3B0lSD6EU2nTJwjM40lRnBrTcToOwvGs7jxANQOxHrW9F1ezlXdyh7hhXmCMHB2IqKnLCZLxzuL3li8c0BaNgyk8g0MSJF1HDkAFcAn1oHw6NPSYz6sxq95GHLEjcVyWflY2l3NtQipVihyOO4rIteom3ZYpsmM7Bv4a1QQwyCCDuCKizQFaNJ0/l6Vnz+JbE6gNHYgU4Mqcg4NEQiUFJADnbB705Qy/GyM+Y5qDOOApzTF3aNCuuKPWo7Z4rMN/ChJZ4lP/NmtJ36Iw8zl8KAoA7jmriYqM8Ab5FKLeJKuqPMgJx5F/rVpJSsDuyEqilsZxnFAPLP4kTMSB6H0pJJSzFckA7jNZT9eOkrHABnuzZp6xjluCsxYKoUEgDkmqsuM7KXZ4ZI3ySfSrSMFGWIUDuxxSfWUePpryLI4YEbg15ZmLHLEk+5p4YeU2Vy09kLhCMiRWHI070C7vo7aESOsjAnAxVOkwn7IurgqCKD8Qrjp6e0n9amSeWj30Xbr44jt/wAWpu1u7i6h8UhEXONhWDZ23jrMx4jQtXpenw6OnRoRuVB/Grzkk6TjbQ73WnTppDI2oLsQeK8u8jucu7Mfc16Xr7LF07QNi7AfhvXl6vjnRZ3tudHjBtAzDJMu35VpXcKraTkg40ZpPpgAsrccEsWpjqL4spQe4xWVv5KnpmQPltzXp4ollIOSAADjPNeNjdtWFBJ9hXq+lLdtHGxhcArpYEYxitckRp5PpgCuRvOR3ogtpjyQB70RLQKcliTWezVDYG+a4MWoxiHAFcIwBjjFLYJ3CSNIhVS4AJ0k7Z2pY9OZ2UyOQA2rANapCjYkVR3RRzSuSpQqmqK2oZG4q2aRuPNSKrXA0BbNcDVSakUBl9aGJIm7kEfhRVbVGrdyM1HWVzBG3o2Pxqtsc2yZ7DFOGtyd64muNQTTJBOKzbA6bm4TGADkfnT7VnR4i6jOWJAK7Ad84ogOSMqKWbYChxo0kgaQHP7q+lSqF21yADHyr6URDkagpBFAQyqZ9AIyBuM1cWqElixOrfc8f3mhq48TUMtnbK9qvcAyv4CyFMDLuOwpptDEyO+s7RqcRg/vN61XIZsncncnNc+HfyjYDSvsKgAknG4xiqZVygMcLjapGxwNzziqhdJAAAzuTUjYnJCqNyx7UEsWEa69IdidKpn5if7zTdtA0QZ5CDNJu5Hb2oVlD4hFyyEZGmJfQfxffTjbDFRlfhthj8q43zvk1xx6b1xbbGN64jbIzmoaIPoM5rOvXSVmJyI4P/U54/DninLt/CgwoLSSeVAO5NIXMQjVLaI7RbEg8nua2453tnnfghqaaQMzM5JOWLfhRjtspBJ3AG+ajwlXdF3OSRnjnejKGVdOos53BHaujbAMppwikNjYZ9aIkRZ1gXBZjnPpQm8rkEbrvgtTAYwRAIR9pufJGAflXufx2qbTHt7aGS+a4VAY4hoVv4m9adYVwjEEaRpkhBge9Wxk5Nc9y3WkmlDt3qhGOATRGXb6VAHsc1Cis1ysALPG5UbEgUpE5eN7l/8AMm2UDstMXsYuLuOBWOF3kHYf2KicBpCQTgDAA7VfqLwm6VxjbJpuD/KGNyDihFByTRYto8Z3zn9KlrQLnKTq4OCpyD6Yrcf2rIulzvT9hMJ7cKfnTZs9/epqKsdjQpJQpXIJB5345pl1CgsRhV3JNY0k5uJCVZgFVsgHnO1OEXkvpWkDRsUGASPx/rVhKlw6C9OmNcnUi7nb2oMaZ3NWniYQ6lXJU5rRILBQxVSSoOAe5rguBgAgGoLITsQM8g9q4HUMat/Q0GIin3OPUVc85IFCXKnfIFSzF1+lTpW1ydQ2xUA7aQV9aqDpOCAf5VxZCdtj9aDEXAOPWreQcgfWg5GN2HuK4SKNtz91AGBGdlz99UbI4H4GqiXJ2U1wm33GD70ARc+hBqcEncgfWhiUngAH61wkOeQfoaAIFK842qSwI34FB1EEgHJ9zXa2GwxQFzLnYYNcGQncb1UqTvtUBc7FT9c0ySugzKGYhCfMwHApm9jt45itq5eIcOeT+n6UsseOAajB5BNMnFO2ogH1qCh7EHHvUlWOACakmQbHT7bUEFp3x3oc/l3GxAzn0phAWkAwST2Hel71cFlDAE7YJ4q4nIK2l0nUGMTcalHNMJKijUEO++Sck/fSKhkbDYBHY03Hbs6hi4UHgAbmttSMdirMJWySxKjfIzVLp0NvIAVzjkUzbxiNlVCQMgkk/N/QUhf6giq5+Y+lOUWF7RczKM4HJJ7VpopMIQISRn6c1mpGysGU7jetSIIYmcBsKwAAPrn+lTllo8Zt6f4Q6hqjawmbzJlos/mK9G4r57G8kFws0JJdPMpPII7V7q36lbS9LS/mdYY2GW1H5T6VHvs7NDqudzsKw+qdVS4L21s48JQTJIO+PSsnq/xFL1CX7NZq0Vr3Y/M4/pSeofZVijJDH5j68Yqcrro8YBdzPPKdJcRjZVJ4/wCvNKRxk3cajIyQeKdZMGq2Sf8AHc7jf61Eq2/bWEjMozpjHJPemWs9IIEjEcbUa1i1oAzEAUW4jCRkA5PrVIeIvYh9tmJ/iIFAiJt5BIAcd8U7JBqupS5zlzt681E8eY9IG9Lbpk6en6YytAGB3PYVoLBI8eSQCeBWL0VysEYydJAr0Kxal1Zpua9V5vqVmsEocH/MJ2I70kyt8pAyfzre63Frt9yRpOc1kLHrjAOSw2yRxUUBJFpO2UflT6ZpcwLZdS8UgCG521E40tT7oxYk/NgAgHINdf2/jdNkjbDMo1r91KUxLeJUvAxABIxW9FCJFGTxXnrX/iunwSOW1FQS3fI70WK9v4TpVklUbecb/lVS6Fm25InhDBIxWI7aviCNv3ViI/OrP1G8mGDbIp9TJ/tQNLq3iqwM3JYin5CYt8Q+KpGM5oTQ+EMYP3mkU62LdCZoJAVGSY/N/SubrUFxGGjWVtQyMLzT2WgLzzTrjYioddS6v3hUqGlbxWXSTsF9KIVGMEb1jld1ULz28d1A0bjZh+FJxJiNoHB8aEcn95fWtJdjil7+JyFnhGZovMAP3h3FEvwby3UrLQ5kjG3JGazgcDFevfw7qASxgmN9ip/dNISWkJm1NEgyCAG7/hiujHLrtFxanRF09HgyNypP5muuOCT3pi2QR2SIAAFXikbiTJKjNc3/AKrX4KzAcjOc0/bXDQnByUPI9KQkUkqANhvTSfNjFGSo11YOMruDU8VmxyNDJleO49a0IpVlXK5z3B7VkNGI5M7Nn2NZfUvh62u3M0eYnO5C8NWhjG4q6SY2JyP0qpbPRWMK1sRZL4GSTknJo0luZYZIzkalK5rXngSUahsw4IpMIySaWzVbtuyee/wBRy7E1r9PhEcRTfy7fhTpTIpeHlwOc08srfZSK9ShW4sXi7HFYR6Ip4Zq9G65jxQBETsFJPoKMcrPQslUtV8G3CchQBS/VIDdWmhSAcg5rQisbuRMLC4z3O3601F0SdhiSREHtvRLd7F9PHNAbKExayZJvLgVvhxHEqgHbgVqD4YtGuFmleSRl7A4FaUfTrWLiFSRwTvV5ZbTLp4Tq8FzfSxRW0MkukZOlc4zUW3wj1ObBdEhHq7f0r6FoVeK7IFOZ2TUK9sGz+GxFHEss+SgxhBT46JZacSRmUdwxp4uBVGmA71GwrDaW1uMQwRx/wDKuKIxApaW9hiGXkVfqazp+vWaA4lDEdlo7p6a7MAc1RpQK88fiOAsQ6ug7EjmrQdUguptCSgg7Cn40Nl7lR3FAe6yNgTVVhGMgVbwvSnoBl5ZN1AHuTVGikPMgHsBTIUKMUN23o0AbclG0E7HcU1SyJrX0I3Bosb6l32I2IqVLGpqprqAtXE1WupkV6ouqyY86SDS9ic22N9jinLsarWUei5pDp7ZjcZ4OaDMGqGrGhu6ouptgKDRI6opLbAUukWqUzSLhm4HpRFRpG8SQEY+Vc8Uyiqp8y5J3+lLYAkRkj1cY7etFiIZAGIG2SKrKzSMQcqMZA9aiPCwO0q4B5yfmpxNFlPh4WEAysPL7e9K5SNPCRi3dmP7xqXEojZnIEsu7DG4HpVFjIGDnb1qmdqgBztgCuLaVwOT3oqxhRkjGdyQeKqFBJchgBxmntKEUscKSWPb1qY0+0zmAENDE2ZSO5H7v41K+RNtppvLGpPH+qn7SBLeBYkGANz7mlbJF4za67HZcAbADtUHc7c0UrtVAN9s71ltqoEOcnGO2DUnCglyABuxJ4FFAwMVn3q/aZ0tQcRp55T6+1VjN0rdByT7/aztkFYEP/uNZxlUMxY+YnGQPpxTlwBLJtkADCqO4+6l0tyT4rqwZeBnI+tdOOpGFu6r4nmAYqCN2Yn++1QG1AMoVQ2+kDc1zwK7+ZT4jbgA5x33o7IHLBWIYDIOOKvcJFrFHI2th+zQanbOcAbkimumxtPIL2RVAAKxgdv7G1AEWfDsYQS0uGkJ7KP7BraCKihEGFUYArHky+FSBkZ5rjsKuBtuK7TkZrBYZGdt6FcTLa27TMBhdgD3NM6e2Cay+pSfar+CwjXIVg0pI4H/AEqsZuiohVhaGZiRJNwfRf8AcmqsNsHNM3BDtlRhRsKC0WRk6gfUGi104TUAYkepI2xRI8EMBsRvUlOTvkVyLpDEggmls6vINS0tFM9rL4kYBPGDwaaIyo+lLSLk49e+KIzp2/uTLZxqCod8sQp7bj8xvWfGnhjuSR/f5iiLHjA7DvRAhBA5B2+lCKCsSscgYbuKJKVigdnAwq5oyxb5pbqh/ZpCA2ZG3A7gU5e0s4HTa+MzFCx2XsabsOmT3sBlWRFAbTuOeKtcWoWNExp0gDA7HOf516WzthbWkcQGCoyfqd6XJnqdLwm72wf8BnByZ0/CpXoEwO8qEjtivRFa7FY/cybeMefXoWBl3y3tXHoS9iRXoNPtUY9qXnkNMuCxhhiWNrIyEDDNsc10dlbAHVZNkknj/etUCp+6p8qeoyWsbPtZyfdmriysMb2jg/8AK1adTRujTKaxsSci1kz9GqDZWQGBYufx/rWtXdqN0ajzLdFd5XYBkUklVJ4FT/gbDua9GRvU4FX55Fp5v/BZBwzUOXpF4q5jZnI7E16jFcB7Ufco1HjjY9RAx9nc/dUG2vhsbab7kNezrvuqvu0vF4vwLsc284/8BqDHc8GCf/ymvaj6V2fan96l4PFJBcZyIJgfZTQOoQS2wiMsYUyZOCPSvejevNfFug3FqrYGUNacfLcstIzw1GBHodtZ29h2pyOWUrpBIC7AgYqluqiMOOCcAKPpz+NM6SjMABhd8Ac11eTDxUWSZTkE57Z7UldBXdFkcIo3zzmmmeYksrrg9qTuInlOtgAF2ODVoVR1UYBJAOxrUwjRFY2UZOSCcVk/Z2A2z65oqa4kyVDgdj2qcsdqxummZBqdtwGYgEj+/WroHlKRqQcnCgngmkopFuRqDESAcU1blknj9mFOTUK3dNS2yQEIo7ZLH941VYhnfOTRJmJvWVgQSgYfnRBzjvXHlW0C+zKDwD99WW1iyGOQw3BB4ohXI5OeTVlQHYZqNmrLe3VtPAkdxlH2IZQTmqP1HqUo0M4QcbKM1HUFaK1SaPIaJwRvxVrlCZCQchtwRWky6VhJsuEI2Gc85zXaHY4K/eaOqnnBNXC7bc0ttQrd7m2bMEigHfS4yKfHVOph4VH2YLLsCEbb86WVcnB5q1wwjgglJAWGZWb2B2p+VRnjPZm4F1M6rPcFl50oMVAZlj1MuSNyB2xmjTk6Q6bn9aXWTxDqA22IPoajbFICGTxAgLKNj61YtkoR5QvbGc/2KozEjAO/oDXeZnBABOKNgr0cPF9qtJM5hfIBHKmnyuDmlrlvCuorsIFH+XLk9vWnXXHqadpqYwPc1QjDYIwOxop4zVWXIo2aojRxpdAwO2COaXsB9nkks3HyeZDjlTTQGOTSt+jr4d1ChMkJ3x+8vegH8ZGwqpGdqspDKGU5DDIPrUEdxmpJQjHHNTqxtkZPAzU8niqlMnIyMUjZz24t7/LEpDc7aVPlD/71WZHQMBjI2IxuRWlcQJcwGFxkN39KQiZpfEhmyZ4dmx+8Ox/CrmQNDa3XAABUYA7UhcAAgjmtFxphwO1ITqDuamezKO/mXHNOIuG2pFwVnQdtQrRQYbT95oyVFG+bABzUO7RAuhIZRnNWIwxNCuP8vHrWfypqwTiVcEYf09aLjfIrMDbZGQRTMN2jEIwIJ2yadibDiPp/pRCElHuPyoNUUMJQ6kjGxHrSlJaSMxnfg8Gs2KTEr+7GtpWWQYPPcGsnqFhJCWltssp3Ze4rT2TSsvs0jaHUmQb78GmLi3lkGmCTwAOSi15q1un8YMxIcbkV6VZ8qDkAEZzml6KjxxkRBJHLnGC3GaIuI0CgnA2GTms2XqtpDJpkuUydsA5qknVUC5RSw9aqS1NahlFd43rWJL1KQhjGy4G+QKRN5NOSGkYEdgauYVO3opb2OIZd1Ue5pCXrUKnCq7d8gYH51geOWOGJCDbfvTCRSBdbEBO2+cVf2/6PIxddZuS2m3iBB4as2e56lO5Vp9I9A2KYVGLYDZcnfA3xV0t0jDFiXxuSTz7VUxkHkzUtfEbMk7Ejc5FGW0iYnCbnu3enH+ziLMbAkfukVzToBgqcnfIUYp6HkW+yhFIaMEHkIM496DJEygLAoDkZDHbNNLK4YlVBDckHFWVGZtIDEcnAqMrqKx7p3pF+Zo/BnYCZNj/qrWU5PrWGLWVTqAYHnYVeO5lgyzamI/dJrPzXcG0VB5oZjBOaFaXsV3FriPsykbqfemgcjfGapmSh2Xfk10nkbWODsRVUark5GDURaw3G1cKHH5W0HOOVNGAphArjVtNdiggpV1RMvqCKyOnHDOp9K3GXIrEijNrdOWxg5AA5oOGZGWNSzHAFBjR5G8SQYxuq+lEjheWTxZsgD5E/h/3plEDNgnFSYJBUZKnHr6VaM+IMkbGq3Uj+J4SYAG+T3qkM3bRJkbKCPmJ9Kek7HcRhSzEALuaAB4jCZwQV2jQj5feubMba5Cpcbhf3U/qaGz5JJyfqacibRCMnJOTzmoLZx3FD87L5QSPc1MYOMEYJ9+aekbXK6u+wrpNEceonIB0qoPzMe1cpYkKBudqmy1Xd34qgC2t8hDj53PJo18nOxrezdJDNMQ8zbZ/hHoKYIZTg5owHbvVgBnjJrO3baTQHIxXAYGaLInlzyfQCkHvlinEAR5ZjwiD9aJjb6FuhrmcW0Rdtz+6vrWdLmGIxBwZHOqZ2Pr2q1zI8bu5cG4YYYqdkHov9aTjfUdRQAKdz9MV04cemOWWxmSUsNGFJ5J7CilNRXLEkDIOfzoSSZXyxvkjOTtn+8VBkcq7BcsdwQdtv9t6vSdwYoAudRBA2OatEiH9rMp0IdWCdyaTOolpJQVVQoAAzj0x6nmtSwge4UXE4KoNoYs7Aep96jPqHBraJgWnkH7WTcjPyj0oxAJqxUmuC4GK57bVq4FdirkVXSSNgSaQL3VwttbvKcZAwoPc70lZ2/wBnhM0ja7i48xb0BqDnqVz4sgAtbbbSDnW1FZmdyzZyfyq/UXx47u06ewxXaewquTzXZ96l0JIx6UJxhSaITneqXJ8Lw4eWcam9hRpOV0hd4waoseW1dhsK7VpiRQpJZsAD+/SnIoM7BTgUMrS6p33waIkWfr2pvwAFzjiiJECMjGKSNl1QIpZtgBkknis9XS7vzKrhooQc4Oxxj+dP9TmFrZtkeaTyL9/J/A0sVFvAsEcQR2XxHX09KqdTY9qqczxs7AkuCwNa/wBoyfmWsNE8+Zdxu2PTFBkVk2YklpAMfX+/yqLj5NcctPRG4x++tR9ozw615yRnEoZHBB7DtxTvSEBEwGSQQdz9anLj1NqmW2qbkDYyICPU132lTxIn4157qKabuQDPr+lIOWA2Yj76Jx7Xt7ETjHzp+NcZwP8AtE/GvFBpX8qkkjcEHmoVpTkgtkdsnaq+z/qfJ7bxx3da4TD/ALxSfrXiUaZ305cE43BOwosLma7JDOVUbDNP7P8ApXPT2X2gD99fxqDcAf8AaL+NeXVGJwM5+tcSVPzE+ozS+z/pfceoNyv/AHi5+tcbhf8AvU/EV5Mkk41H8auFJGQT7HNH2f8AS+49T9oXH+cn41H2lB/2yfjXj2LG/WPWQFXJ3++hMSTkk7+9V9j/AEvuva/ak/75R94qDeRjmZPxFeIDZGCW396qdQGdR396Psf6Puvcrdo2yyqT7GhydSt4mKyXKI3oSKwvhkEtcZJPy/zpP4hUnqqoO+P5VM455+Krn+O3qD1azAybyPHrmvPfEd3DeXUBglWUIpDEds0he4QJCvAGon1J/wBqVAAG5FdPHwzHtjnyW9NBNIQKrKgDE+buDj+lNSlQCy8nABI52OT+NZUUrofKRjtkZxTEMhkOGJJP7xNbTDtFy6Ht0ZpxED8++/agdXVYLxIkzpCgkk8nemAXiZXGCV3BFLdaR/tqzKCVkQMPanfaJ6UjZgNmOPQ0zHmTYRgkc4NZ8czKdwPcGjzTkRxmMkE+YgVRGYrCSWXMKHI5B2xWjDZTqyCUoAN9jkmsq2vVYaZcEjvT3jSaMpPIB/znapyl+DmherTeDdwuD5wCWUHkGmoJEmiDqQQd/pWVJbOw8YsCx9Sd6Jb3Rt3IdgYiFGAc6du1YZ4dNcbtrAZBqQMcD76ldLIHUggjOQdjREQ44rmq1Hj8WCVCM6kO1AtT41jG5B8uUPvitCNdMinas60jki6jd2hChMa1Gf77GqxOXsTGR7CpCrzXYx7Vw9M1TZIAzjFEjVWJibhxpND7V3O+dxSFi3TGMto8JIL27aNj27URIzrOcAHfB7ZoXifZuqxuc+DeLp37OKalQlsbgHfOeKVc9gTMwOpV1Dviraww1KQeCM1KAncZAHcniqIFZnwUaM8le1BJMK3CTRkAh1wMHmh9On8a1wSdcR0MD7f7UzCArkjYHkZrLdG6PdmYpGLKdtJKH5D70530bUGCcGpA7VGVcK6EMDuCO9WU6uBQA2G9SNxhgSDtipbI3IxUKpyTvQCtvIba5NpKSUbeJz3z2p4jHIpPqcIktdYyJYvOh71PTuoJfQKxSRHHlOV2JHvSs62DQ54ruNgKIV074NQVyNgagKY2waUvYHDJc2wXxk2YE/MnpThABxtk1zYVSc4xtk09mUkIKYJAJ23NJypq27UzJ548g8HGBQFt5ptWh1RQcDIzmltRJwTcRg8ahTq7uSKBNZTQzRSFg6g7kDGKMu2aKcWO/wBaWuW8oG+9HzkGl5TiRDvz2NKe1OLTLIAgBHBBphCGG2Ce+9UeEzHToYg/wD+v9atbwC3j0gEEnONWa1yx1ETKU3BOYxpkyV9fSmRuMjcdiKTI8uMVQTvbnbdDyprE2grYNXeU4x3oMbpKmtCCDUOcAk8CmTNurZJWyoKtzkVAtmkQLLI7AbAE00jBvNVJHCgk7AcVPlT0olnBEwKoARRDGoDYTI50iqh1ZdQJPqK1enKq2TzkJkHOWrXj35Jz6jKiiMkmY4pGQ7DAziiJ0m5ZiFjYAH5icZH31rRdRdx5ogANsg05GNYDbgncDNdTlmUrIi6G4ClpQhHvqxRl6PbKNJlYdtgN/wAabujJD5hCxX+IGlEuyWwUGD3zT0Llpz2VhCoBV2z3oK9Msm1aWnUYznIwK0ryT7JApADEnuKSHUtQYSKQG28opr8bZuEX6VbTDEVwxPYtHUjoNwq4VkdRvlTT8UQkXMCpKBypJRhWnbKqQgLGY876SeKVTN71WRFYwwp5kBbuSKsweNlMIQx8MMYxTl0oRsjg/lSpVQPMQAe2a5st7duOrBeRtSt3Ekq4YbjcEdqG0pilGlwYzsVI4qstyhOFyRUaPZKDNtOWBHG/vWjZX8V3FrjPsQexpBwuonjNKW6RWLO0UjebkE1eN/rLOba67URRk1AFEVaISHTUuR8w3Bq0TalydiNiPSrgUNx4T6+FOx9qZDUvPdLEdK4LDkZ4oFxfhhog5PLHtSipndiTn170KkOJfMRugJ9QcUCe7DShUhZmPJA4oWrsgyeMCqRRzdQlVIgEhXZ3HenJv2WV004wktussRLBhkFhzXRW0wfUzx786UP9aaSJIokijB0oMCrYqNJ2VksDIuElKE7liMmll6fIj7qhYbBhIdvwFapfA2qvJ9TRKRL/AA3VsZNh2AoCQWzsQrliraXwKv1HqBVvslqGa4fYldtP311lb/ZYdGoO7HVI/wDEarWpul7oLxOpxoYk54PAokdqWbzbD0HNNKmDqOfqTVsd96Wz0VuLDxV0xzSRHGDg/NR4ljtYI4QCAowABmpJwpByR3qk7iGBpByBhfc/3vT99CdE72+kjvY7aOPBZdRJ7c/yFUFxeyPmN0UDfB70VLVYGd5AWuZQNbNuUX0+pqSm+4GaLJ8NsMbe6pLNcvGyl1DNsQFzSbK0doRA41HOsoChB9BnfG2PStAg/hvxXEFjlgDjfcU8cvH0eXHKxFilGkzZEZOnSeT957V0c8YnGT5QcKgPlH981vMyLGXkZQo5Onih2/SxNdC/mBjZjkRY4recu+65uTj8bqVmCZAzhtQxks+cEDbj6k1IZPFWJnHiMdgFO/8Af1r0phjK6Sgxzio8GIyBzGpZdgSOKj73+F4s62tbK4jSWOQyRxNkqfl1n1+6tLUCMkj8aq0UbnDIu2/FW0KqnSuSOABzWOVtqooXTuygj1arLofdSD9DWZZ3sl1dyqbYmFcjV/Cf+oplmUrjC5HOBxRcbLqnLKbIAFZ3Wrh7fp0gjiZi4KEg40ipjKayCgIO3FHJjUEAMPZWxn8KJ1Qz7WXVax26wmJVXJyMZNXI3xniimKBgWKMFUambxDsKFYWou7VZ5I2QtkACRt8bU7/AFtjnJ0j5iAMmpK4OO/enYunIACwYEcDVRTYwMdwxI2zqNRtfnCVvGpLyybJGpckn0qLOAXgkvJ/lYYQ57dz9O1Onp8BidDr0vsw1nehr0uzC6RCuB7U/KM8ruqollDuLiLPG8g2pgFANXiIFG5OoYFKdRVbSyIt4RJM/lQEDb3qbW0YRK11HH4vJCLxRrraKcZQTkHI52NWQath9c5pVoYMYEKb8+WqqyIchQMjG3pSGgL9c3sczSIDEAI4z+8/qfbBpNiTOzO4WQ5IGfMT709FY2oZjFboNW5JqJbOBRrbTFGgyxU8U6J0z2Xw2GsgF8DH03/TIqsmmQujAMc8kcY/smtA2kEqoxjcBvMASRgH2qo6bbh8gNv2LHAqfLXtTLkIFuwZTrDcZ+n8yaf6ImkzMFYK+CCfvqJLC2VjlC3sTTVkmg4JJwDgdhnFGWW4rEh1RP8AjZPfH6CsqdcjArY6ocXRJ7qDWa2CwypI5yBTw9LpWOLUNsg9iB3oyJIQQxI7EkZz/eBRhJEFyDx2Irld5FLqg0DbJrXaew7CLNxokGGYYXPc+lMJaoi4gVlP7ytyMVymNgMsoJ7E1ZpRqIBLEDJOfSjabNpVSBgjf1qghMnmxgetGjAbC61MhGdI7VYKzLtvncYNLaNAiAA5BBOO2+Kutvggb7d6uIsjO23vU5KxquvBb33FPZaZccRe7uZdSkICDp7Z/wClBCgDAwTwATWqlsBG6KAPF8zHO5/GgHpyu+BkEbAk81XkWiLaRscEjfFVaNjjTggc4NGhiEqyMQFWMhdz8xOaLoQnYHffOeKeyO/Di6JJx6gfzpTrgJ66oHZQae6EQJ5wAB5RSvWMDrTEnH7MVjj/APY2/wDLOv8AwgwAUmQ7k54pYFc/KaYuEElwzBgQcYINEjtkxliT9BXZjZI58pdl44tbYUbDcknimbUKswJUso5APNFRERGCoxzj76qgCHZGH3VW4nVaP+IQKNK2aberf7UC5na9YKFRNO4yc5oOUOxVy3/LVl8Enctj0NRqH2DJHEB+2TQf48YBpEyQMxByANgRWsTCdjv/AOCgPb27HIjAJ9Bijej7Z5hRhmOQEjfBqY5pI20lgB6Gm2sozwCD7ChS2TgZVmJHAIpzItGoL3VyxU8EijuQ6knBB2yBWQsjReViVB9RTEUuR5ZQPuouqJuNC3u2syQoLpyUPatS16pZynSX0Nxh6whI7LgujAVDHAPkUH1DCsssMardevIOMqjEEZyCN6UlRJL2O4CzJNGpGRHqVhvscZ9azfh24kaVrVnPhsCwXPFejC6RgAADgCue4+NaSs0QTZJEbAZOnPNcbefO0R/EVqAZoF47xW0rxgl1QkADO/3UTa/uaKi3mxkxnPpkVK20pU5UAnsTQrHqNzOgeWJQpJGRTZusHZPzp2WXSscrlNwrcWMtxbtC4A3DIytujDvTcMczWypdFTIBgsnf3qDdrwFyao144bAVcfWld2FcbUvYQyACTU4GwDHipjsoYv8ALXAzkr2JqDdHTsgB7b0vBJdDq0cE8y+Ey6hgfNkHH57UTG1GX4+zoiwRhgAOABQri08Y6iwJHAcZFNsmk12jbmp7IvHEyxgOy6vVFxVljC7gneild8Zrgu+CaOxsExahgyNj02rvAQAfMccZY0p1q5ms4ongycthvLmrN1AhUcRHQwyCTgmqssmxLu6M+F21Ng9geKoLeMDBUMAcgEDbP9/Wgv1AKMiMkjtmoi6h4m5iIHOAc4qezMmJGOSgJGwz2qSqnlQfupY3wy2iMkLtksKGb+RWw0B0jkg7ijQOCJBwij6CocYUnAzikkvrkXTQyWwZQupXQ/MPUZ52pg3CSxEqGGdskU8sbDnZRgI1IGfMxY01YgNB9STSN22AoHNd069CSeDJgAnytUaU07iPMDAAk42rJV9XqCNiD2rdUhhg0je2Zd9cQAk7/wCqgpSJ2H1qiR+NewRkkBmwSKluMEEMNiD2oljlupQD0JNVjOzvox/h1ws5SSQiIHOsdx/WiXsEcGgR6jkZJZs5rTnQlMCsm7ZiVVgcqMVtyfqxx9oB2oEu477UVTkVRxvXM2D6fr/xWGIMRHJkNjvzWpfRPCpBHPB9az+nA/4rbE+px+Bra6q4MGMb5rXx3jtFustMK11fZkzsf1qt0CDkkAfWjKmFRRSt8cnSDvWU9tF7beI4Od+RW7YM8VoFaNWiO51Dn+/pWDYJm1BOQTk1shuniBBIHMoGCUBzWuHVRn3NCXYSdVFtEBjd8YBFUtr4wyYbLqRgANmgSLbsuI0kA5Gp6qWwukYCjfGBtW33HNeH5jbh6hBKdJOhhyH2oF1NaLJpaFXyM6hWQzDPGTUM5Owpfdipx3XbTNzDc2nhTkqy/KQKSgkWFXUoGJ+VgODSxZs+9cWbOCaV5a1xmpo21y7NqkVWIGM8Zqi300ZOJiAexOcfjSrKzHfNDaM53yai52n4w3Lesw88jNSsl5tspP1NUKbUFo98knFT7NaS6Yjbb6Uu07E/Mc1dtIGaXlcBcjBxVyHasZCe5oL5xuaAJ2Zj2A53qxJfiq8U7exVaIBUBal3SNcsQKiEuBSd7IrIYgTvziqT3pPlQbH86CgyNTAD+VNUiEgVdyCDRDFkYBNWIBGBnNQniC48IAFxvpz8vuaR26W8Hw0+zxqDJLyf4V9adghjtoRFEMKPzrooRGCclnb5mPerkb7UbZXuuH3mpNVNdgmpDuDwTQLu4aGPRAoad9lXNWnlaMhI11yNwPShJH4ZJLF5W3Zif0o2egbS0ELNNIB47jDEHOPYU0Bjiqgb8Zq4H1ott9jWnDnG+KgnJwO1X2xgVUDJ7DHJzQHHSASWCooyzE8UvF+1YXcqnbaFCeP9VSSLk5bH2ZdwCPnb+lSz6mycZ4A9KqXS8cd9hnc6mJJO5z3rjv6j76vgHc12n60NgiuTkg7VZI2dgqg5NXIycAGpKNIxtozpJH7ZwPlH8P1oLLLUASNL+5WMZa2tzlj2d61ic0NI0hjWKNAiKMKBVi21Fy25v9qDvxXYzXD1qaWw4Dbjel7+4eGIRQb3M2yD+EetGlmSCPXJkDgAdz6UjBHIS9zcf50u2D+4gzgCnP7SqIYI7OLwYiTnzM38Rq2MLnG9Wwc50kVYrtg0W77o0CiFc9s74Brm2Hoe9GAwONzXJHqbB2zvn0pbMvcnFotsgJkuSFAzwB3rSijSGNIl4RQo+6lbSPxruS7I8gGiLPp609wMUsr8HjPlBOD3zUFvyruDtXVG1uxk53rhziuWgXsvhW7EbMfKu3r/ALUQUvHi66g8+f2cQATfnnemzxxvQraLwbdEx5vmY+5/22omc1ptMVZck7bUNokJyBvRW3GKrpwd+aDVAAOAdhzSt8fEkgtAN5TqO/YU6oHfjkmlLZWkup7tuGHhxey96N6KjtgyEgbcAY4qkhyMgEe+KINh32qrjbOKxMsVyMgb1eDaTAPIqzrv6Z7CqxjEmckk0quE+qjFwD6qP51nSHTBjJGvnHcD/etLqozIh9V/rWa6B9x7cjmtcPTQJlLamwAS2SmdhR0g/ZAMzDVuqjvUrGrSapASw2wNs4owjIUqqjJXIY8qf72rTZlol1zkOCrD0HFGhhZp48qBhlXSTz3qEhxnUSCx705CpFyr+QFdjt6d/wAqNlSdmAOoXhGcrrOoe5GM0wGZDmQkqpOMndh6/hU9MYTQzzGMgSNpx685/WmhEuRnUSVwQTTyvbnhMLreQCTChTwOBVmjC5KqcjkHsAKcEEYbAQBiMEiqtDpy2TsDzU7MpKXLZjIORgE8D+8UQKy65WA2UlcdhvR5IoiplOcFcc0K+zFZzufmI0gA+tOUqy4ownTozk5kYs3vXInp+OafNt4dvBEBnSgJJ96D4GHyFAqts9L9DUrPLk7lf51n/EClurkDP+WDWr0xdM8gIx5fxpLrdq8vUg8fOgbGs8b+bafozELAYYA/WmEOV2UD+VDNvcLsY2J7ADNckczHSInz6BTW20rMHIwXIHIINUR3z8x++mIenTTNlkZB3JHNOJ0fHc+tT5QaIISVJJANEjkOMHBI9RTj9JfBAI+8Us9hcxcIx9NNLyUjWcb5H0obTEbBfzrlZoyRIrA+4oTOHJKZOPSnCqWd2GT+JNVLkLnPtVlR5AQFIPvTUXTcrmRXJzgDOP1q5E2lFsnuG82pQd9x/faqt01UTUwdRpzgitm3UhgCX2OQPX6f9cV0lqzLpMaksvrzv2rRlWRL0wxWlvcCRwJXK4G+BtitlejoqrqLn2Y70eW3Elpa6htHM2o5rUeMs2cVhnkqE7S3t7Zg0cID8Bjufzp9TngGhpEQc4o3ArLak4rmzpZVUEkEAE81B3NSDinsMewI/wAOdApBilIYE+tXPBzt70W3iMVxexEYD+dP7++o0YNVbu7bcX66DIHO9Qc5xRDHgVxXNJqEdjV5z+yt7kfPC+k+42qxTI4O9XSPXbzRHfUuR91G9Izm4fY5GRvng1Ubig2MjPaIJMhl8pFFOxqXO4nfFd2rj7VXvg0gieNZ4JIm4ZcZHasqILdWYXBVoThlG2f7O1a4XByRSEieD1TWRmO4XS3saqX4HzsnHCscrb5YjAx34rklXxNAUBxvt3okqMHOVY4ONjx/ZGahIUDZKgsOT9RU7W5tixKncZNVDKwBbSTjBJPFMNCCNtOCM7iqMgIBIyBsTRsK3XiLFbyxEFrZsb9wamVSzagCYiPIfTP94rlUA6XyY2Glhnt/saqmEjMMjZkjbynPI/671e9wY9UK62A3JrOnYBiGzjGMgcZp+7bcD0FZ025wRg1MW2unXZiSOCeQsxGFZufoa02ORXl3i+0jKtpLDVk9jt/StG06gyEQ3G2Ngx/nRlj8xOjd1ZiUF4xiQf8AqrIeZrecMFJkXle4r0CtneqSwRTSAvGCw+VsVMuhs30q8j6jZB8YfcfXFIdYTw5VxwRTlpHFb6lC6Qz68js1Ldd3aEjGSprXLLeKMZqkVbYHvXOaopyMCpfYb1g1W6cc9Ug9if0NavVJIyFRWBcHJAPHNYlrGJb+NCzKDkEqeNqaltfs106rnwzgqSea3mvt1F/eOQDuNxQ2hjdiWQE9iRRAN81b901zStQ41WMaRsKl5cZA7UKIrOHBB0g6T70aONQDkj7q0iKqhZj3oigkcVVmWJuCSa55VUeZwnsTiqSuVFdgDmgfa4ScK4JHpTFur3EbvGpITt60SbFukEDOwqcD0p+36eskSu7Nk74xQuqWyW1rmJiHbYEmquFKZSk2obDvSbJIxAkuGBPIFbFjaBrUKWLgdzRjjunldE1gklH7NGOdgQKz7qYRO8bBta7EAcV6W3tPs0pZXJB7GsaQgzTuBgjVVZYzFOOVyYz3ZOyxMSfWhvBfMMrCMegNOQSNNMIyMFmwDWiUkhuBCUJbgADmnP8AFMODp9xzMNOrYAV6XonwygYXN6GbusZP61q9P6WEZZrgAuPlX0rVrSf1nlfiPPTXCxrhSC3YUjIXnfLMQDsTUZJO9cHIfHasI2kSg0HC522yauivKQq5NSMZG1FcBri3t/8As5RlscnGKYt06GIucQOQVOHk7D6VoRxJGuF78k96lUVcIoAVRsBUnihlbtxXtUHb3NTnaoA4pUkDmlby5eNvs9uA1wwzvwg9TRb2Zre0lePAZRsSKUjPgvGi7+Nu7Hck59aUvyYsaCGPBcuzbs5PzVwUEkgDJ2JFSwwMirjYUvZpOFXP6mq8nJHFXIoUrlAcduKAuCCM5AHqTQ5CLgFAxFuNpHP7/sKVlmd2SAnyykBj3pm4Gl2iHyR/KKo8Z5XSry6tkTCqMKo7VTjjmu3xzXUq6ZNJ1Z42NWByKpnapjbDsedKlvwBoFWZ3Vo4ogPtEvy5PyD+I05BClvEsS5ON2Y/vH1pXpeZIWu3OqaXTqJ7bDinTSy66ctu+0HnYVHtiuJ3rhxSJPAqVGTiopHrE8kFoFjOPEIUnviid3RIZ0vbsuNRt7fyqQdnbvRXfUcnJJqdCxJHCgwiqMCqFiBVX3oJPGc1w3NVByd/Wuz5yO2Kmmvjfmh3ZzotEDGSbdiB8q0xAoMoBFA6R+2ae5k80rNpyfSn6B+ONI4wiABVGABXcHJJq3aoIrO1ccCMYxXd++a7vXDmkavOw5pNWF1etj/Lg21A/Mf+opm9kaC0nkj2ZEJB9KU6TGE6cpBOWO+9aYzq1NvZo8e9VJx9asTtUHtQaCDUcDHJNWPNVBy2/pTBW/maOIRKMPLsN+KZKlQqKMBFC7e1J/5vWWD7hMKo7DC6v1p0bkmoz6TKjOfU1BUZwe9cTU1ntQb4A277ChJ8worny0FTnJPOaNqhbqYyYyBntj8KTjiCjD4K8ZAp2+YhoMd2/pVbaJGmMbDIK535HmrXD9WsBQMjZAAI2270SRSoIOQh3A9atAMyheN8Z71VtyM9zvVKcVV2AbAB5wOAKlmCQTTg4KRnIPqdh+tGVAEkxkYG35UC7bTYHSANUiqcem1VjN1nndQ30+BYrGFRsSNRx3q0g0jJzknGfQbUZv2akLwoUD6bUK6HhxBxnLc5O1Rb2xQwJZGAIHDEn8qkY8QqckqMketQHYpFv8xGfvJom3iocbkN/KgwwA6BcauG47H/AGpXqu1vArZBaTJx7U0R4dwNJO7Kpz6YFVvj/wDMbIdtX61WPtOStwoWVgN8YGKXb59IGccmmJ2P2hv+aoxktS2QNqcXZHqh/lVbog3h9QoINWiOm8fH0q7qHuDkdqWvyVv8Q4Q7NGY1BLHgmnLSMsZmIB32IH1q1kgE8WPXH5Gj2H+XLx83pTtKIEY43zUiLJpggDJFSBvWe2hYQDvmuMPoKZIGakAZpbBOWIpbSsqaiEJC55pFreEWkj+GpLSAMQfRc1syKDbyf8h/Q1izOY+msF2xcDH51txs8w44nLMMEYGMjvV3jwoYDIHJ33omka3B3GkHf8aqoAiiAzgg9+++9dGmbkGBpVQeQADzvV2UhgwOxBJzt/e9KwuwVWBIJUfoKMyBHIXIAXT92TTsLY8jg9OdihBSQNzxn/atMEMiOOGUEGseGQ/4ZcABQC4HH0rUtCfsUOTnAI3++sOSaVKvjNcR3qTxVSdqy2pOKge4Ndk6akUbBS8Iiu7aUkhW8pJOw/sGqyeViDyNqr1w46fkf94B+Rq053U92UE/hV/DTjvelffvUHcYHNVzXDmk3W1bd81MD4lUnucUMfOdvvqM44pkLasY7+eAnCkalyabJ3xvSc/k6nZsOZF3/CnGA1Zqa5ncDgmpBBGQK7tUDmkSTvSvUImktdSqSUOQPWmuRUhQ/lbcHY0S6oZ1xIDbpOdwy+YgcGk1lEq5RxkbHO2aZgybeZM+USD8zg0sIkEQIG6OVB74pZdXSse4ZDaQA22dsj3oABVzliQTn0xVPmTJPbBHY8VfANu5IGeaUpiOGRsqCR6A80ItqCkltQ2ye47VMUjNEMnH0+6qsoEuwp70ArojIODk1lzSL4mkHJp+6c554rIgUNKWPOa0w7imnEQqKGIGlcnfnP8A0qwlQbaQR3pOaQifGARpHaqaizHPpVLjftbjwSEZiYm2Vyfl9jWidxivN2kjLOsXKNyprXs5Gw6ZyEbC57Vll0iw8CflPPrSHUJdToud1HFPcrvWf1BQEEn7w4NTsoCp4qZPlFUHFSx4pKW6fgdUiLZxv+hrQ6kwMqBM4xk1n2O/V4AePN+hp/qA/wCIH/LWuXWCP/QHeuOyGoY71zfLWEaq26ZOnfzNjathbOKM/Jn61mWg/ap/zit9lBrp4p0x5KrEseNkUfdXnOrIF6rKw5On7tq9GBg7V5m8Ytf3DE768fhVcl1E4ew1GRtn32rc6IuIHb1asZeK2+h//Sv/AM1Rx3tWfo+WxWX1ptXhr6b1pvWL1Mnxx9K05LrFGHshcw6tLDnGCK2ukLixAPOTWXMN1+la/Tj/AMGKz4r2vP0LIdIPtXnpf8qQg7mt64P7N/oa87OT9mJquS9wuMtYo03UYljQsQwzjtXtordFYOwBccHHFZnQbeKGxjdF80m7E962BxWs9It7EFceKha5jsaZ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pic>
        <p:nvPicPr>
          <p:cNvPr id="9" name="Рисунок 8"/>
          <p:cNvPicPr>
            <a:picLocks noChangeAspect="1"/>
          </p:cNvPicPr>
          <p:nvPr/>
        </p:nvPicPr>
        <p:blipFill>
          <a:blip r:embed="rId4"/>
          <a:stretch>
            <a:fillRect/>
          </a:stretch>
        </p:blipFill>
        <p:spPr>
          <a:xfrm>
            <a:off x="307975" y="1759495"/>
            <a:ext cx="4382529" cy="3286897"/>
          </a:xfrm>
          <a:prstGeom prst="rect">
            <a:avLst/>
          </a:prstGeom>
        </p:spPr>
      </p:pic>
    </p:spTree>
    <p:extLst>
      <p:ext uri="{BB962C8B-B14F-4D97-AF65-F5344CB8AC3E}">
        <p14:creationId xmlns:p14="http://schemas.microsoft.com/office/powerpoint/2010/main" val="2444359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68761" y="742629"/>
            <a:ext cx="7505136" cy="616824"/>
          </a:xfrm>
        </p:spPr>
        <p:txBody>
          <a:bodyPr>
            <a:noAutofit/>
          </a:bodyPr>
          <a:lstStyle/>
          <a:p>
            <a:pPr algn="ctr"/>
            <a:r>
              <a:rPr lang="ru-RU" sz="2400" b="1" dirty="0">
                <a:solidFill>
                  <a:schemeClr val="accent2">
                    <a:lumMod val="75000"/>
                  </a:schemeClr>
                </a:solidFill>
                <a:latin typeface="Times New Roman" panose="02020603050405020304" pitchFamily="18" charset="0"/>
                <a:cs typeface="Times New Roman" panose="02020603050405020304" pitchFamily="18" charset="0"/>
              </a:rPr>
              <a:t>Олы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Кайбыч</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авылыннан</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Баһавиевлар</a:t>
            </a:r>
            <a:r>
              <a:rPr lang="ru-RU" sz="2400" b="1" dirty="0">
                <a:solidFill>
                  <a:schemeClr val="accent2">
                    <a:lumMod val="75000"/>
                  </a:schemeClr>
                </a:solidFill>
                <a:latin typeface="Times New Roman" panose="02020603050405020304" pitchFamily="18" charset="0"/>
                <a:cs typeface="Times New Roman" panose="02020603050405020304" pitchFamily="18" charset="0"/>
              </a:rPr>
              <a:t> гаи</a:t>
            </a:r>
            <a:r>
              <a:rPr lang="tt-RU" sz="2400" b="1" dirty="0">
                <a:solidFill>
                  <a:schemeClr val="accent2">
                    <a:lumMod val="75000"/>
                  </a:schemeClr>
                </a:solidFill>
                <a:latin typeface="Times New Roman" panose="02020603050405020304" pitchFamily="18" charset="0"/>
                <a:cs typeface="Times New Roman" panose="02020603050405020304" pitchFamily="18" charset="0"/>
              </a:rPr>
              <a:t>ләсе</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511114" y="2034735"/>
            <a:ext cx="3678113" cy="1369069"/>
          </a:xfrm>
          <a:ln>
            <a:noFill/>
          </a:ln>
        </p:spPr>
        <p:txBody>
          <a:bodyPr>
            <a:noAutofit/>
          </a:bodyPr>
          <a:lstStyle/>
          <a:p>
            <a:pPr marL="34290" indent="0">
              <a:lnSpc>
                <a:spcPct val="107000"/>
              </a:lnSpc>
              <a:spcAft>
                <a:spcPts val="800"/>
              </a:spcAft>
              <a:buNone/>
            </a:pPr>
            <a:r>
              <a:rPr lang="tt-RU" sz="18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Баһавиевлар гаиләсенең м</a:t>
            </a:r>
            <a:r>
              <a:rPr lang="tt-RU" sz="1800" kern="100" dirty="0">
                <a:solidFill>
                  <a:schemeClr val="accent4">
                    <a:lumMod val="75000"/>
                  </a:schemeClr>
                </a:solidFill>
                <a:latin typeface="Times New Roman" panose="02020603050405020304" pitchFamily="18" charset="0"/>
                <a:ea typeface="Calibri" panose="020F0502020204030204" pitchFamily="34" charset="0"/>
                <a:cs typeface="Times New Roman" panose="02020603050405020304" pitchFamily="18" charset="0"/>
              </a:rPr>
              <a:t>аксаты: милләтебезне, телебезне, гореф-гадәтләребезне яшь буынга җиткерү теләге.</a:t>
            </a:r>
            <a:endParaRPr lang="ru-RU" sz="1800" kern="1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ru-RU" sz="18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496304" y="342587"/>
            <a:ext cx="1424880" cy="1068660"/>
          </a:xfrm>
          <a:prstGeom prst="ellipse">
            <a:avLst/>
          </a:prstGeom>
        </p:spPr>
      </p:pic>
      <p:pic>
        <p:nvPicPr>
          <p:cNvPr id="8" name="Рисунок 7"/>
          <p:cNvPicPr>
            <a:picLocks noChangeAspect="1"/>
          </p:cNvPicPr>
          <p:nvPr/>
        </p:nvPicPr>
        <p:blipFill>
          <a:blip r:embed="rId3"/>
          <a:stretch>
            <a:fillRect/>
          </a:stretch>
        </p:blipFill>
        <p:spPr>
          <a:xfrm>
            <a:off x="8118812" y="342587"/>
            <a:ext cx="1404901" cy="1267933"/>
          </a:xfrm>
          <a:prstGeom prst="rect">
            <a:avLst/>
          </a:prstGeom>
        </p:spPr>
      </p:pic>
      <p:sp>
        <p:nvSpPr>
          <p:cNvPr id="4" name="AutoShape 303" descr="data:image/jpeg;base64,/9j/4AAQSkZJRgABAQAAAQABAAD/4gHYSUNDX1BST0ZJTEUAAQEAAAHIAAAAAAQwAABtbnRyUkdCIFhZWiAH4AABAAEAAAAAAABhY3NwAAAAAAAAAAAAAAAAAAAAAAAAAAAAAAAAAAAAAQAA9tYAAQAAAADTLQAAAAAAAAAAAAAAAAAAAAAAAAAAAAAAAAAAAAAAAAAAAAAAAAAAAAAAAAAAAAAAAAAAAAlkZXNjAAAA8AAAACRyWFlaAAABFAAAABRnWFlaAAABKAAAABRiWFlaAAABPAAAABR3dHB0AAABUAAAABRyVFJDAAABZAAAAChnVFJDAAABZAAAAChiVFJDAAABZAAAAChjcHJ0AAABjAAAADxtbHVjAAAAAAAAAAEAAAAMZW5VUwAAAAgAAAAcAHMAUgBHAEJYWVogAAAAAAAAb6IAADj1AAADkFhZWiAAAAAAAABimQAAt4UAABjaWFlaIAAAAAAAACSgAAAPhAAAts9YWVogAAAAAAAA9tYAAQAAAADTLXBhcmEAAAAAAAQAAAACZmYAAPKnAAANWQAAE9AAAApbAAAAAAAAAABtbHVjAAAAAAAAAAEAAAAMZW5VUwAAACAAAAAcAEcAbwBvAGcAbABlACAASQBuAGMALgAgADIAMAAxADb/2wBDABALDA4MChAODQ4SERATGCgaGBYWGDEjJR0oOjM9PDkzODdASFxOQERXRTc4UG1RV19iZ2hnPk1xeXBkeFxlZ2P/2wBDARESEhgVGC8aGi9jQjhCY2NjY2NjY2NjY2NjY2NjY2NjY2NjY2NjY2NjY2NjY2NjY2NjY2NjY2NjY2NjY2NjY2P/wAARCAMMBBADASIAAhEBAxEB/8QAGwAAAgMBAQEAAAAAAAAAAAAAAwQBAgUABgf/xABLEAACAQMDAgQDBQYEAwYFAgcBAgMABBESITEFQRMiUWEGMnEUgZGhsSNCUsHR8BUzYuEkcvFDU4KSorIWJTRjc1TC0gc1RIOTJv/EABoBAAMBAQEBAAAAAAAAAAAAAAABAgMEBQb/xAAqEQEBAAICAgEFAQEBAAIDAQAAAQIRAyESMUEEEyIyUWEUQiMzBVJxgf/aAAwDAQACEQMRAD8A9O7Y5rovYgirlc8iuAxxU6Ukrnc1UJg1J5qaA7GRiuUECubYVJzTSsDVuaqDkbVIO1MKONgvO9Dmj1nBJAHp3ozYIBHc1bTk0ACLYaQDgU5bIS2rbAo0aqi4UYqyhVzp2zzSCxUHkA0N44wpJAUetXJ225qC3lJPFGwUj0PKy+INuD60U2x7EH60FI7X7UzFEDEDkfWnA4NGwWMDj93P0qhUryCKeqaewz8V2KeKKeVFUMEZ7Y+ho2CgFSMjvRzbjs341UxMOMGggwTUg1Yow3INcF9qAipqQKsFoClTVwlSEzRobDrqL4XvUGI9jQewsVxG1X8NvSoKsOVNIE641JG9RUKRXVNRig0ipqBUignCpArq6gOFTXV1MJFXFUFWFAY3xGkLNbiYkZDAED6VhRBIZcoGI4BY8CvRfECI0cBk2GogE++KwpABc6EddYTVzzU108NWvnLWzgE9hk9s5pbpgEXTwo8hkLNk+g2/U01PbPMsMQfBbDNgc1S4VYsRZBJOgD0AHb7zS2320LUm1+HXYMVeRzpJGc9v5V1oojWNQMAEAe1G6igSxtLbcYGSMbH+yQaBq0gMBnSc0Yz2MO5anrW3VrY9yr/yq2kyRvFk+ZcYA5IoF3K15cxysAvhkgAHkGig4YbmjDGydqxmsdM7pUZBkgcBAxyuR3/6Uf7OYZA2CCN8jtRryLfWucnfY/SrJO0qAAK8ijGD3oZfIUkEd5AsZVS+vO4rH6jIh0WlvvGhwWH7x/vamrrqFyy+ElvoY5DYHHFLrB9gi8eYZcnyKe/v9KNGu7x2Vl4IIMjbkeg9K0LEfYukmYqwaYjBX32FY9jZvf3uuYkxg5kY/p9/Fepa1e6iwAI3XBVCdjjt+JqMtb0nLTJWbF67DBWNsYP/ACN/SvK28zL0i7Qk6XdNvfP9BW7eJJAl1qDI5lkyD6CI/wBaw0iz0ZCBu9yFz67GtsZNIyONOT1238U4CRIv02Br3yEyW0Lk5JjGT6kbfqK+ddVUR9eK7gLoB+5RX0Hp7eJ0i3f11fd5jRWeXpbODV1O9DJ3qyms6RhaItCXiiLUhcVYVUVcUJSKsKqBVhVwkgUWHvQxRYu9XE0Surq6rJ1dXV1AdXV1dQArj5B9aSk+b7v6U7P/AJf30m/zfd/SpyOGk+UVJqE+WpNQajVQ1c1Q0qFTVTVjVDUVUVNVNWNUNIyvVF1dOnHqleTgjxdfsyASpG++NxvXreo79PuM8aDXkUkjErKy6k0+bfjf+tVG3GvImk86sct6VpXME150hVeZY/DWMg/Uf0NZtvBNcbwoxK7agdvv+6tmYJdExEyJGI/DCK3PGDtU51WRC7kt7EdSkjjLRvBGqkdsgqOfpmsGSaW8nS4mIMjYBwMZxW51u3+zdB0b76Rud+c1hxLvEMVWE6214pvsxd/Kv1pa6/zLdfqcU1dbhc53NLXP/wBVAB2WtG9P2/y8b1E3tVodl2qsm5pGWl+X3pqIYUfSlpBtgHmmkGBigwpskgUaIYHvQZPmFMIMrkUAC5oSjy7UW6GPWgg7UAxFx3opoabirtsKAVnOZAPejH5d6BKMzg0YthTQFouNxST73Mh9Kdj2Wkc5klagjVvtBn2onw81lFNM90Q8jtpRMZx71SIYg+6h/DcXi9cyEDlcsFzzipynTLl9MfrKGLqMsZz5GK7/AFNblpI8ttE741FANh2GB+grJ+IrlLvq8kqxNExwHUnuNq17VdNtED2QVfxGPB3na592weRSnVT/AMOo9W3pth5s4pDqpzHGPek6s/SnTxiPPrT0XJpKxGIhT8I3O9Aw9DH5cmhrs21XbjFQKFFbg5lO/ApVcGTg5FMTnLufTagR7vkUJMsMR7UaAYQADFBf/LxTMQwo9hQaW7ml8eajucCgjZqDGUYAoV3tFRFO9Cvf8rnFGirNBy+KbT5dqTQZbinF+Q0Ij6XioIxzRMVSWPK5AzjtWjyQ9QB3IqC4Jq2gjuB7AVGn3NI3agRg1YMD3FQF9zVgvuaaXDnIxXBctk5+ldp+n4VIXH+xphzDZcDg0QetUG1WBxQB9W1cGoYOanNI19VcWyMHg0Mn6VwO9IAGHF0ecHBz6U2DgY3OKFIuZUbckA1LNwd96UAofAwK7xKCTXaqYH8So8T0oIJPNWDelAEBJGTsPU12sDjc+pqg35q4AXmmEgM25ogUAVTxOwrhknJNBJJXgDNV4pebqFrASrSqGHIG9Kx9XhuHdI9WUOls9qNn41pawOa7xkHJxWeLjxSQhBI5AqyoTuTT2VjQEiNwwq9IKuOBRFJHGRQRyuoCs3rV9Z9KDISbSMPQ1Wry7yMccmq1nVINdXV1BuFTUCpoCa4VwrhTJNdXVNAcKstVFWFAI9ajSS1QOcDV/I15dYLa3uS8aMXXv2Fem6+yp07W4JCup25FeakntvDUi7TAGdI/nU10cPo1Ld+DCZWCklDg5/CkbJnuur28UpLYwGHvjf8AOoib7UFnCsLaDff95u3571o/D9qPFlupABgkknbn/apvTfckN9TdjeMDqAAAAJ2+tLs2I8DuaHLL4srOVUFmJ8pyDVmH7MY+tXjNRpjNRANE1ebNAzvWj02x+2SamyI15weaoZZTGbq9upkQE/KDjc7Eb1TwY5V12pEmncqDhhW99mjKCGNQIxzgV5y58GO+uI0cW8iNsxOx2IX+tZ5Y2dxyTPzvRS7uZEbENlN4p3LOvFLwdIubqR573MUfJZxuR7CtyV79FcxyoUBOlj6ZH8ifwrOmvI4yz3U5nkTDpGOx3/2FR5W+l7t9CXEtv0+yDpiOEbRArnxH8rKTj6Gkug9SiksZvtLLbu0rOH1YGT6Z9xWRf3snUbqCVlCKJQiqOwGK7w8dGcH92bH/ALqqYddrnH/Wx1WLTauZmDP4Ej5zyfDUfqTXm0H/AMmtQe93+Owr0XWyv+DxyqCGe2JYDgZ0j+Vea1lOmWR5AnLY+mKvCdMsoY6qqD4hkJyVMgyfrive2EZj6fjcoXLJk8Db+YNeA6yfE65IFxvIozj2FfQemSeL0mMd0JVv1/Q1V9Iy9KHmrLVWGGqVrKpHQ0RaElFWpAoqwqq1YU0rCrjeqCixfNVxNWWM96Iq6amurTSU11dXUw6urqjI9aAmurq6gBXH+X99Jt839+1N3H+WPrSjbt/ftUZHDSDy1JqFPlriak1GqjVdjVCaVCpNVNSTVCahUQTVTUk1UmhRTqh/+WXWf+7avK9NtY7q98N3KosZdttzuK9T1bfpd1/+M15jorovUleRyiohL/6scfninPTbD9adu74i2hXpCqEeXwd0O7EU/aWot5roEAguGUgf6V/mKzZbqGS2W2EbGN5WMTxZDEg/0OK0+nW32a3ZTI0oZiwZueAP5VmVZ3xKCOl4LElpRyeOaw4t3jHoK3fib/6BB6yj9DWJAP2q+wrXD06OH9V7rcqKWuN76IHkLTNwMunt2pWXfqC+yVbatGI4XbOarId+KtHsKpJQYD7uKbU4WlGOZBmmV3WgKPvJimEGFpY7yUwny0GBc80HORgCi3BycZoYHGaCMRjbvV24qibDvViKQKNvcAb0dhtvQOZwO9HY7UzWAxGfakBuHPvT7bQn2rPXeMkdzSI9jTbn2FF+H4riHpl/fwBdY2XI5xuaDJtbP9KY+FPElMizTsltDuV1YBJqc/THm9PLX0r3PUJJZManbJxXpFGlQB2FYM1sT1p4ISJAshAKnOQO/wCFbzfStL6R9P8ANV5b3rP6scMi9wCa0F55rM6sczqAeFpRvyel7MYiG1PRDA4NJWxxEtPRHyDag8fS7b1yjaoY74qc4QmhRF9wxocY823NXY4SqxDLUJGkxpAG9NxjApRuQMU2g24xTNSShLktmiyHAxQl5pGMu55oPUDiMCjJ81LdRbCgUJvognzbU4DhaUiOW2pr92hMfUwKtihh/XapD5qnkhPs2KoaI+5qhpBAq4qgqwqiWFSKgVIphYV2kGuFSKAgHB5rtX0qSAdzVSvpSoTn1FcCCeDUFccZrlyGG9I1pDumMc4xXMMKKmcYiznODnBFQTlWGMY9KAqRXYxUZ3712aAkDPNWGBzQ2YgdqhfN3zQBdedhUjc7moUVcDHFAWyFUsSABvk9qyp7+We4EUXki5J7tQup9RDM0KHyrsT/ABGs/ptw81y+cYUkflUWtsOP5pe6ULMifus5yD2zt+jVS0ttLF2lEM+kLJ/qxtn8KJfL/wAQvo5KD2JG35gVX7SvhyLPATIu6P8AxKePy2pRqYMzpJqSUMV8oIHNbFrdCZcNgOOR615q2ndVd5TgldYAHyjtTtvKYpE30lRnYcmqlTlhuPQLIKKpzSCyBlV1+Vt/pTMT1bmptavjNAEqr3GakTZGwotGgZhiVqoavJu5JqlQaK6pqKDdU11cKA4VIrhXCmSamoqaA4VYVUVYUAr1aIT9OkjJwDj9RXl7np8RZRM6ZGTudzXq+oxPN0+aOMgOV2JPBrxsnSbx5DHJbSuSMfQ/Wprfi9KtOspjtLZdMCtgad9Rr0UX/BdPYKVRwCAG4Z8A4/lSvTukr09yC5Ljfj/L53+vasnrl0btg1uxWBSoTSSPXfB71nfyuo2k87qPQXFpbNJmWQwtyVA27cfeRSl7ALYoqvrRhqDY5qj9aniVkaCOYxoW1McdxWrDcxXthbSrAJI5gMx/wHBNVPLH2e8sPfpiAbgetep6TbmKzRDsW8zUKxsLNglykZAI1AMfpWoi4z71rGHNzeXUWUBRgV4r4lj/AOPvF/iRW/v8a9tXkviVP/mT/wCuD+Yqk/T383mJ1LXV6uWAMOsDPByppjwFF9cgDZiMf+V/6VUjPUMH9+2x/wCgH+VMNvc5x8zQ5+/P9anT0IzWGiGBvScn/wBtNyR6el3I/hnpa4Gm0X2mYfktPzrmxvh6Tk/pQBOpXX2v4b8QxhAsYj2Ppj+tebKlrGwRf3pX/Hy1utFn4OnZtWoy+X6eXNZjwqi9HjBOoguSPdqnGuTP3oHqhx1uRhkhXUj7gK9x0KQ6ryE5xq1jP35rxvVokk6heNwRId69V0aXHUSTt4qkfXg09lfVacmzVC1MvzGoWs6yGTiirQk4oq80gKtXFUFWFBLiiRnDUMVdaqVFMM6qMswA965WVhlSCPas7qcXi2jEMAybgk4qenXEaQBC2ZMZKoNRH4VpKWmgxwpIGcClbO+F07ARlQveiCcyLqiidh77frSdkkySzFIREpfcscnPsKomnWS0En+Mgb+GfPxtWgA5fBm2xwoAqBaRiXxCXLe7UAxXV1dQAbn/ACx9aUY7/wB+1NXP+WPrSbHeoyOG1O1cxqinapJqTQ1UNSTVCamhBqhqTUGpXFTVTViaoaRg3aCW0nQ8MjA/hXl7KzuUld4mCIy41+o2r1jgMjKdwRg15+8jubsIDqtkWcJlH+Zd9/0FG2mN1NHIovDiiQoCq7qR3O5NNRnVGCFKf6T2qwiBVBjSEOQBV8VCbWD8T/5EC+r5/Kse3H7TIHArX+J+LZe5LH9KyoNmNb4+nZw/qic/tFxn1pVjnqJPcACm5RmVfpSS79Qk/Cqa1pRnC71SQd81dNxxvVHNBg/9qoFNDGM70su8opntQAgDr2FMLsKAN2o42Wgy1xu1VXcipnPmqF3YUEOm5qzcVC7HiufYcUGWXefijNyKCm8+5o3JoCZdoGpFP8tQBuTTtztbmk0OBGPegjU+1s2fSjfDZs4rO6lvPOpGkoELYHcmgXhxatTfwy8kfT7sQ2wmY/PlseXB2qMvTDmYXTwknVpnik+zxgMVGfm/0/fWu3FYXShE3UCZNQIyUA9a3Tx71pS+m9VUc5xWT1Q5uiPQVrAdzWN1A5u39tqUbcno3BtGBgDanU2UDak4hiMCnBsAN6Dx9LE79q6Q4iY+1R9aic4gNCibjC7VEQwc10pwMVEIyc896Ej8su1OL8tJqMyAcYpsfLQYUh22oajJzVpBkVCigxkFJ9RPmA9qdjGKz+o7y4oTkWiG9NH5OdqWj5xTJ2WkmPqYrtIPpQLa7iuYVliJKMMg0cMKrbydByLg7UM0aTcZBoJoCMVYVFSKYWFSKgVIqiWFSKgVYUB2cCuzUhc1wizxmkEVKDLAbmoaNh3qUVtQ/kaRplXMTc+m9SgznkZHeuIYxtzkbjPerRqfDBIwe+aACVqNIq8vlbH6VUNmgKlR3Ga5FVRhVAq5qoOWwKAuBSPV7wWtuEU4klOkEfu5708SEUsxwAMk+leV6hdTXFyWjRXYjWFJ3C1NrTDHdBWNzc6TkKFJJJ4/vNMdLhKLOwOfNISR99LKziGR5NsDJ34pjpTfY+nvLITiNNTfewNRXVfSt03jRIEyHGlwT67/ANKq4OMmESxPuu/ye30yai61w3UAXBCsIiQfm2BH5iqSiVW0W0jgKc4Q/Mh3/LNOIKrM325rYhGOrXKQeMfu/cKOrCS4lcAhIhuSeTsaQeFrDdmy1w2AcbgdyaNIc2iIUJMx1EZ9d/0IqlNywn0RxwsAzyqXU52yOPxoqXMkmxOkegrPvz4MepMZhjAT2I2/Wn8a9MoUgSDVj0Pf86crDOfJuE02hpCIkHcU5GcipqF3+aqmrNzVaCRXVxrqYdXCurhQE1NRXUySKmoqaA6rCoqRQFLkqtrMzglFQkgdwKxYL6zZcr1BmQb479v963J1128q4+ZCPyrxHTolI1aRug/nU5YeTo4MJlvZi66ol5A9raAiNRh3Ybuf7GaUuIRHZQr3ZxVbFFBuSAAaZvx+wth6uKqYyenbjjMeoi7GLe7fjbT/AOo/0oNhNPa3UCwysgMUWRnY5xReoPjpbnuzv+pqsyaOraAPl8JfwB/pVDJ7ywU/ZkL4LY7CmqHb4EC4I47USnHk5e3V5n4nT/jbduzIy/ka9NWF8Spl7Q/6iPxFONOG6zjyBH/zG0P8UYX8iKJKdJBxwIT+GaHcHw7mybsD+jGi3o05GDkIn5VNelCvUF0ROvpcH9Fp5hmyvPdw3/pWleqjyyn/AO4G/EU2q5sbj3RT+QpGr0q6Fz0qexkVTHECwxy2cn+VZF//AMN1q3jjUgQKgA+/P6mq2k0kF0DExUt5T7g9q2esWTN8TwzBcIca/Ty1Hqubkx1WF1En7ddhSQC9bNhc+C1tLnhY2P02zWP1Bc3l2B/zZxTfTMtAjFSQFANMtPaynzVC0KN/EgjfJJZQSaIhqa5x0oq80JeKKtSBRVhVAauDQSwq4qgqQacSs6JKhSRQynsRzUIFgASKNVBzhQMZO9SDV4gGYhhke9XCq0QJj+UI3oKraxlPEYuWLuTg/u+1HAwNqpnTKP8AUPzFaJLeGyXzOT5cLj78inKR6jN4LKQMk4z9AQabhkEiZHaluegvU11dTAF1/lj60k5py6+QfWkpNgazyVBlO1WJoaHar5rPZuJqhNSTVSaAg1Q1Y1U0lINVNWNVNI1TxtzWdJLLp2ickqw4O2+1aVd2qacU5GdxXAVbFTQHmPiY5vYE9Ez+J/2rNhGPrTvxCdXViM/Kij+dJw/L+db4+nfxfrHPvKNqQi3vZT7mn3/zOaQtd7mQnuxprrSXYb0N+dqINh70NxvQakf+bsKYIwtLxD9qTvmmG+WgKqN80U8d6Eu9FPFBlZh5qiPZtxUzHDVEYy1BGFPoKhz5aleKpIfLigwIt5TRhs3HFBhGZGI9KOp34oJS9OIKAi5aIffRb7eMChxbzIN9hQF784tCK0fh5L3/AAe5ezcREHKkoDrIHG9ZnVDi3A9aeuntYfhdIorgLcL5yVJ5PK1OX8Yc1YPSJQb2XVGGkcHzH93fJ2rZxtWF0UZvCfRSa3e21XR9N+ru+Kw7ve6c5/erbO5xWFKdVwxzuWpNORoRAFRTgGfWlIdyozTmewFC45Rk4Jqt1gRAetXXY0K7OyigUpNsBsTUwH8KifkDFTFuMUiHjGZOaa4Wlod3zvkUyeMb0zAkOTUJxXNu1SuAKAPHuKzL/ecitJDWVdnNw313ppyViGDvTDcYoEe5o5NIo+kWttHawLDCCEXgE5xRhXV2Kw281xqpqxG1VNa4pqK4V1cK0SsKsKqKsKZJFXFUFWFMCxDLb0allbSc0fWunOdqQWIBG9QqgUtJdlbhY1UMrDOoGrwy5JDNufeluej0PgDeuridqyIOsrmRHQkodsdxT3IJNtSRcioWJQckCqrMHUZGkH1oiuGFG4NJKhhgjagmMIcCrG4iEvhFxr9KiQ5akGf1q4ENlp2zIdOPbvXmLpoPtSrKHWQJ5GU4yK3Ovp9oXAIATKn2zisHwl6hGiSghlGQR2I5rO+3Rx9Q0NEtsVKjfbfvV5gF+Grtg2NanSfUb45pUq6AqH1AjBJonUmC/DbLzrkVAAfTFTW1ityS6lCf2jQpKp9wKLAPtGhlbS/zI2eQf9zih32Ib+wbJ0tEB+AFXUJFKYXIC51Rk8e4/Heql6TkW6tBpZHmlJkk8ig9s9/uFLQE3PUbRAxKs2sj0GdvyAqvUo4hMyQSGWVxgHOQi96J0Lz309yMlLdNKHH3CgfAnUL4SyOoBAMsan//AGN/StPp/UJXgnVZQghuBkgcJnB/OvO3KN9sdD3lgPPGS1NfDzM3Ubi3f5bjUPpqq8UX09b48hbOr7qMsniNnAFJW7FrWJmGGKjP1o8R3osYmm5quKnkVxqSVIrq41xph1TUCpoDq6uFTTJ1TUCpoDhVhVRVhQFsZGPWvE9NGIiDyBivbCvF2g0tcL/C7D8zTdX0vulbL57getMX+5tFzy4/lS1iMy3GPT+Yo99/9TZr6MD+dDtDuzqsIlP7zt/7zRJvN1tj/wDcQfgGoT+ZLFfWQf8AvNXj8/Vh7y4/9J/rVROXp9Dh/wApeOO1XqI/kH0qaHkX26sf4jH7G2b0mX9RWxWX8RbdN1/wuGoi+P8AePDdT8vgHuGYf+o0x1A6gzD96PV/6hQesDC5/hlYfpRLnzWqt/8AYx+DLSr1IH1MZt3b18M/kabgGqwlPrEp/Wlb7zdOz6oh/DNN2Hm6cx9YsfrSN5xTicEZBByDXsIHW7njEpYiNTqxud1G/wCJrx7bT/fXpLe+FhPJOY/EHgrtnjYVGU2jPHcZPXIPB6rMAwZXQMrL94/UUz0WVFtsMQCdtRPPNHurCG4s7VomMZaPCaxznLY/Os+1tJoongkQh1bJHrmlLuMMZv29RYyrLZqVOQpI5+/9DTKVk9GfSJIDyAGFaqHeisc5qmV4oi80NOKIvNSkUVYVQVYUiWBqwNVFTmmS2aJAf2h+lBzV4Dhz9KrG9ppuhzHGhvRx+e3864mg3YZ7cqrFCSAGHbcVslmdTlL3UqAE4AAxTFhdrGWQhiSAQAKyr4TC9KeKdAYA/wCqnejKVkYkljpGSTXPjfza2fi0zcTN8kWP+Y1GLh/mkCj2FEzXE10Mi08WFBLuT7mk5VIK5YkZ4NP3HyikpuB9ayzXiMh2ogNAQ7UQGs1Lk1UmuzUGgINVNSag0jQaipNRSN1dXV1AdXV1cRSDxvV38Tq059Gx+GBQY9l+6qXEuu6mfnUxP45q6bbGt56ejjNSRDDMhO+wrPst5c+tPOcB+dhSVgPNk+lM60hxQ3G9EB2ob0GpAPOcUZtx6GhW/LUZuN80B0YwNzRDwaGtWbikZaU5api+YnGaq581Wg3NMhh61SXdTVxsOKHLuu1IBwbM2KOoxvjmgwcsc70dBxn7wKYL3x3UetRFvcD2Fdd7yKK6Ef8AEH2FAD6sfIorUMMPVugm3s4CJreMMGJ+Y9/xrK6rvoFayCey+FGuLaYRTk6+Blkzipy+HNzPOdEH/ESZ5Cf0rZxjtWT0VjJNO7HLNuSe+a1jVVf0/wCiDwT6CsHmX1yc1uyNiFz3ArDTeRaFcnuNKBcuopwj3pSDZxTQ2GKGkXX0FAuvmUUdOaXud5QKAWl+apj4qsx81XipEPAPMcnemG4oEA3NHbZeeKZl25qVPbFVb5quox9TQB04zise5OZmrXXZT7CsaU5kJppyXhHsaPnLAYoEAphPn4pFH07FTiprqxeaqeKoaIRQzV4pqpqRXGuFaJWFWFVFWFUSRVhVRVhTCe1AkUMjKwyDyKPQW2Y1nyelYk2JCIEfw3ThXHNSiu4DMpBBzqJpo1BrHbQCS4aJdZOSvIzzWe32hr6aElWQANGcY5rTeJXOeCOKCLTE2sPt+lPYgh1xx6sDUqjcE1UgudUkhcHcECiohAwzFvrVwig5AAJ74p7CtuS9wCqEKBjJ2puQkHYj60BThsipvX02cr8BULZ+lXjUWdsOSZ5Wugx3YnSRSEYDJ4mlhq327HvVIroowYksoPmApgK9vO4jAZGOoA+9R8ujWg1McKtuTq349Mmq34x0mwhGQXJdhnmhywvcS+XOZNlX0pzqVk7yQeDqfwI9OgDnjehpL3Ct7J9pa0wpHgrgknnYU8qR3MSsQxZdiAOKQAzIVIORsRWnO0PSOnLNMC7ykEqKqzU6Vyak0xbopK32WxjOo7M+nB+ladlbRdJt4bd2AkmfJ35I7U1Hd2rftllt84zrYYcV5rqt+951GKa2dlSLZGHf3qe70zmNvSvVnEXXZFDZXXCwPrvQbCd16hA8Z0sO3riu6mzXHVLeQlSzpGW+urFA6SCb+AMDsdjWuMTZp9CVP2GoAhWYsPv3/nVU2NFsJPG6OgPMflPvihcNVVgaU5WuNRGcrVjUEiurq6gIqa6uFBOFSK6pxTDqmurqA6pFRipFBLCvGINN3fr6TP8Aqa9mK8dKNPVOpL/9wn8d6bq+m/akOnnM049v5ijX3/8AULYdwM0Dp5/bzAD0q92c9UQeiE/+k0O5wOZbAemk/wA6LYjV1aP/APMf0UfzoQ3u7IekYP8A6CaP0jzdVTkkTH/9lNGfp9CT5B9KtVV2UfSrU3korM+IV1dGnx2Ga06T6uuvpc4/00Kw/aPBdYw8DsP+81Z+oFSDq6enrodf0NdfeaxfudEZ/I0O0bXZIP8AnH/oNKvUiZDr6T9Fx+YprpB1dOYf6SP1pODzdNkU9lP8qP0Js2sgpKYsgxcH61sTDVDJ/wDhT/2msi42uWB7GtgeaI7cwr+jUgW6bdlumyRzliIgdDDcjII/SvQJ0wzWkbhm1qgVnBzq5rzPTh/w86/f+de36KhboVtIDghSp98Eil4ubm/GbjOh6eLaXxTKzOF04xzTaUWUEjBxk81VFqa5rd+xk4oq0NBtRFqQuKsDVRUikFxU1QGpoSk1eE+c/ShE1eD5z9KrH2VMUKZtlHq4q5qpAOCQDjce1boZHVR4dzr4DDnHpTHSF/ZPKcjUcD6Cm54I51xIgYDcAiroixqFUAAbACs5j3tVy60uDXGq1NWkOf5RSc3A+tOT7qKUl4H1rPNeLkO1EBoa1cVktY1BNdmuoDqg11dQaDUGprjSCAKmuFTSCKHcP4dvK5ONKlvwotJdXbR0u4PqmPxwKJ7PGbrxQ3dsb/2aYA3JpWPeVhk7Y/nTS8V0PSgVxtFIcduaVstm+6mbs4t5Mdxil7TaQj2FBfJ7OBQ3+lFA24oUhxsKRpgGzVc+mKpCDoPOc1fHqaYWSrNxULzipY4FIFX5ySKtAciqSb7iiW+y0wLQ5flNE7UKbg0gHB+9TKnfil7cZyaYUUArcnNwoqbf/Neqy73XsKtbf5jn35zQAeojXcRICAScZJ4pv4qhghs7QW0qyKqaGIOdxSXUd7lBWl8SJb3XR45bNGCWuELacAg8Glb+UcvMyuiRMsLykYVzpB9cf9a0iaz+jFmtmDOSqnCqT8tPmqvtrwfpA7na1kPtWMn+YK1744tGHrWREMyigZ+2nbbvnfamgMnilrYeamSRQ1i6DBpaY/8AEEdwKZSlJN5mpilpT+0oqcUKT/Moi/LvmkRqD5aM42oUAwoAokh23oMud2xmrrsaGPmoi88UGM5xCx9qxX3cnBrZmOLdz7Vik+c02eQ0XGaPFnxKBFxTNvu52pCPqBqDVqg1k81WhnmjGhNzVYpqhFcBU1IrRKRVhVRVhVQkipFQKkUwmhP81GoUuxqOT0eIZrq411YNHV1dUUG4Vaq5qRQHE0LqzlejTkEAlcD8qMACd6R+IW/+VFVBIZgM1UEnceehjAZgMluMAVrRR6VEbMPE05AJ4rK6fDI8qzagFVgSWNMX3iPcQ3cLACLYEdsg8/gKV96dGt3Ru1svs073UzhtIJAB496S6d1N/wDFneRSY7hlUAfu54NJ3HUrm9UxPoRNOohBjODU2SEXsBCglXi2NXjj/VeGpbXsjYW7XHiyQgyDuBzSnxNbg9H3AyHBP6VuDikeuR+L0mdfQZ/A1rJpx4525TbwQjBk37pmgpGFWM4AIJH502ww6/TFA/dHsxpPSC6lA8IguQwAOgAkcEOTSNjO63MTMThZAOeMmt2aJrzpgjIXEMquM9wSc1ivEVnVeQSDk+2aUrmynb3fw5P4tjcISCVYH65phxhqy/hcGKW4jYgllz+lasmz1d9MMp2LCciiUOGims0qmuqag0E6pqKkUycKkV2KmgnCpxXCpxQEVIrq4UwsK8ffDT1rqQ91P4qK9gK8l1UaeuX3+pEP5UOj6b92X0veec/T+ddOdXVHP8MbfoaN0pFW3nl7tLpz9B/vSZbN7dN6Rk/pQ79mE/8A6hAP4Yv/ANlM9AXX1ZRuf2jcf+Glxt1Vxj5Yj/IU58LDX1TPOHaqjPkv4170cVNRU0PLRQL0arOYf6D+lHqsg1RsPUYoOe3zyZdVqy9/Db8m/wB6U6Y2bfSezgfiCK0JVwJF93X8gay+ltiR1PIZT/6h/WivUxotlvFMh9CPyNE6A+FmX0oFmdN3IvrkfrU9EOLmdfbP51Kyd6MXT/8ANWtDvEvvD/WsrqO12/1rTtTmKIf/AGW/U0gV6dt4ynup/UV7noY//wCeg/8AF/7jXhbE6Z5F9Q38q910HfoEXsWH/qNXi5vqf1iko3qFFXlG9QorPJyRdRV1qAMipArJa1SKiuFBLV1RXGgnGrwHzH6UI0SD5j9KrH2L6HNQDXV1bMkGuFTXUB1cDvUV1AVm+UUpLwKam+WlZTsKzyXihauKGKuKyaLV1RXUBNRXV1IOrq6upBwqaiuoDqzPiJ9PSXHdmUfzrTrF+KHxYxr3aTP4A08fa+P9o8tb7zOPTH86aUbUpa7yyk+uPyptdhW70IXvjiDHqcUO02kfIq9+f2ajuWqlqMyN7UF8nRvQpPrRTxgUGQbUjXiGY/rU6feqx7R8mrA+tAXXnNS/FQgrn+WmZaT670SHZcUGSjRbpmghaDPsNhRjxQLnYUg6DYUdRS8B8vfNMLx6UwTY5uH9qJacNtyaEv8AmOaLaDK596AUvt7sVsdVkuLf4UiEaRmKQBJMjcZGxrGuste4G57CtP4uSSGxtEE53AWSJW2BHtU3uxyc3pn9ICizypOS2+RxTvPehWls9nbpFIAsmNTD0z/tRQcnaqtdHFNYQv1E4tceprMi/wAwGtDqZ/ZKKQh+f3oTl7adsOTRxsaBajCn1o452oawVR5aSJzIxp0bLSC7sxOaBQG3kwaMo2xQGHn2o6kYoSahGABjFXkOBVYzgY3rpDtihQK7miJzgUMbHYURNzmkF7ra1asf97ita9OLb6msnGTVIyHjOF2x70zbHc0rHxTdsu1IR9QqDU1ndVuJrbQ0TEA5yMVk82Td0fIqjDesH/G7gbEqfqK0+nXZvIC7AAg42p4nlhZ2YNSBViKitYycBVhUCrCqhOxUiuqQKYdQ5e1FxQ5dlySBSy9HPYJrq6urnauNdXVxFAVNSDUGoqTXFA6vB4/SpAOU84+6ig70wgDR6TuDsRTheu3lumjTalhsoPzkUpcpIOp6mdmjMQKDOw5HFOW8ZhaW1IAaKQ7n0yMf1rNZHhv5RIzM2j5mPI3x+Rqsf2dXH3dlojgk+kb/AK1oWoxdLgZ/aRfqKzuGYeqyCtbp6GW5jVeS8Z/MVvGuf617oUG8j8W0mjP7yEflRq47im8qPnM2zLS/7rD0bNOdQTwpmQ/uuRSS7hwR3BpV62N3DtpIVBjGdMm2AOTg4/M1i3rtHd4IK45z2rTVtKK+40sCSKa6jbWvU/2+cdvFUccnzD6Cs70y5J8p+HpWTq0Ybh8j8q9LMMPXnbWA23ULfJ+V1DA/dxXo7jZ6vG7jnzWgoxUhC2NhQIDvTDlxaylMZCkgEc0mVB+0R92I7bip8RP41/Gs+5iuobdpY7yTfBKhBvSDi8VUJllXI5Kg+tTctCR6EMp4YH76sK8xquu1wP8AxQipD3g4ngP1TFT5weL04FTivNLcXy//AKc/R2FXF7fDlVP/ACyH+dPzheL0Yqa8+vUrtdjBKfpItXHVrkcwT/ipqvKF41u4rgKwx1qUfNDP/wD6/wDerL131jlH1hNHlBqtuvK9cGnrM5/igQ/+6tIfEEAGWDD6xtSF7edMvbgzSXJjYoEIx6ZPf609xrxXwy3WZY+Xp3uZXb/2j+VZsTapLs8nRj8xXoEg6atoiL1FVXcBmA35P86BB0W1HieH1WBy+Pu/OnuOuc2BJTnqtyfSMj8xT3wiurqGTg4kJoydCcXE8q3luwkGMauKb+H+kzdOu/EmlhZSScq2eaqWI5OTG43T1lTQxNGeGFT4ifxChwL1FQGU8EVOR60B4nqEXhX0yjYCX9civO2reHeTrnfBP4YP8q9V12KQ9QlZInI8rZC54IrzLW00fVZMxsFIYZx7GnXo8eU8Y5To6uV9XxXdMOnqM4/0H9RUXKuvUg4U4LBuKtbqU6rNsd1I/MVDXYHVNrgnFP2RzHD7xOPzFI9TUmbODTlhnw4SQflcfpQrZa1OL5l/5v0Ne7+Ht+hJ7M3614KAY6p7eb9DXufhk56IQe0jCqxc31P6izc1VatNzVVrPNyYjDipqq8Vaslprq6uoDq411QaCQTRLf5j9KGavb/MfpTx9lfRiorq6t2SaiurqA6urq4UjUl+WlZu31pqX5aUl4rPJeKFq4oYq4rJa1dXV1AdXGurjSDq6urqA6urq6gOrz3xW+Ft0/5j+lehrzHxU3/FRL6R5/M1WHtrw/swbPcyn1Y04vGKSsd0c+pp0bitnbCl7/mRj76i1Hmfc8113vcKMZwK60GS31pD5Ng5HvQZG3xRz6UCTbY80GJGD4Y71bB9a5f8sVNAWUYFdJuO9Sp2qsnykUGUlGD70xGMJil5DvTC7CglzxxQJ9/Wjml5jvQF4ANAFGGyk0GEHSNqIdo2zQCYOzmmLTaIGlsfsmpq2GIhsaASxr6lguIwSAWJ4o/xabM3ULWhZXA8wKkfQ70C2jE/VURlLBpACo770b4yuPF6kkbQiJ4hjUGyGBwRR/6cfMNHqEa6pTMxUEuWznYVwODXIEWNViyIwoAyN8VC7mh14frCnU2zoFJwDMlNdSOZAPQUrEcNTZ3207YeXg0dTvQLYYjGaMNzQ1gp2jJpBTsxp2Q4iOaR4U0FQBu1HQ52oA+ajJuRikDkYwe4qZK6PbmoloMNRmiRjLc0NR99FjG+aArfnECisoHJrT6kcRoKzAMmmzy9jJsN6dth5RSS7DvT9uPIARQqPplZvWxm2VvRqyB1e8H74NQ/V7mRdMiI49CDXN9zH+vJnJJdlOWYECtvoBGiZQAMEGso3mTn7JDn2Bo9pezo5ENvGpIzscZxVY8mP9XlyzKaekNdivP/AOM3mceCPxqR1e8P/ZJ+NafdxZbj0AFWArAHVrz/ALpP/NVx1e6/7lP/AD1X3cS23MVwFYg6vd//AKdP/P8A7UQ9TuhGreBHv28T/anOXG/I22KV6nbSXVk8UQy+xAzWeerXfa3jH/8Ak/2q6dYulO9sh/8AHR9zH+iXVZp6R1JPljf7jQJo+p2oy4nUeuTW2etXfa1j+96o/V71hpFvEP8AxGlcsGk5awf8SvI+ZpB9TUr1q8J0rKWP0FbK395JIFa1tyDtu9AnaV5WLWNqGGxOo5NRbj/Vzln8E6ZfSXEbm4IDqcDtmnDKn8a/jWWFk/8A0kH/AJzVxq/esbc/R2FRvH+leSNETxg/Ov40xFcwhd5UB92rEdXJ8llbj6sxqAkve0tvxajyxnyXnKL1mRPEDxESk7lVO2dtz+ArAcyNcapgBIYySAON629D8m1t8+zNXTRamDGzgLBcA5NOcmE7214+aYPOn/MYe0n6Vr9IuUtWguJASoC5x74H86KYN8ixt8n3b+tSqMI9AtLcKNsAtt+dXPqOP+ry+oxymtPZA5GamvPJ1W+C4PhbceU/1osfVbg/5jKPpFn+dOc/HflxMP4ij8PqM2O7avx3rIz5nHtmvUXjpczF3gjl2xqIIz+dBNvB4eTYwkn60fe4/wCuzD6iSSVgDeEj76HFI8W8bEcgjseOa9B4cIGBYQfiaoUiGw6fb/eWqfv8f9X/ANGN+FkvoLhkZTERzplwGXBH+5rZn3bI71haI/8A9Dbfi1aAvnKgFYthjGDtRjz8U+WGWUvo7Fswp2Mao3Q/vDH61mW90zyqpWMZ9Aa0EbSc+h/rV4545dys6Sl8/Thnuqn9KTyWQKxJAp0b9Px3CY/CkU+UVGfssv1QYQagwAjaun1FdgCoGWOaqwYxNGjKNO2cYqEJMHpQnAjfSwxkZyaZjbPlUHy85PFCZ4wFackltwPSgKiMkZAyDvmu8JvQ0cAQkAfIdsE8UMTiMlTuS3zHijQ3QzG3YGuMb+jfjR7dnZWDkNjgirtNGpwWGfQUaG6V8N/Vh99d4X8RJPpTgwRkVViqZPccn0o0PLIq9tGdm0AbBQR9M5++qNYRnmKJvqgpkurF1kQhDySKqRJExIYAHbLDb/amrzyLGwh728f3LUfYYBxAo9wSKYWfUil2KOTjBG1EaVAucAH3NA88iotkHy+IPpK1WEZHEtwPpMaYZlAzpAI5BPHH9a4vHpBIO++PSn2POgjxVORc3I/8dWE1yOLy4H1INFJj1YAJA3yDUkRhsEHHGae6PP8AwE3d8D5b+X74wasOodRXm8Vv+a3H9aKVUtpRCfcnauVoyCAh1DbGKN3+jz/xT/Eb9jgfZ5CdsGDn86k9Qn1+e0smJ3yy4z+tEDDlcADg+tSyauCNtsY4o8qfn/ihu0cftOl2bn2P9RXCeEDA6NFtwFdajwwDggVPhegFPzyH3IHmw16z0Vg3qGFOWt/BbwskHT50QnJUY529TQPDxxUFPanM6LnL7GfqVuT5rO8H0UVUdSs+8F4v1joLAKcEkHjmuKt6mi5WjyhodSsMczr9YjVh1Lp5G87D6oaTCOf3mrtDD5nfHoDS2flD6Xtk4GmdWbONOcH86urankAGytge+wP86WtbeAtJiNSNjlhmjoADIAMftG/U07rSovUGpqDUKQaJb/MaEaNb8tTx9pvoeoqaitmbq6urjQHV1dXUAOb5aWl4FNS/KKVl4FZ5KxVFWFVBqwrFotmurq7FMOrq6upB1dXV1AdXZrq6gOryXxO2eoEfwxgfrXrDXjfiR89Rn9gB+QqsPbbg/ZnWQxCdu9N0tabR49TTJrZ2kpjm6+gq1nwT70N953PpRbP5T9aRGTxQX9aMTtjegSbnAzQY4GUA3qeBUYwMDb2qTxjIoCybCokORVl2GKpIdqDKsMt70yoyBvSx/wAymVGBQSe1Al2o5NLSnfegCxcDNEkOIjQ4xsMVe42iIoBN9oqagGIhzxSsm0QGN6bTaH6CgFOmeK3VkEJw7Sac+gOx/Kh9fhlTrgjLm440ZOcj0o/RbcXN47ySFI4vO7AdsgfzpXqQt268PsM4WIkESZxp9eaU/ZxctaUhYyOWADEkkA8VReak+gYn3PeuHPNN2T0zr/ecjHFRZWk1xIfDQkcFjwK0rXpoup2mnyIgcBR+9/tWwQEixGmlE7AbLWuOG/bzPqfq5x5ax7pGCwVEAlckj0pj7PABgKfqTVBK0smIxlRuXPC1chsEsGwOSi5xWvhi87L6r6jLvarQRMpUjY988UnL05dJEcoB7BqYYOCNgQ3ysDnNd4eWAfYE4J9KVwxow+r58b7Y0lvLA2JEI9D2NWj3cVtGKEjwjsPfzaqzZLbwnyoOkbFTytZZ4eL1vpvrJy9ZdUVdhtVJTtVl4qknFZu9UGjR80EcUxFTBbqJ2Qe1ZyjLU/1HaQAdhSK/NTZ32OoyRT8AwKz4/mArSiG1I49ZJa2kZAZ2BIzjFQILLtI34VW/5ib1QUO3jEjEtkKoya4rZ5akeKOILQ8SMfotWNvbAf5jD/w0NZpZH0QAIOwFRJJcwvpZ2B+vNXvGTejE8K2H/bH/AMtd4drx45/8tCFxq2kiVvfGDXaIZPlcofR6jynwQpjtf++P/lqlxEsSoyHUG74oMkbRthuTvkHmmJPNYRHHBIpb3LNAtzXFfapFSFLHCgk1l3SVGRU7jtTKWM7DJUD6muezmjGSuR6g1f28/ej0X1Gp3NcRg77Gu47Vn2HY9RXY9q40WONGXLSBMdsUSW9ALGK7ej+HCdhNv7rXNbuBlCHHqpouGRggmuwxqTscEVIPtWYQE9STViqntxwRXA+1dnFTs3aMDY12K7Oa7NI3YB7VOB6VFTQEgD0ru2MVFdS2HHHcCuKKewrtiMVxBFI0GNPQV3hr6UVQCAMHcZ1VUUXHRrW6gTIQNwa0W2K+5FZ0W0qfWtCTYA+hFej9J+tAQGIJV9GcfmazkOVrTUeaZT2dh+O/86y4+K6M/Yv6pkV2AVTgHYnHFQr5IRiCRtj1qxcKMjc8YHeoLFV0uihTtsc4+tShzHQSyhsA6WyOaEYvEXAzg7gbYFETUCU5B2Ck1IAIOUww5JHNAUUscZUuwOc+mKl5GDftEzG2wAOcVMu8chwAE2wPu/kaA0Uhm/ZAKhwcjg0AxISkbpufLlT/AH9atBCsS/6jyaEz/tESRgSvmYjvVizu2CCSBnSDjH1oAztgc70JwGXG7ajnFDUFVyxdXB3AHNS8cjKG7+mOKYXaAGMDAOP3c81eJtslskeUg0Io3h/KcemONvT61VVeMaiMg7Hbj6CgDvCpGuNQDycDmgOMEHJZhsR3oiyMFVhICGPYCudfFDKSMttkCgJ8hQbnP5muQaV8pAJOcGlzC58gyABswP0ogbQcKAceXc4ApBfw0DkE4B7j3qZIwG2O53x6UM+YDGQV2IJ5Hof7xUxszEMdQA3IJ5pgQxgkADBHBBqTEqqQMnO+mq+Loj1BRj1J5rhIQxLKwx3G4NMIZWZ9I+X68muDMpLbjHGTz7GujlOrcbnGdvWoaXzA4wTvkelAMN51yuCfrS32gxSaJlKE8EHINSk4R9JJbIzkD86vKqXMZj4YjIzSJWZ3STVltIGwA5NSkhAZmBUtgYIqiufDLkZKrsD9BUK5KlTIhcnOknjjamF3jiWQZYiVtwxFX8TKAnyk5GccEf8AShBSZC2407AbZX+zVgQRp3CrvnGd6YT4r+GpI0sN2J9KuG8RdX6ihyDOVUAuNhn7s0RTqjDFcE7kUAey4l9v96MvzSf/AJG/U0C0OlZj9360WI5Dn1dj+ZpfDeCVFTUVKkGi2/LUI0W25aqx9py9D11CnuYLYAzzJEDwXbGaVfrXTUGTeRkeoOa3kt9MrlJ7P1BrNb4g6Yoz9pz9Eb+lBf4n6Yoz4kh+kZp+GX8T9zH+tiuArBf4v6avCzn6JVP/AIxs22S2uD9QBT+1n/BeTCfLfl+WlZe1ZR+KElAEdo/3vQpOvOQCLL6Ayf7UrwZ34KfUcc+WuBVxXnX+JJE4s1++T/agP8U3I2W1jH1Ymo/5eT+K/wCnjvy9VU4ryQ+KL9vlgtx9Q39aPF13qMgctHChXGwQ9/vp/wDLyFfqcHpqivKydc6gBtIg9ggqY+q9SkbAn+7QtVPpM78ov1eEeprq88k/UHxqupPU4A/pQp5L9V1NdTD6NT/47/Sv1k//AFr01TXiZbm+xk3VyPpI1LmS9bdri4IPGZGp/wDHf6c+r3/5e9IPoa8f1uzup72cxW0z5bAIQnNRbJOozI7nV2LZxW30yLw5o5D+6CQKP+eYd7a8X1VmX6vKWwwmN85NMNwaBbnMYJ5OSaKxwpNY17M9ETu0hxRbLZO9C/dc75NGsziOkDJ4oDnejE7Uu2fEAzvmgzXIAOa4mo4FR32oAoO1DlOBxVxxQpeKAXBzIKaX7zSij9pTSmgJJwKXlHmphtxSsh82KAYiOABXXJ/Z1y7AVFxuoAoBaX5RTR2gJ9qVlO6jv60xKcWreoFBHPhwqelXhMDMM+Zv4/8ASKwenrG3W4g8TyAHZBjn3z271rfDk13Ky2qsv2UNqkBUd6UfXY/E1zFEI2Dlhqb91Tv29qme64s/Y2rIBPJ5q8CF5AvY8+1CA2p/p8KMsk0p0RJ8zegqtyd11cluOF0ciXxZI4o1YDnC9h/1FEuBYWqlb2VCW38ME5H4b1co5smZEa2iI8qL87fU15u9L2kpiCBCBkkDmoueXJ1vUeVjwTHu91tJf9HhB8OKcA7HEbYP4mip1HpTroEgi7gOGWvLh55BgEgU3HDM0W8ZcnYAio+3r/1WnjL8N6SyeciW2ulkjGwBAwB9RSsgVXKzBo5B+6e9LWPTZbQm6eVrcKM4Rvm9qYtOoQ9QiEXUYUV86VkxhST6ehqseTPj7vcZ58Es66VEiFShIDny6/Qbf0xXT5EiMSD5MH/UK64tDaSaSp8NjgNn9apnLacfSu3HPHkx3HnXHLjyCkTw5WUZIG4J96Xk53FMTn9q3GRgfgBS0h32zXO+n47vGWpHO1MR8UuBijxULJdQ3lIPYUmg3xjPvTN7vM/4Uumx4NNnfY0Y/aD8a0otlzWdb7yVor8nFJUenufNawN7EVS1fEuluHGk0R/N01D/AAvilRzscGuDK6srw2lZSRQ60YFZByfWjOvjSatAccFW/dpCdsNHOvLb/eKPFfKJDlQgbckb1vjyY+qqUtcJ4crDSQM7A1VF1OFHJ2rUngS6h1KckDKkGkLdCkrM2QYwTg9qxz49Zb+C0rcuDMQOF8o+6jDfpx/0vSh3OTTUO9jOPQg1OF3aC65JwBua1reFLaLW+NWMkntWZarm5QHjNP8AU2IjRQSATvWvDJMbkcQ17K7YgjyB3IqVvJY2xPEQD3AoVzK1sqRReU4ySO9VtrlpW8Gfzq2wJ7Vp56y1vsGbi3S5j8SLGrnI71mkYOCCCKfsS0VxJASSBuKBex6bohR829Ry4+U8oAoonlbSi70/H09AMyMSfaiRqlpb5PI3PvS0suRqnZhndY1NVMMeOby9mObO2Ow59jQ5LF080DHI7UqJoc48DHuGpmKcquqNmdB8yNyKJlx5dALImOiYaJBtqxz9aAyMjFWBBHIrRuYVuYvFj+YDOR3pM/toMn/Mj7+orHl4wEK6qipzXGE1wrhXZpG7FSKiuzQEiuqK6pCTXA9jUZqyrrOBzRJvo1guY2xn1qgbBwaKNKAqz7n0Fc0WoZBBHrWlwodGMuCO29PznERPpvWbr0EKM6RyfWtGfeB/+Wu36T1YaEOZ7gju+fxUVmjZmHocVoRH9q/+pEb8iP5UgwxNIP8AUa6cxfVBEei6DkAJwSOxqLiAh2dSSW2045ozOFGCpbO2AOaopQsxDMqqNwTxz/SoQ5Dn5gVK7kmrZyv7xI3yAd6ExARCpAUkknnjNdHM2AwYuhOk5GCtIDKSNxhlbfPpQ3jYNphJQHfnYURdJJCsCQdwKMi5G9PGWndaBESA5CDI71cA+9GxjiorXwQHg+hrsGrNIqsoJwW4HrVlYMAQcg759aPAKCuIoorqPAArgHIABPJqxCtnI5GDVyKkCjxAZTI5OcYzVfCQHIA2GMelHYgDiuyuN8UvEFREoIxtjb6g9q4xAjBJI5x60zpU8YqCoo8QXEKHkZJ31HmrCJQ2o5Yjgk8UYKK7SKfiAwihtWkZ5qBGoOQN+eaLpFdpFHiCzQbkKxAO2kjOKlYhpVQzAr3J4pgoKoUwcgmjxBd4wwdZVKg75B2yaBEnhsIw/iZYE4/dH/Q4rRK6lwd87YoLR6FwuecjPaps0qd9KrjOGwQpwM/36GocuqEjyk8Y/v2qq51aRuRuSTzVjkDJGGG4BOQf75pQIH8IjLFTknO9F1BlyODQI4gZA7NuPMADsRVo4/O8hAw26mmRiDaKYijwDyH/AJ2/U0vD/kT/AHUxBvH9Wb9TS+G8FqKmoNSpBo1ty1CNFttgxqsfab6YnxcNUFv7SYP4GsKCBGKLgBm3AxzXpesQfaotPOlgf1pO26eilC2SU+XPauvDKydMrMLLMmesCsHXSQyx6wM8f75pWW18TSCCCUDfWvQpYRINtWQhTJPY1xsIsY0k4TRue1VM8t72Ljw+OtPLPZKW5OBRFsUTzb4G2DW+enpk+XnY71MlknhhQvJ396rzy/qdcM/8s2KIIrjSMIQM/Wm5YSgjUoAWk07YyRT8NrGFYMgIbZge9F8CLSo0Lhd124qLll/Tn2vjFgNbCRQxALHYgdsUuttGSDpGTtv99emNvGBgIoxtsOKD9kQHZQMeg4q/O35TJhjfTDt7UBkAUAPk/XGKdtbXXbs5GS+59+a0TZqZY32AQEacc5phExnAwKmZ2U+SY5Y6kYEtlgHK5Par2kJJbYjSe1bMkKkHaqQQhRxV3PbHDDx2Qt42EhIRwht+CvLAnn3xUJbORCXifAiOwXv/AFrXYqilmIAG5J7VyMjrlSGB7g1j8+3VeTc1phzWrhlBUgEHORxVY7N2JGCDg8+tbrRgnJrkjAOQKu3bPHO4+oyHt5EhRhGwbI1LzkVoRx+FayuuokI7AEexpkoCRtxRohg1NqvLb57bjEaDHaiOcKaa6paCy6jLCowgOUHsaTkPkNYV7GN3NwoxxE1Gtf8AKFBf/Ko1rtENqRjnjagE4kGckmisaCD+0FBmdWRxXA+1V4NSDvuaALnahTnA71cHAoM5oAUbeemgaUjzrxk0yAaAknFLODq5phthSzfOOc0AynOBUT8gVKc53qJt2ANAKuMzKMUxcnTav7CgMP8AiAN9qJfH/hGoTfRrp8cJ+Gbpkf8AafNIQPl5AGaxumopvpXZwoRG8ud22IxW3ZPKPhOdUth4eTqcNuTtvj2rF6ZcRxTzq0bNLIuhWH7o70p8uO+40AQBivQdPsPFESvkxxeZl/if+9q8/GMyKPWvcWqJb2yh8KAMk1GbbmvqIkTUcEbLvj1rzHVbG4vL/KxlVO2PQV6Q31uW0iQZq4dG3GDnvUS6Y6Zlp0iKGMF1DOBTqW0anIUEjb6UZnVRlmAFAa8t1ODIpP1pXs0yW8cow6gj0pLqnTopbEpGioF32HFPiRJF1RsCPY1EnmhceoqomsDplyZoXsbl2LKMoxPK/wC1UVNGpjkGMkEfSlwfBvY3HKtv7jv+VM9RxEzkAAyEEnHNacV8M7Piufk4vuWE85JJySdyaE/NXySu1DbmqevJpK88UzEMjilgcncGmouKYZV0cyv7mhLse9En3kY+pqgFNl8mLUZfNPnyxmkbRdyTTsm0VJceoj83TJB3Vs0mOactCGtbhfbNK5BNedl3JXhtC1gSa00FwXPmAz8tKCCYkgRsSNjgU30oJ4jEnzAbCmp7TxWyJWX2HauicUzxlVrbKSWa3fbUpHY04iSXULOcIXPmPoBTb25cgMwZQMEEc1ZbZFXSM6dOnGavHhs+ej0w2yrEZzjbI701aNqgnXvpzQZUCyuoJIBwDTFgB4jr6oRXLhLM0lYpDHIrAHY5rWu0+0WwePcjzD3rK0jNN2d34PkfJU9/Sr4s5N435ESSl5GoLhJlGN+9Wit1tm8WZ18u4APNGngtpkMwYDG5KmswLqbSASTtV5/jfWzP2JMtw8xGBXSuJOpovOnY0woW0tNxuBn6msyN8XCyHJOcmqyvjJjQ0ro6p4UPBJJ+6suRzJIzHk1qXoKqkyDJQ5PuDWUdznHNZ/U3vQqNqvHIY3DKdxVBVlUsdIBJNcmO99BqWp0yvGPlIDqPTNKzH7PdvgZB7euaYt1zcnHCIFJpW/YG6bHYAV281/8AjlNS3j8aUL2NFvLfwWBXJU/lRLZfs9s0xHmOy1FtIJ0aCTvupNZzDHx8b7oBt4jNJpGw5J9KYb7HGdBDEjYkV1iPCnkjYYbGB71VpYFYq1vgjbmnhhMcOzVlgSNkcEtC3JHaipDayIzLrwu5qskoa1IWBlQ988VFjvHMvqtPWMz1IAZ/B1DwdWPehVwqOa4MruhYUWPaNiOeKDxRoAWVxpJXG5Haq4p+RrhVxsBkVOkq2Rwdj71Uh1XAGe4IrgNJ1vtjgetdHQU0EtpKk9q0XGYSDzpxWZqbOcnPNacZ1RKSckjetPpbN3RgQNqdD6wqPwLUpMMXUgpi15i/5GH4Ef1oF1tdP7/7V1Zn8VRmKKWAJI3xQIM69agsCMuCc0wpqk8xjKqgy7VDKKmBZEkKOSG3A9DVCiLEsAyGfkZ4ohTK65mAI5wK6NULZ0gEbhccUjEgQIoQZOO570wNqEg81XrbCdJXqKgGrZrQFbhJTOHjBykbFD6scD9KsRMZ8EELlASDsOS354FMV1MbLRrO0eGJVtmyTyC2SPrgYqUMziIYdWJDOSNgCTt+ApiqNKiHDMAcFt/QUHsuWufCI8wcoNJK8FmP6CqiWZW8xYg5I8vq4C/lTMjocoWAYDUR6UBypOksMnYb81nllYNqtLIWUMMsATsOMthc/cc0yyt4ukKSv8RPFKRtpYsrAgdweKKl1kaQcnGc+tRvZb2oNrlxpyWZUwDxjJz+YFQszTKoDABmTGO2csfyFFBLtrWTY7Fc8GrF8bauN+aflobVS6LmMHSC4UkfXJ/QVwu8xq5UAE+vA06v0qzSAkEEZqYyD5TjA2xiqmfej2g3BCk6PlADAH94gHH4kCpE20ewOs4yDxz/ACGaIQpJJCknYnHNdpUHIVdtxt936bVoARdZXUE59T/pLfpRxuoJBBIzg9qoIUDhgqgAEBQNjnH8hiiHc5NBKg4NSwDDIriK5TilZsbK3GQ2hfKW2DA/jS6SBbgoV0BDnJPI35p+VNSkADPKn0pV2AbXJGckaScjFY2aPapdREjmPGDgZ/eG9MAsV8wAI9DzQmQyqGGnK/KoOwq6B1iAc5YcmgCRH9hP91NxbJj/AFH9TScX+TP9BTkey/ef50vhvF6g1NQalSDRIjhGodFYaIwO/eqxnaaXA1vIAOMVUxaT7USz3kkJ7nH6Ud0xtXRKzsKaanTRwgzVhGKe06KFcDJ4FY0899I8bqhUAZAUc16UooU4yTWe6XJkyIlBHBLcVjzbs6K4bXtlkMCmbBkO5IomiiwkCICVkDdwDVi8I5lQfVhWkvRyA6ajwz6UR7q0jUtJdQKByTINqq99ZRoXe6hCjckuNqez04R1JTAoD9Y6ZGcNeRA+malOq2Ei6kuFYeoU0bPxv8EKZqRHjtQ26lZjiQn6Iar/AIpaDh2P/hNHkXiS6jaTTyORIUjAA055q/S7BrdizMSSMAA7Y2oE15bXJM8dxMFIyqlNhRLO9toS767hwELEMo2wM+voK59f/J5a6LwntpmOrBKnxVPANDlulhGShPfat/KVXiLorgMAmpVtUAl04BXVgniqQu00bMU0gbc0bGmH8WW+DBcqPVG/UV5mU+Wvc9agN10qVVBLKNYH0rwkx2qK9H6fLeGi820dGttoxS8+yCj2+0YpNxWOaEv+YMD33q7NtmqIP2mQOKAYJye1QPmoiW88xwkTuTwFXOaKvTb3xAn2WYMexQ09F5SfIIoMxrdi+G+ouPNGkfszD+VAuPhrqecJGj/8sgo1U/dw/rFi+bemQdsCqzWdxYzeFdRNG/OD3rgf7zRVyy9xznalgfPTD/LvQFGZPzpGaT5thVJN5Kug3qj/AOYaAXG9xV7/AP8ApcCqRbzmp6icQAc5oTfTS+HXuLlBbSSgWabMoA75NY9nZSxT3UmV0RkpnHzb9q1enSQ3PRpOmxwu08uWLDG7DJX8lrJsIzClwJHZZA2nwicYxySPuqZ8uTX5xrWFu8txBlGCO4AYjY+v5Vu9TnAYqzYA75o1lAwWAscrCpUA9sAD+tTcWqu2sgFhvn0rO5bVld3bzr3NujHQ4J9AeK1bGZ5Y/LnAoK9HjSV3VFBfY+9aMEAt4tK81N/wozr2Z1PmJ+maRjlh1amZAe2tsVqXVr4xzsfY0vJ0tLkoJUBCbADaiAxZXCatIGPcd60+VJHpWfB05I91AXvgVoJsuDVRNeNnbM7EcgnFNSQ3d3H44hcoq5Jpu16dGVkmuDhdZAyed61xEFt48HBBwMGruWhx9XbyoOFobbtRpiDNJo+XUcYoJ5q3csoyd9qZXaMn2pZed80w20Dn2pisiQ7moBwOahj5q4cYoZHLMZWm5ziKl7VcKKPcn9ng0NI9N0kkXDKwyGXGKfMtkDgmP8KSsNrpMfSuksJjIxERIzXJx5WYdTbw4dFxZKchowR3Aogvbf8A71ayz0+f/ujUf4fP/wB2av7vJP8Aye61vttt/wB8td9utuPFWsn7Bcf901d/h9z/AN2aX3uX/wDUbrT+0WXrH+FXjltWbTGU1n0FZH2C5/7s0W1tLmO4jdkIAPNE5M7e8RsJjh2HcHFRqya65XTdSAfxGh5Irjy6tSLnAwCfpTvTodcniEbLxWcDWzE6W9gHUggDOfU1vwTeW78HAOozapPCB2Xc0tFGZWKggMBnHrQGcsxY7k7k1KyFWBGQRuCKzy5PLLdDVsrgOngSfMNgD3oNxYvGS0YLL6elCDJcnIYJN78NRkvpoTonQnHc10eWOc1kZIqQcEEGnLdNh4MbFz++w2Wji/t23IIPuKq/UUAxGhJ96McOPHvZjgJaQEk5PJPqaymcvIWbck5qZ5pJW1SZHoKHWHNy+V1PUBie5aZVRV0qvAB5qih1OoKwI3zijWOB4jhQWVcgUa2uXmMiSYOVJ4qscPPWVvdBead5CsgQqy7ah3oq3ayDMkAcjuKqDnpzeoeusjlZl9Upy5TLW/Zqz3Dz4RVwo4UVFvM0Oo6CwIwfausji6T8KNGCy3SAEnPH41OMyy/PfYKVwqxglA3jYfdXJtqJXJAzg1zXDKXuBCjUcCrmRogVjJAOzH1qNWYycAHjI71XFH6+jSrkbAkVbUQcnJzyDQiO4qytnY1O6FiuNxkg8GtK33gT6VnL5QW+4D1rQtsmBSc5rs+l9mXttmQejOv6f0oN7tdfVaLFtOR6Tn8waH1AYnQ+o/rXZn6MJa4R5nLnfy4HtzVhsKh3CjGRn0qGIdwSoUBSTnOB3wCf5VNux0lWBDZ1Y+tUmQlW1E7bgk+lXhBJZznDbKD6Cgx05qxFUQ+aiGtsPRIqQa7FRirJYGpqoNcxwM4o2E0KWBZWJYnJXT9NwT+mKh5MnI5FBl1MchyCN8g1leSDYzxhizGQ+ITkEjjzA/yAobbSO+sDONyvHP8AWoZxnc0jfXxRjDFgt3PpmpmVzuoVy0cbQsLoJApckgntnAH5CqxBPEzHMDhgQoHGE0j896yvs08u5yB6scVV7a4VSSplT2OcfhVyYzryKXP3puRxqcqWzkqzE9yMf0qqLoOgspwFOoj6Z/PJrFtL6SGURTMWjbZWJ3WtY5J3J2pZ7xX5y+l44lxlQMRkBSR82AT+GWqViVXAGkhslwR64H6D86oCRsDgGr6QX1gnPpnmo8y2YgjMaZfBkPzMO/P9aJQTIwjyqlmHairnG/NdEu4E1NRXUwmqkVaoNADLYbBoZ8spBIIOMj1/v9KtIPNSztiRlK5bbBJ4B2/U1jl7N0kPgTpLGCATpYD3phz5aQm61YGf7OZC7g4JRcgEfSnCwZMjOKm9DteP/IuPYD+dOQ7x7/xN+ppGDeK4/wDDTdmdVqjHk5P5mj4dEHqrlUUszBVG+SeK6R/DjZzkhQSQPavndz1O46nea7qQ+CuSsYHlXnG1PDDyTnn4vaSfEPSrd/NdByOyDVQh8VdMlfTrkUH95k2ryE4E6BWJcg5DqONvl7d6DFZyaWYOoA7Hv/ZGK6MePGOe8mXt9CsLmC5BaCZZATnKnis7rrSxXSCORwG07Bj3OKyPhhmg6nFq2DgqQD99eg+II97Z/wD7iqfxFTnj4tePLy7qnSVdr6MszHGTufY1v1ldKjxcs2OF/pWrUxd9vNdSi13cx9XoMttriYKqlsZAYbZrVvoAJnOTv5qo0KohcnAUZO1IyHgY7VYQ0+kQIzvvVjAvrQHn+qqsZtAwyjTqCPxq8oeO9jhkw8FwCoyPlIHH0Iq3xKgSK0Rdy0wOB7f7mp6y4S5hSJgJIfOMjkmkeGNzy1GXZ2L3l/Os2RHDiPI7sMD+WaeWK16a5V5WHib6WOaoJi8HhwsyTPIxKqu7E7529tqA8cz9Rignd0dkwMnf8aTpx476yrWiEcy6o2DA9xV/AFHsrD7Pb6C2/JIA3pgQAckmnpz5a30zFtysJViCRncDmqSRaLWQgHJjI/EVoxgS2+org77A/Ws24nvorpFtVUqRttv3qc7MZulJ5dN9tiaVu8uukHc7Cse+vupW9qJi66WGSQny/jV+nXd4eqW8N8JMTboGVe2/ao485fSrhqPTzjEOgDnApOYGLAZ3RDtlTjFOS8qPel+oLm2PsRW7JdLmNRpOoY2ORXguqRpDezxxkFFcgEelewvy7dInaMlGWLIIO+3NeGk3NKuz6ae6WuPlA9KPD/lj1pa5PatHpNqb26htl21nc+g70nVbrtq9D6GeoDx7gsluNtuXr1dr02wtlAjtIsj94rk/iatDCqosUahYoxpCjtRywUYGD71bzuTkudEEh4AAA9qgysOKHrOeTUFvc02S3ibZIqBNHI2nID+h71U4YYIJpeaFSuTweKZM/wCLLUvYRXAwXhbDEehryKnO+9e4uhq6ZcxyeYGJvvwDXhgdsEVGTv8Apct46dIcChRjMlXk4xVIhmSpdRlNqG/zHNETigudm5oAMG87V3Ut1UVNsMuTiq9Q3KChN9NP4b1gymGNWcDOpjgfSkGuZbu4uJp7dY5C4VtIxjGdq07CBoehXEhuhBK6losPpx/1xWFYTSyxuJHLYbOTySamTe65Z3yPe28hNvEw2DRq34jNEL7bms/pN5HcWMUQb9pEull9h3o0jdhWNVZqrSXUcZ1O4VV3JJrpL63WPUXUKNySaBJAkkelhnO5pdrRB5QuQO1IaNLcxsFZHDo3cGmFYdqQt7eOIaQMe3pTCtpON6AZLYqQ2RQtVSDgZOwG5q4iunRPBWEKSBvgUG5l+zdNdicMNlB9TQh1qy8ASmdQe6jmsa+6g9/Ln5Y1+Vf61Um60ww2AOO9UPNX4XBFU71o6V03NHl2tnPtQU5FFutrVvfanCrJPNRxxUnmoG7Y7UM2lb8CrXTYGM10HFUut2oaPQxStG4ZTgruK2IeqQsv7TKN32rFxkVwGK83j5csPTwpXoBf2x/7QfhREuYZDhZFJ9M15zBqQSK3/wCrL5it16ehyXEURwzgH0rNgv2W1dGbLgeQ0oZMnJJJPNXl9TJOhts/bbf+P8qHJ1CFVOjLHsMVlAiu+lZ36nItpc+I5ZuTuagoDUiprmvZK6KsWYxeFqOnOcV1diidBTRUlKtXHFGjVC0ZLiRBpyGX+FhmhgZOBWnBbRxqNSBnPJNbcWFy9HJsl4yHc2659iRUi40/5cCKfU71pMYlOkRIT66a7TCww0SfcK6Ps5f09Mh5HkbLsSar+NaNxYoVLQ5BH7pPNIMpQ4YEEVx8nFljexoW0DmceGSCOT6U4kiNfaUAAAIJA5rPRzGDpYjOxxXKxVtSkgjuKrDl8ZIDcSlrWdACSDxU2UMiSNqVgCuMkUqsjoSVcgnc4PNW+0zf943405yYblprwQyxzoxjYAHnFPoqRu7qCWbfc8UhHcSFwGdiO4J5pl2JUKMDPqeK6vp/G49CDfaMNxn6VzCKTdlGexBxQEXAILAn68VYhc41CuiyX2bpLaJlyHYYpKSMxtjIIPcU7gHhgfpQLhSEwV43zXLz8ONxtkAANQVzuOagVYGvLAsDA+Vxwc709bHVFkjBzWcNzkc0/ZkmI5JOD3rt+my3dAufLdSe0qH8Rj+dR1EftIj65FROQt3LkkE+G3H+oCiX6oTFrYqM4ziu7KdKhOSQKdI3PpQFLmTAwVJwSOTx/wBKYeJlOpY9Y7sOR9KAVcHMajTyQOfurLTPS8qHSCc59fT0okAIQgkkdjj++9BklYR5YNgbk+o+73q1u7FTqyAMbE8GkKYX5tqJmgq2GqZpliieRuFGTW3H6QtLPHCuqRgo9+9JS9WhyVQOT64FZV1cpCPtF7ITI4ysaHJ/2FZzdet84Xp+R7ymquc+OxMM8u509TBfwyIoaQCQ7YYYzTBZiudttiK8pDe2V6dEbPbzNssb7qT9a1unTyqz2s+Q6jK5qMrudF+WN1WgWGN9iKqJANzuDQpG1NjGwqGIC7kY9Sa5js12HKwB8rEjn6UrYwF7iR3zksTqP7o/rR3TYkfWpDLFAB3JyaqWtOHGXLtox6AuFAyO9QyR+IGZckd6zk6mkflkjdc8MRsapcdVIARQo76nOAKp2+K/UbRJQzoN/WmrQ67aNiSSVAJpe3vEfIJDAjkUzbYEWBxk/qadyutObmw1fKLsuBkcVyEEY3z3qwjDjTpOk77VZrfLAhiAO3rRMbXPupMiRR52B43PNQLtSQNJGaq/hmPAIJG5IpQjLBhyKvys6JqKwYZHFWoEDqYhgjbmjZraXZprqiuzVBR92ry/XOotdXX2C0cKE3mmHb2FavxB1IdPs3KnEzDCe1eW6CFJkdydZOtTngjufvqPGb3RO/TUsGhtI2jVvBROT/FnuSPUehxXNerFMFEzoh0kEPnbbO30pzp/Sg0epwCDvqkXJP0Xt9+TWgOmoBgSMPYIm3/prP7kl6je8WeWOrS8F28a+FIyEyLnI7+lbHTt7CE+1ebvLF7Z8gAAnCMowD7Y7H8jXo+l79NgI/hotlm4MZljdU0VDAq24O2K+ewdPZbgxNlQCVxjLMQSK+hDmvM9Xi8C+m8FfM3nO/OaiZWemnhMr2Ha9JtogTpUs27F2LE/pTKxWcTaF0K+OFjH9Kz7YP4qu2kEHcIOaalsy1wWV5FBPKmo7vttMZPS9raKvUIHVFGl85Tb8q3uoWst5bwiNclZFbc+lB6TYqoWaQ6iNlH862Qa3wl12589S9MNrXrFvKzWqwFGA2Y70jddU6xanTOsaH3WvUlsd6Vv7aK9tmhmGx4YcqfUVVx36GOcnuE5PEEURncPI0YJYDGea7JaDykaiu2aV6pfoqrHGQJYvK4YbCsyPq06+QFQBtnTmoucnSpx3LuN2KQSJnbI2I9DUyzJDE0jbBRmsq16l+00SDCEEkhcZNVu7zUfCjkYo25DAbUXOa2PC71S9zffa5kkZShTIQAcZx/Sgr0+66vehlmYhfmdx8optEQLnavRWkS29uigAHGW+tZ8duV7bZZfbnTPsugLCzNNKsxb1TijP0OM3S3KykOuNiM5x9fpWhye9cdu5Bro1HPc8t7LvbMoyrAn0FAMig4LAEcgmnGGRkHBG5PrWLcrEt9ICME4bnnNTnfGbLGbokUiiGQkhQSSBjGP7NZd7fvbTxogBJUMSTzzTN2kTQEfoayL1xcyxkKqFYwvP1rnzvnjqtsMdVPU76W4t0hZgFPzEEeb8K9CjI/WbSIAF49ch/0jSR/OvIypoZdOCQQcKea9J8M27C7knmYvMybsTxkijhmuofJG/If2yD6n9Krdrqhx6kVzHN4B6Jn86tc7x4rpcwAj8W3kj7MpX8a+eSbHB5r6NBscV4DqcXg9QuI+NMjAfjSrr+mvdjNn3bFbvws/h9XhBGdSsv02NYE28la/RJfC6paN6yBSfrtSdGfeNj6Ip8oUffQJrhIjpAMj9wDxSl9JJIxijfQo+bHessytHJpF4jEcoMbVOXJrqOHHDfdbf2x/+4Uf+OuF4hHmjYH23pOOTXHq7UhdzopzJdeCPXVis5yVfhHoI5UkGqJ847dxQ5Gz5uR39qxLaSGU64LsuRywbitOO5DALLgOds/xVthnvqsssNdwSbC2U5PAjYn8DXg1Nez6y/hdInIPK6fxIFeMFVk6vpZ1aiQ5qINyeahzXQ7A4qXWaGy0u5wpNMDZKWlOIzQFbXkkdzQr8/t0FFtBhc770O4Qy3yRqMs2wFCMvTTae1tPh5Yp7aWUTliHAAAYelZFho+zAKDrydZP3Vq/FAnt7aK1Z43hQAphcEY2rJ6c5e30kABTyBSx9bcuHfI2uiS+HfaSQA6lR+R/lW9IMAnG9eUQlWDKSCNwfSvQ2V6l7F2Ei7OtZ5z5bck+Qme5ZsDTGvrnc1RxcA4F0p9PLT5j1DBwBQBaRBsjGfpWcqNlxJdYwQj+/FNwEsMnY1JiA2GMVK4TvigrRhgUv1GfwenXDg4IQgH67fqasZdR0rye9KddDr0hgqkhnUEjtyf1FaYont5VdzTyDApJBuKdTYYrV14iduKoB6Vc1QULFj3PerXxxbY9TVY+a7qBxEg9TThX0zsffUIMyCuJxUw7yU2cakIxtmhXHz0aHil5jmQ0mj2A6bgftJ0QngUKS3Nu2GYN6EV1vAs0Rd5CCNsY5obE+Nhmwg23rk48Mcu9PI48PmodsbKCB655ovgf8P4rOoY8LmpdIUgM0zmK3G5YjnHpXm7n4hhEhFrGVQbAvuxrp+xeSaxh8lmtRvpEZHCLuTtRbq0e2IydQPBrGsLrqduyzlopNeCsb7ZBz3A5rZsusW3VDJaTZhuBwj8/dWf/AB/jdd1jrXt1pb/aJChYqQM5xTBs4QcG6QH0qtgDFfaGBBwQavNHYiVw8jh87gDisccJMe4aqWiySSKsoIQZBA5pUHem+lYE8ijJBX8auYbIEjVJkbHaj7cyksGgriDwY43BJ1jPHFXis9UeuVxGp3GaNdBDBAVJKBgMmg9VZvFRdwoXIqssMcd0aWeyDIWgkWTHYUmdjgjBHar2jslwhUnc4I9aanthJ1DSOD5jUeEzm5AtbWWoRyMSCd8U650jA3NQDg4HA4qNJzk12Y4TCai5FQmTk1OiqPcwxHDSqCOQDxS46vZs+hZgzegNPcV400Qw43pe6jDRFsHK71b7fCezD/w1KzxzZCsG9R3pZaymhcaz0UM4U7AnFFuYRBLoGSMZyaNBax3GWgmyVO6sKNewRGQNMzKSMAgc1yf8+Xjds2d91MxWmqPXIwRKiS1QR+LC5dRyPSr9RziMD5cbVGPF4S3KBItI3GYZQxG5Bq5UMzMWAA23PFLRMI7SdwWV1UnIHGK898PeI9xNczqQSNKkiunjsmO5GuGPk9HLeW0QKli5G50jigJ1OCRgBC+DwQw3oFzaw3SlXXIPb1oNt0+G2kUqQCOABVfcrX7cPnqVt4mgiVCOTjOPworSLJCTG4dPUdqx7rpaXF1ryQQdWM0zDEbYIocuTsxJ5G9TnnvGypy457hkVIFDdwis7bKoyTXj+tdSv4OqyBZ5YkGCqhiBwK4/p/p7z5a3pjfW3tadsd42B9a+dx/EXUQQTcZHoUWvYfCnU36jBP4qKHjIBK/vZrvn/wCP5OC+du4nHPd0Y6k2i6kPrCD+DZpy9khVVEp35Vc/NSfWRiVSOWhda6/JmmgQb6lG31/6U87Zj0uipE80wmfCJjAX2o0q6V0qMLyABxVoxwo3A71El5FCBtrJOCAaJJIcgHgas4ZgCN9ByDSfhtbS+E26Hgjtz/Knh1JdRBtz4fYjmomEc0Syocqdx6qaLJfQyx1CobDDahdSYCyctkKMFsegINWJ81D6hGZrKWNfmZcCpxupWUm7pl2fSj1CU3V3nDbhQP77VpnolgVwYFqb2WW1t0EMcjBV38Mjb8a6zup5YyWViR/EMH8qjbskZXVvh2Ix+Lagh1/dFA6fNMzxLNqM0LBd+SprXPVl8fwW8MH0Lc0j4fh9a1IpIZNZUfWqxtRyYy4tF9ztgZ7Z4oMjEZVs44IqZlcnWQAB2B4obtnms7HN/lWBGAACANqVkfxJSjZA4FMLnTkKSByRS1yM4dRkDcn0pSabcM8cu3G0RQXJZmPdmzijlEcAMFwRg5GaXEp0gMpZc4wKIvghMrbPqAwpKHardgsqpFFpVQDwMUzYhgjFs742PakDqYgnO/ANPwsEAXufeixjzfroxJ4raQhIUbkimIyxUBgQaUWZ1JwpHoTRo5ZDcICF0k9q143FIK3TgwwpKlu4/dpWToVxuUvC31GK0muQh0LguOfaqfaJDy2PupZXF08eNncZUVh1G2h8VWMo/gbcitMh1iR2XGQCwzwaIt0w7g1YzpKrLwwGSp71WFnwXJjb3SzSorBWOC3AogobIjkFgCR3qc42rVzPB/El0biVMMSzFmI9BnYVofD9sFzG43TzMp7n0/EGtFugwC98d3Ygbqo/dqIbSOyuyYGbTowQxySck5/OseTPfTbhk32u97MsmFinB/iGMfnTNzczx2ySAMS3IXtV3lURjADOeBVfthKBTA407kkVg7AEla9t5IpEkXUu5fsfurX6G5k6PbO2xZckfeaTmZTFhCMMO1OdFjMfSbeNtyq4z95qojM9Xl+ppND1OYyOz6jqQnsp7V6ikOs2i3Fm8nEkSlgR39qacbqvOzu7hViKqw3JIo0TzRjXJJqPdccCsxz4zAjkDBBNNQRgrmTQCO4HFJq9hHKsMCknAAxVDfqTkK5HrisLqt+6JCI2wpQMDpzkmusrye4t2YqAV74xmtLnr0ymG+69DFdpIdIyD6Gja9QrxaXd2bjDGYnkYAwK9JaXLyR4lwJAN/eqxz31UZ4a7jD+Im8Pqef4kDH35FI2dz4cmuMZK7AntW/1OS6WTVBamRNIJc9uaz1vOoEHFohxtnFRlhu7Xjyami01wZZ1dlAOMEjvxVJDKJVeNyoOAxzTZvepZwLaP8P96DcT3E12Y5GZNOMhCRuQK24uPdZcvJ6k+RYSZJ1Cg6GYDjtmtq+6g0B0opJHzEYz92ayLaBmuEcyOQGDEhvTerX9o90WZZXUt3VsYqOTCcXq+14ZXkvc9HFuUlHinJPq3IqbfqGmQrHrK+jfKaWt7bw7d0LEk9yaWHTpDKGE8iqBjAbn3rCVtZHohcLLGGXbOxHpWTfxGS+LYcjSBsPrXNc/Y1DYLrsHBPIqLn7c90xtpR4RAK5A9BW2/PHTC4+N2XnhkWIhIpHY7ZCGs5rG7LjFtIdsElTtWqU6qBkzKPwocJ6nK2I7gE+4FZ+CpmQTp92bhC1uwUHOcV6PocbRvNqUg4H86wb+e/tpNE9ywPPkrT+G5pgs8sztIp0jLN8vNVhjoZ21sk56gR/oq95MkMatJkKWAJ9KzY70ydVlVUBKx53b6U1eTrLBjGBrA+u1aM9GAuDkV4n4nTR1qY8BgrfkK9RA7yL9nZ8YGFyOfavP/FKZaCYg8FCT3xg/zptuDrJ5eU5lrS6Zp+3W2pgFEikk/UVmN/mit7oXTf8AEbvDZEMY1SEfpUuvKyS7eluLb7Ra6CzLqySQec1kL0RBd+IEAIA4OwxW8GwNPYbVSSVYx+tc9vbmiEj8K304pC56f44OQCGXSTTE3UbYW4k1NoPcKaNC4YY9KUMjadKS3KspOVGMir9Tj8SzKbgkjcdqcZ9NKzDxfKQSPSnLSTb232myaynkd00gBickH1rzEsTQTSRP8yMVOPavadOi0Q5Ye1eQ6kc9SuiDzK36muifr2vgv5WE5DVoN1ocxokOyAUOowThcUtOcLimGOF96WuPloC1qPKN6A6rJ1JFkfw0JAZz+6PWmLYYXYUsg1dTQBNZLr5M/NuNqEZ+jHxQLZZYxaN5NGNOCMEfWh26RRxqsDBxpGph3bv+uKL8WSNJehZIgjogBIbIYb+wpWwH/DDHeifqw4v3OKMAmhWUxi6tE2SAXCnB7GiLsKnpdstxfO8oJjhXxGHrjGB+JpfDfOyTt6C48VPcetKmZxWqdMsIb1GaUMSauK5nMWW4k4Aq6B3OGJx6Ucoo2A3osEDSNpjXJG5PpQKm3hJYKq5Y0z1Pwoul3IbBVImyfViMD86PBFoPhw7ufnkxxWFeS/4pfGBGIsLU6pG7SOK0x67Y55M2Tp8I6Ra3T5infYgfvc4/KgBCoyNx60TqFwb2QEELHGNMakcClY3mgOCpKn14NdWHHbju+2OP1twy17g7DaqDnYGigCUZjyDzpNUJwcb5qbjZ7epxc2HJN40SLc80PqJ2QffRYvvpfqJ86euKUXSR4oluMyZoROaNaAEmhE9tKMYWlpd3NNIMLtSrnJpNHsHdQNK4AHahCSPDswDEDCqR39aVeQk4BqoOT71y58nhNR5XJnJ1DHWmSb4YmQOBIiZ0/SvDWV6loQxtkkkDBldicrj0r2MiCSJ424ZSp++snpXSjZGWSZElkX5ds7V0cH1EuNlZ8f5VW36+yyuVtpDGz6lzJ8uc+3vQL+RL2MNDHILhVyTjk7+ntXsLKxmnjDzqIlO+k8mm0t7a0JMMKITvqC7munj5cMO5i0zwuXy898K9Qlnyt7I3iw4Kl+ShzW5LBazStJ9o3O5AojSo7ZZVLDbJFcsdvIcAKje1c/JrO70X2yZbwWzExTG2e5oImlDMwbdtvMeKp1G3kt11BiUBzn0pIyuT7DfPrWXjpfjGvHM0tvpYkgGnVMEtov2qQEg4XT8xrDtZ2CANgN602Z2jj8WNBI64woOK1knyiw9A9hFOoImic8GQbUwSLaVzO4DvwQO1YUt/1aaNh4Voh/dMkh2/AVs9OuZLiyBuIhFJEdPzavTcH6VpMZrpFxsL9R61adGtkaUvI750KBu1ect+vX3W+oCIfsLYb6EO5+pp34r6Yt5JDOCxK+ViOynvQ7GwW206CpKjGoDms88tRthi0JYysZEaBsdvWsl1uJpSLmCMEHCgL2+tbCOeDXSSRryuWrCVtojcpNb2gKlzkduRWYL14rSWeOSdJo11gO+oHet43MEiEFwSKWv4ElsZkjAJdCAaqXsWGugzzG7d/FEtvOupcjBj9q9BhJ4zHIMg/lWD0ZYoZFjjXAC4rciHJFdeF8p25OSapC4kjto3gj1FjsSa60fx0MMq6lUZB9Kp1CBhLJKSCpardNGVk+6uP8vu6vpMV6kWSxdLdG1NsoXufevM9Iup4Ln7HcspQagMfunnFeyk8sZYgnA4A5rAiCXsksrwPriYqQQAwI4xn1BrpvHudNcM/EwzhTkA5pKSQFi4aZW9UUmrZuBbJKQhJAJQN5gCM/pXLeRldLrWNwuPt0TKX0iGcPLkSsWHYjFNA5Oe9LvPEAuB9KYKBcMM+ZQd6x5tzCo5MutE+rwPc2qrHdfZyragccntxxXjuoRXtuVguy5VSSmTld+SK96wQxlZFLKdjg8Ur1Czju4hbbhD3HIrT6Pm8MdX0yxw8o8v0nok3Uk8QSLFEGCaiMk/SvZfC/Tl6abmMStIWIByuMYz/I1jRdAMEckUXUriKNvnUJscY962/h7pcfT5JZFmklklUamfvXbyfUTPqZJmGjfVxmS3J/1L+OKIi5gt2KjxBGF+mwqvWP8ALgb0k/kakTFeneOE1MqZxnkjb+VZfBg3920K+HASHX5jivNpcytcEAzkDuTgGtKNmEIaQEs2Sc1JWIL4jL8u+B3rmyytrpxxkit7JItoGj1EnkA4ND6NczKxSQOFcYbWc/pRzcwNGVPmI2wBXakEYMY2PAol0eUlghbJzuKLyME4FLL8oyCPYmjA7Vph3twS6uzasGjAO+1LyXUURdSrLgchaE7sFKqcN2JFA1Xa8yIx902rN3Y9zZ+O3gdNZRckb5FKlVW4d1AAI0cen/WuSeURnxtKn/SeaEXyADRtnyXU0vI+VO2fYUpKGY53UHgDmmNW2KY6fZi8l0biNd2Iondc0IRM6tspOdiPWmZ7dmjz4TDOxJGK9TBBDax6YUVQO4G5q4mU7fzreYaObl28DHN9ndo2ySDjPpTSXUQGNJLV6m86XZ3gLvBGJDtrC715y+6b9juI1XKxuD7hcVOWPj26sOTfQUGq4nyFIA2ppkeCRDMqx61BGe+3ApvpNkwjBkAIJIb3IOK0JoYL+0KEhkYZBX930IpzHcZ8uW+mUgViCVBHY1eeRooGaNclRkDNYE0j28gdSYnOVcKcecbH+Rpiy6kZZ/CuZFEbDBJ7Vc47MdxyYZfnMa0IGkFmJGBMj5ZgPegW1xcNMFaORATjzkfyp2I6QFUgqNgRVXuEjk3ViOCwGa5np6LXlxcRTlUR2VedA5qt1JcN055Yg0c6bqcbinUukkkwFbB2DFeDUTt4o8MkBe59KcIDpc80sksU4BeHALgYDZrQNJ2dyGmaEDOxcH2yBTMsscKapXVFHcmurGdOLlkmXSJOaQuVIfWGXAyNIH0pG++IAWKWiD01yD+VdbGW7vrfxJC3/D+IARgaiSO34VnnhU4Zd7MiNpGysjIRwR3q6xzEbzygDY5C7/lSskUkcuQzAjgVZZZ2GlmIH0rnd/lBXYxQOdsqpJydtq3OkHV02BjyRk/iayLODUSDlgdiT2HpWSL+7srWxaCd0BjJKncHzGtcMbl0w5OWR7mkbvqNqqtB4gkkf9mUQ5wTnmvM3nXrm9txC0ghz82gfNQOl28gnRiQ0ZniAK9ua0vD4zdYznmV1C93bSwSk4OD+8O9EtwWGcke5Nequ7dG1lQrOuAwB5How+lZHT+nrJ1ExqhGAxXJyPb8jWVmrp045bhi10fZVSYZAG2e9XjuEiJUQsAflAFN9TgSIQksCxyCfwrKay1vqEjEHtrqcpqtMbuHopkOdcYWQVR5mWYMpxg1SKFIhjUSfUnNQpaQu8IVwm2D3NGMtoy9HX6uDbGEW5PbUX/2pe2udQf9mdznbtWfNcRxXzmS5VYUGgrj97bOT9a2ejQQ3EcrEkgEbqeea6LLPblmUvoJ7hcZ8N/wpdrbxLx33Gogn24rYlsIVIwX+80ORFibUVJDMFGB61pxZa2z5MblrQKWSC3kJLAbnAPc5pKWVo/2a5B4ye1a3iq1rkAgZIII4xWHNcwy3ckEhUMP3T+9WPP326OHc6rjO6nStygHvjarw3BDFAwcdiDxVFhTORpA9MUQeGhyuB6471zOh1y8AGm4cKHU7E845p2PWLWFowAujGSK8z1cs/UYSQcKhA9ic16Xo1ys1ksbcgZGa2w6Y59sq96jfrevBbiNgoBJIocF11WE5WKAkeo/3ppk1dRuXx+9pH3bfyq7jSuQMnOKqTabdM27XqN4+uWKINwMGtjoMV39lukk0BvJpIP1oatqbTjH31oWZEFpcStsAM/rTk0VyvoO0tieoSyBgAyEAY4NN3CvEgMmnTqz5e23FCsZA0qEbhxnNN30YliCagCTkU4VrKvZfDI0Y1Dfnik/iKcXvRo5QQXilw+PcGtSdY4YljbzsNwT2rN6oni9IuSwVSozt7EGhWHuV4o7y19B+HrT7J0hCRh5/wBo3sO1eCtoTcXsUK8yOF/GvqDAL5VACqMAegFONufLrRKQ4kbYjtvS0t3BDkSMC38PrSa9eguesyWiMugDCOD8x7040IZSdIJO+a5uSayLDuFR1CzZsAgE7U5HLEy+Qgj2pM2hY4dSR9aJHBHEcoioe+BzUrujDtkVkSdXEXVBaIUyXVTketaRbJx6V4jqqzW3VPtB2MjeIh9s1rxyW9ss7p9O8N2iKRsEcrhWIzg14OdHinkjmyJFYhs+te7sLhbm3jmGMsM15n4ptjF1PxlU6JlDZ9xtW9nR/T5ay0wJTk70aIeVcb0vJu1MxHjGah3Cv8u9KXJwAKafik7k5bFAMW/yUnG8i32uFisgbCn0NORbR7UgVLSOFBJJwABzQjP0f+Lk0XMJWYTKU06tQJBH0pazUrbjPArR6qLKO1gtQmto24J5PHasy8udH7MbycHH7taY4fj282/U+OV8exGl1OY1yAvzEdq2fh1UM8kUiajJCWYA8JkY/rWJZxKulZNlH7STfcgf3iva/DPTGjt36hOv7a43x/CtLOTWozmeWeXllVZLc2kaopLR4wjn9DS4Odyd61r2KIRzQFxokQkDPyt2rN6fKqdKjm0CSZifMf3a5LI6pl0LBbFxrmPhRjueT9KfhQzARwKY4R37tXQWuoiW5fxWIBAHatHASJnbCIozk9qvHDaMs2F8Q3v2O1Wwsxm5uPLtyo9aw70JY2q9OiALHDTNj5jsaOLoE3XWpwMHKW654AyMH6mvPi4aeZ2O5O5NbYYzLLXxHLy5WT/+jjOcA4oxIQZOCe4pOabwYtXLHYZpWK4ZiSxJ75NdW3HMbrbWREY5jYKeSCaIcMdLjz/WswSNnIJGadiYSrpkO/YjtT9+zxyywu8aOi4OAc0j1E/twPRaM7PE+lhkdmHehXUTSjxFBJA3FZZcfzHpcH1vl+OZJuKZsxtSp4py1GFHrWL0cTw2jNJscmmycRk0m+wpNHoB+ddmrPCVEbFlAk+Tfnk/oKHcJMvTLq6iALQqDgjnf+lefePPy1Xg2Wiqd6csozHMszadOMgHvXz+fqV5cHzzvg/uqcD8q9h0sGb4etSyksoOCDzua7P+W8U8rW/Dj23jc6jtXDzcmsyIuF1YIHcGmEnyNjVSuixeTyvUMdWGBwR3qssniDHcUuJcHSeaDkPq4lTRJgnjJ71g9ZjNmymMHQ+cD0xTo1g5ByP0pfq0iS20Go5IfGAfQUCY7uoXti0oQgZLY2p2Wz12gR5GQg5yDzVLL7AYgC7I43BbbitcW/2yAnIIKjcHvVSbiMsbje4yRDbzWRRndiu4xycVu9J8Pwn8MgowFZC2TpPvASQccbGtq1sV+yNExZS3dDgjFVhE8lmlpIFc4xsNq8s7yWnxHJbyELEEzGB3Bx/MGvZNs2kV53q0EM3Xf2qBglsW252NK4+XScctLEZGQaARKrErpPqSapBMJY9dq3ix43Gd1NXjuoySjgqw5VhgisLhcb3HRjlL6BdpC/8AlRk+zUSOKbwiVUkDkDtVpJ7ZQWOlcdya1OlYeIgDdt96rHHac8tE+n6/tGTGwAHJFb9uiiPDNj3oKwRockAmrhs7Ct8eppz5XyuwXtGa38EyAkfvHvVra1W2UgsWJ52ouyjJrg+vbg0vGb2nRW8EkLeP4rmFeURM/fWcJIruAzaJdCz6i0Y8wK/TkVuKexrI6nbLZ2jGORwC4aFANlb0+hNa434FIQx+NBPJDCn2iRyf+LU4KknH61Vrfw1VTZh5AmQkT4Xf3P8AuKajuJDbzyXtsySqQhRAWznvj76XNi9vayWrTyEhBIRGSGUe3rxjGQcVdm/ZS6TFCrN4MiSW7S/KFGrjnejiJTGDACY/px6/nVIIfEit/DaYwhCquPmbONz7VMEaw3qWiylgMygrgFWGxG3IrLk4cc54n5bdyMEZB2IpaW3mJ1QyFccKDgmvRSQQ3Chiu531AYNLfZFhbLKXA3BArh+xnjelY2xnRdOubmPC3bwrgbnfNX6O13bXr2N+GaRVLRy9pFzSXVbq+v5Ht+mERxQnTJIpO5/hGPzpP4dNzD8QCC6Vg5jO5PIru4uCXC3fcGWd3p7KVI5FAkUMFOoA0KQa49IUBfQCiNQ5XxGRxtUBhtsWRjkjcGhkso8qlj2GaifzFg8qRSBiEBJw2Bk/TYg0uLmRCCyk5GfrWWeFnbowzlgoluteDbxj3MlFCkjdSM7EDtVI7tXbSIwCfUUO5a6gZJ4TkcFS2APepxx3dU8r10aZdAwQfvoqDOBRLjU1m74OoR68MN1IHGazeizm7voGkwNUUgC+hBA/Q1rMPGuPXZliZFVh5W9D2oZu5lOnwwfcU1PbOkrFcZO5X+L3H9KVIfxNBQ6j2xWFnbrxvTo0eWRWkwATjFdKoicxswD4DAZ5B70zbwl5QDgFd8A8fWlviIhLm0BXBSCV29vKMVeOO52y5ey8soQEsQAOSTW58NOJLKSUDAZ8A+oFeEkuZLjBMpVl2wR5a9v0UmPoEahcMELYH1Na48XjN1z8d3WpJfwxMV8zv3VO1C/xOLODbzfl/WvO3Mt1BGi2qklRkk96Yiu5mtWlKDWmxBrO53bsnHHo4rqKdcxuSRypG4rO+IIzL09nXJaIiQgfvAHcVk2t5eNLreLw8HykDmvQKy3MI1L5XXDKfetJfKarPLHxu4X6M/j9KjkDEg5O/enYvMCQpUgkYPf++axvhwPb2NzbyqzGCVwPfc1rB3XwmMTYbkD936/pRjNTSbXlfiW2C3F0mCA4Fwn5K38jWJ0aMT9WjhnJKkN9+AT/ACr2PxRAv2aC5PEcmiQ/6H8prwRaW2uTpJWaB8ZHtW2Pc0xs1lMnsopBHM8OMavMtSTMoOhlCj1XOa83DfTG/t5ZHcguFwe2dv0Nehcyxj9mQ2ex7VycmPje3pSagqNMww5Uoe4XGKsY/Gyo3I3oCtPIQHYKPQd6y72/mtuqM9o2CqBGyMg8mq4sLnlqFZv007ppLG1N3EoJj2fPZTj+YFYPV7to+pzISWBwyEnkEA/zoz9XN5PKblSkc0JiITgE98VnX8b3JhmiUtogRHIHDDmuqYZY5Rx83Hb3QInHj5bvmt/pM+o2coYgxyNbyEDgNuv57V5pjsHBGeCPStDorhrh7ZmAFyukE/uuN1P40ck63/HNhNXT272jNsUVx6HtS6W8ZYExqqnhjnB4/r9KPY3CXlpHI4BYKUljz8rDIP5g02Fz5TGSvGDWNkvw1x6L3emz6bcSDGVjJ/KvHdXJi+zQAbxQIG9icmvU9aGqKO0BCtcyqCoPCDc/kK8b1G6W5vpphkhn8v0Gw/IVWHeUZ5dY0IjSgJyWbetvowYx2UakgyXJffsFWsJTsGJJJ/KvUfDUeso53CRN92pv6LWnL6iOP3WxAfFlVkUIraW45/viutE8Lrs0WCBpD59NsUaztZSqahhVOdzzVL6RxeqiviMjzqq5Y1z3Ht2YW6U6sgDK4YkBSGJOR9fzrBCXO5jjc45AHFa0zRMCdcsq+GUUpIDrJ/dwPbvWcLMzSRWjeMjnVIpwuCBsNXOTRlNt8OosYH8DMzAscHCn5VyMn+XPFNQQzMkbaRFCcF40GMjc5JPbIGdvYGhdK0lRPcJLNdacaCm5G+MDsMitOaU3Q8KGJJmOFcNkY99J96JNFlWL1LoIlWYpHceM7BgikMg+/wBK74etb+3n4ljVmCAFSMAbsT9w0ivYW8SxDOck7lj/AH91dJJg8nHYCrttmmGpvYE53FVngMojC4GlwxJPpV3w4wRgjvQHkuA+lAWPoBRvRgdRaPp9kX7Lk7nk15e1WKS2+3PhpFZi5I4yR/I16O+6PN1Jgbu5KKNhHGP50jFYNYNPFb6EiXJBlOctj/pRryPeiDQamJVmwBnIOwFHW3FvC80kinRkBQ4LM3YU4mWnbNzBFDEmlxp1DJAPmJ96543hjj+zxwzmeQlbgD5ST82R9QKePDPkZct+CV/AbuCFTdIHhkGNCZADY2OO+2aJAr2kukoyHOQCMZp2aJlEanM0qSq7rBb4Dkd2PGcVq2VkpSSS5QEzP4giYZ0f71XJhPhOOdnt5q4ZkuXWMgK3m2HOakSOYxqJwDnYc16yTp9rINowh9U2rz/WbOe0QuSGhzhXUcfWubLGzuN8M8b1YzXu0tJYwgypGWA7dtv1rQtr6O8sJ0VSFaVUyTzyc/lWJPby3nhmDTlUwQT8x/6GtPpFrMOnsJYhHpmV9xztRjlarPHCQ70Wfxrp1KsvgLpIfkcf0p6S7ilu40ABCgsJM80K1VmkdYwAWGC+OBSwhdZdIXyxMSw/GtGeMl3s7dRGRlKAlm2yO1YHxPN9mtksgwLSeeT2A4FehRmyqIwAGxrwfVro3l9PMTkM2F+g2FDThm674bTxPiG0B/iLfgCa9b8UteL0phZKxZzpcqMkLg14jps72vUIrlR/ktrP0rRj6vedU6y0y5ICMI4w2y804OWbyW+Hejo3iXd0V1QsCgDZwQRyK9G7tEPKMirQwtHEHMSQwmMARA8ZJ5996iWMoARkoflasuWb7LG66B+15OADmqPLnYbmoKITkgVViCdKbk9hWOmjm1GJwmSQpZiOwpHrXT/tfSIp9QDKFMf0KjKn7wTWlbxNFcxOyMzNugUnI43OP3cVe9khtJzdTJNFGu3kPkYkEbit+OaZ5XfRD4P6hI9oYSu0OBnPOa9avgXUDRTIro3KsK+f9H6tJFcraQwQEEaUwMEt7mvaWBuGUtJbvCwOCrEHP0rZhZrti9b+Figa46cS6jdojyPpWDHscHO1fSU1kZKEV5z4g6ITI15axnfeRAPzFKx08PN3rJ5xzSU5zKAKbkyDgggihWkIuupwQsSA7gEiovXbstkmxIxldOwJHc0O1ZIoJJlO7ZGoj++9B6rNEE0RjB1Ekb7en5UB5f8Ag4o1O5/61thJ7eT9RzZcn4z0tJcAEzc42UnuaXhOfO24J1EnvQZX1kKOF2AFFc6VWNT7mqtc8x1Gp0VHvuoJbndJXDSbdhk19DnnSMpBG5UFc6V5IGOPxArynwVbYjmuSBlmEaE16cx4yzYLKThvX+yK4PqM8penRxYzRPqs9tbweGSDOcYRBx7mu6PC08bkhTC+CFI4O9Zt3bGTq8sYJJchgT74r0dqggt0hVQC3BPasscfzkb5dYiXd1F060MigM2yoo/eY8Ul8VXvh9J8CNgJblxEPbPNNPChYlo1YhgR7kVidTVpfiO2i4FvGZCyDgnbBrrt8Zth7YvxE3gQ2tihIVE1MAMBuwNZFuAFJO5PpRuqy/aOozyDGC+kYORtt/KgI2lDmtuHHxwjl5L5ZA3r6nCgYA25qsRVWyc0O4O6e+9QhyfUDetNnJ0fDxhdhlvc1Nu5Z9jgelINJgn1NGQkFUGQzfkKcqLg2YpRcyLbRhSW7ntTsdvEsmgIzdtQXkjn86xunI7XBMT6NG+rGa2ghU6vtDkAYKDADHsNsd+1PyR4AXfSIZgxhIjkHIztSEUbxPokXBXbFaNib+aeQwMEtFZiskg8ukGj3FslwuY54pZ1GcJtkVjnlheo9D6Xl5MLrP0Qf/LpNzsaakOI/egxW8t3L4UIyx33PFZvVt6201Z5bi3YuQkWo6fuNekgt1HS2tXQ6plYPgcZ2/SvM282XBUAuOVJ5r2YZWt/FHDLqqssO9vHxfIJ4nguJIpBhkYqR9K9v0m/ku7CObQgVfJpB4xivO/FESr1MyrgeKuogdjVfh68MV4LZt45jj/lNb8uHnx7Xx5ay09a0zNsNqhFYHI5NUdo4wQACRVUkLcAgV5zrHabSwV8Kx4yeaDcvpXVgk9sVYRmQ8E49aZghUr5sYHINaY9s8rpitdujllOCf3c5xSryEks5JNMdVCR3bojAgelZzvjYUV6HFjJjKL4u9FiuZYt45HQ9ypxSYf1qUEksgiQEltgB3ojS6129X8P393cS6XieeHgyEfL99enUY+nalOj20tp0uGC4C+IgwQppp2wa1ePy5TLLqBy+Vg2Rgc15q4la86qIoJkLFs5AzpQDcffUfGPWJrZVtLUMHkXLSfwj2rDg63HI0f22yR/DGA0TlCv0q8Ou2VacUqW0sa21tbxRzbLPIzYyM+X2P30G7nDTeAtpI8kT76AcKp99/0rSN503qlq7GSUxwAEgncZ7/dRb9ZfsTv051AK51Ecj2rW6y9xPcIXXTZX6fIiqC5wwHJ23pnpF7IrCO6RLeQ7RnUMsPcUtbWcjWVq9kIlZv8ANd92X6VW6ISS48K7VZEwY0DYLYGWqPDW9K8tvUJL4i5ByaIDpGO9eTTqMgAZTkt3A3NesVQygnIJqAqTqbHNXXCDjJqrLoGdjnuKqDtk0AUHUMipZEmjMbgFTyDQllw2AMg0cjByKAy7hm8cWrXTJdMmpSkflPP1rP6TJGbtw8srTqCsgkIbOPRh79q3ruIzQHSxVgMZABP51g2aSW6ypI0EEijT4ujLyLgb71rjetJohW2t7G5SS+Eqn5WVhqX2zVbl5fDU25EzJIFLaslcA58p9RtzzXWlslvbzTx3zyQTKQZAu6HfzGpSYpIGW3E0HmDXEODnON8D0NV8k0+kPJJ08NK2o6iVbPIO9NMMilelSmWJw1ws5GDqVdP4inDtWOXtUJxW0VsmmCNUUsWKqO5oL2KP1CG7VSHTO49wR+lON5T3OeKqBk5JINLZihMjJ4NUltklUrllJ4IPFEjJI0kcd6tig3n5rS9CzwQRKCmSjyNqL55x6bUlNtAkXjFSQiqpJLngNz+OxFelvIWdUmjLCSHLBVPz7Hyms22m+0RG9uCbWMAjw89+5399q0l3EkIyDPLGYJHMKjDnhth+Jq1q89wqJPHGjsudJXJHJ3GdttqPEZpo0lhnnRf8pDo8TV/qbNUttj9ouXlmuY5Wjbwm/wAkeuPTan4QeVUtRcPdC4SdTDFup5LKSefvBFeha2gkljnMSGRd1cDcZrEulhllihntGKyNmKWHHmzvv9ea34BiBAQwwMYc7j60s/gQC4twyk7EdwRWU8EizxagWJyux5G9b5GAaUZQWwQARuK58sPJpMtFrd4reKMCJiSwXft71534qn139yV4istP0LPW+dUNwVOpg5GD6ZryPxJIPG6m4GxliiX7l1UYyyapV55JPUn0NfQvhWbxuhxE/uMyfzr5wN2wO9fUOiWn2Lo9tDvnRqb6net8vTLCaoUmAxjIwRtkGqwTWogdQwGeQRzRr+Lza84DDGRSg6crDUZnz7EbVx2aruxu4JHNGFzGCQeATxWtb7RgHkDFZdnaqsukMXK7k1qqCfKPvNa8c+WXJfhS1QLNc48pYhvr/ZJoi+MYkRpRqUjUwHIHt7gUMt4R8TBIHOPSqS3SQnx5JFWALnf7qqS70z9q9fuLdOmSwTnJmQqqjk+9eIKxtcSyeHmRlzqPc4H9M0zd3sl/O00h3fdR/CPSkxqS/wBwdLDOw4rtw45jN11Ycck7QVzFG4IBDBzn2xXrANcQYc7EEe9eXOl1KgAgcCvUdCdbjpcYJ8yeRvurn+qw6lXS1/Mba1LAHW2wNebxpRpJN2ZhWt8QXWu7EUe6J5c/rWYya4zpwxXYAdq1+n4/HHf9ORNsivFIrJgjbJ7mjxL4MeMBu434qFiIEZVicHcEc1LShZRFjJIyfaukyVwonJIQCYHJI70rLG0MoZcqw3HtT8qftSw5B3BqlzGNenUCQMjFZ5Y7cnPw7/LH29D0e9DSJcA6Uu8JMAflmH/8Qrc+0oJ9RKCELgyF+HyBj8DXibG4S3ZklybeUaZEH/uHuDvW+t+lr0yW3kYyzKA0ZGMSgny4/QiuGzxuq5fLym4B1e50TXVwGOIU+zQ7/vtu34CvNLCGGwNaHVTpkjslOVt93JHzOdyaXB0RkkDIFacU68v6x5cu9FZQEbSO21et+EYy9mWHrpJ+hNeQlfShJ5O9fQvh+2+y9DtYyulmTWw9Sd6fIrhx3dtZRng+xrCunma7nng1OwUqFJwCBzzjsAe+xrdA0RZHOM1hQJLGyStIwii8xQbMNWRk5zncVk7MRGihVhdhbeKBY8xSJswPofUUolm5jW9SVZpo4ywIfCL7BVpqUu8kEU0ayzqSYyWK5XI3I+nvV7bV9qMEZUxpl5l0bAHhRj6Ul7LvIl+LdoAZTG+EmIXBJ/p9K2LO2eNXaZlaR2ySoxgelBtbeK68K4KyosbEpGy6B9cfjitAnHbYU0ZVV2AUgY27UsrNwRxxRnAO+dzQiABQlzNgZ3JPAoyeWPHehouDqNXRgwIG5FBLcmsWWKSaMkSs2pyNbRFudth6YOPStoc1iSTwrcBnheK4dWijEgOg437VeJUhbwKgnikS3t7d38IZLOHb/TuKbt7i3jiKoHVbPUmjPkY/U+v1pKG7SW7WGOeGFZNOlRCSC5A3Hpnin7Fbq3SCEWpeJJCJH9SSRkD861ymvaIa6RHHdWUEmyaHLlYztnfb881rZyaoiLFHpUADnYc1bOEJG5rC3dXEStwVYEDYgVR9DAxyKGRxhgRsaWRwLg5yAdsCmJBqGBvQHlep20nTbplgACEDwiTxnH/SmEvXFoYwVefRqJHBwR/WtXqXT06la+Ex0uu8behrzfTrOZLi4S5RkCxlG24ORWVx8b02mUynba6bcN4soJ1JypA/KrXvUfslo08kCnDAHSec4/rXWMMcmsiQgMQCAecUxd9HN7a/ZzJpVtyxG43B2FVClm+2Pd9etJemTtASlw6aQpG4z/sa87bdJvr8ZtrZ2U/vkYX8TXu7L4c6dZAExeM4/el3/KnLlj4LKigbYAHaqaTlmPWL5X1KNrFmtS6M4PnKHbNP/BsYN9PIzFUSFi2BSfW7C6trp2mVipbZiOa2ukTrbdMkexKCRVBkJG60I35Vow9SF7exxwN4SmIh0IPNFtLmVbRxO6vHkqZLj9mVPoabt4+mdQSPwmTxU3Vk8rD9KzuqWl7cXkdtcSMLZiAJMABj71K+t6NR/wCHSqfBBuivzlZOP0oN/GltbPPHphI3VdXP65/Suj6Tb2FvI0jTRBAf2okA1c8Yz2NLdLsh1YO1xcSyJG+fDc889/vNTof6W+Hmee9nlkkMlxoyGff8fvFHvlmtunPbXUkk0jN4jOo2RRg8/dTHSIViFwbmyW3VFz4pGMY+tZHWusXVzZtagL4TE/tO7AY+tVBnd3p56OV1nE2o69WrPvX1jp8wmsoZRuGQGvkoGTgV9M+HSy9JhQ52GN6bGtoNk1cNk4oIBoi7Lk0JLX9naXo03EKyfqPvrz198PwWt1Bd2ZYeHIGZGOQRXoAWWdiDud8HvV2OoFWQEHbFF7VMrPl8pvo8JMpGGjfOSPcj+YNJM/kXHOMZr0nxT0gWdy06lhbSnOAPlb0rzMqaH0jcHcffWk9MbExDSDIeBx7mrLzk7sarsQBvpG5960Og2bX/AFWGPcgHU33UWl7e+6JaHp/RYUZTqIy2BwTTigsQMEDOMGrPGyjDMSB2z2/6ZqiazGChOSM5Hfj+tcuc8r22nULCDPV/FwMLEB9+TWuyIsO4BI2Ge1KIpE4DfMRk0VtenzHJIyRmo48fztVaAk7SXU8aghYgoB9TuawLifw7vq9/gDSfDjJOxI2xj616GWX7PbyTHGVUtn6D+grxnVHMPRIYiQJbl/EfH7w5/Uitc+9Y/wBRb8sNT5c96sxxH7mqqCBvQpWyMA11Tpya7CuDnSfTIoathTipf5SPTehjilWs9DW41MWbcLvg96dsYDcSSSM4RVGS5FAjjPhIigln3wO9a9gjC0jjChHDk4bYk7YO/pS2VHtYIbaCVg7M2NWX8gIG+3v+VW6e56hm5lIitoThnduc+mOKia1/xi7ijDEww5E0qnYd8DNNwQv1qQQwl4umQYVsbeIR6Vlnlcr44tMMJJukriW46mPDtYzFYQkquBjVWPdRz9NuUmjLD0PpX0dLSJYhGiKqKMBQOKy+r9GS8tniGATup9DTx66i728+1yt3As6jBb5gB+93pRpXiYPGxVh3FX6NZ3EjXFqRpeM5Kt2Iq1x0+7zgW0h91XP6UZTTt4uSXDVMIUlUMTg9yO1ei6He4t5IZrjWv7gI4ryFtLobBOxp2M6WyCRn0rX24CvxSMdRyOAuKV6HEkl9qkGVRC36D+dOdakSS0jJUmQNgmkOmdRfp7tpRGV9iSNxW2W7xagx/btpwXciQoJld5ftBhY537Y/PNb6vHb26yykkN8oB3b6f3isoWglvJ5XZTAvhzBox8x3G3uaU6hfM1wScFjtgcL7CvOuO295NNKfqcsrlYCIlG2lTkj60sQXOqR2Y+7VkvcuxDaiSKftboSrlsA9zWmOOmOWVpl4BNH5D5xxk81mPqVipBBGxBHFaYyrZP40LqMOoLON8+U4os+XV9Nz3fhSSMH24Ne3+F+kra2iXUqKbiQZUkfIteY6B03/ABDqiI3+Wvmf3Ar6OFAGAAAKMZ8tfqeT/wAxDNhck70szln0jO/cVW7nYEIvJ5PpXQDA33xVuFd7dHTRMiyKeQwzmsq8+Gem3O6xmFvWM1sa8HPI7irBdQyODTJ4u5+GLqzk8WxnyRwc4Ipc39zDa/Yr62Xw9QyAug/cRtXvNPqKzb74e6des7vAqyPy605dBkvLZtawQ20ImnQZRZCA65Gc/n2ql8PC6JC1pbQhTlZQy/If5b0O/wCjXFu7paws8UYBUSSAhvp3WptpruwRkdbcLNjUC3yn76uZdFot0WLxr2BWZGVTkEHkgGvYKG4bNeK6SUtup+JMEjRcsG383PFejf4htETDLI3o2Nqg2soxgGqMMggAZrET4nikmWGOIgvsrE7GiDrEoZgI1IHJzx9am9d05N+moq4OTwORTCOHGMYrzY6+ZLkW7RRxsy6lYvkHcCmLLriOY1MeS2CCp4yFP6NTLTeGxrNv+mW9xKqyW4aM5YOG+Vtv1o0XVrScAgshI1eYUyJYJgYhKpLDgNuKJdDTzqXcZnaFrW4YxkqUjB0MP9SmptgdH2cSzqWQt4GrTInPynvxwd63orWG21CNACxyWJyT9SaJpA3wM+uK0uc+E6JdKKGJfDEhGjGuQYJwe9NucKdjVl339aq242rO3agHcNgqcg1I/HFL2xDAjhlYqRTBOBknAHJNAXViWwM7UUjeldWoYXOPX1o0Z8mCckUGJsRg4wdjWPOiWjAXARmlk0himQecZ+7atcHIpTqNo14sRSVo3jbUpAzvTx9lWXOkzBrdWEKqCVVW+XPrjtmimRIvAM0NpITkSGMjv3x3puG1YzyXLWYS5ZdJPiZDUtadLuLeK5aOOGK5dtQcbitNxOi6yzW8GnVDMtswkZIyfKDnjPbBzXoLf/JBIAJydjWJcQ36yLEYgYpVAleNMkc5/rW1bQrb28cS6iqjAyaWfo4tI2lSSCQOcUB8OuQCCOM0yy6lIPelk28p5G1ZmC7YXLHYb5r55erN1AeHAjPLc3cjquNyBgCvZdXuJoXEMSnLAsDjn2oHQ+l/4dboZAHuAukkcLkknep32oh0n4KELxz306synV4SDb7zXrNOPQilml07CFSfY0KW4mYaVhwfXVT8i0NdPaRQuZiAmMtk7CkWSwEQmS4IgxnUZOK8h1TqF7eSGK4xGEbHhpwCPWlmuJTHoYA+4FPx2mcsj6PaJbRxgxsNLeYHPzffTLFQMKRvXzrp3V7zp/kXEsPJjc8fSvYWF880Ec4gZQ4yBnin6Ey8mi6EDIG1eQ+Kp5DfW1qCRHjWVA716r7RMxwQFzxXnvi62cxQ3mATGdLEehqsLPKNcP2YtuMqDvkbVNwra0cHGk5P0oFvJpGkcM2RmjtKTKFU5OQG9q7XZCpk8OVlIyvzDbsa1uh9SSD7Qqn511KD/FWfdIR5sByNqUVWX9oMhfbvUZYzKapVoyyGVykbZJPnc9vpV4444ECa1HcknmhWqAhjsoX8qLcQatiCfc9quKWZk1DDZHseKUlDC4Lg5DbA4rrMabhlZgxDb/fUxupMSDBI2IP9+9Gy2gBmgwfmfLfSizwtGUfYhQAT61FiWmlcNgqpwCKLLKshaIkk6chvWgM66l8GcoNs7g1qSSBrfp7sR5ogM+4lH8jWdfQvNa5VPPDux/0+tEkkC9P6aCckxnc//lFcXPNZRwZccxyulurTKvVrtRyJTS3j6o91ODtk0XqFvPP1+9aHB8KTWxJB0rtvg9hRevzW6RCAAmQ+bAPyn+yRSxz1JGV4plbbSaxpK0aYMrNIo0r3z2r6dnVIqICFr5l8NyBetWofGC2PxBr6jbx+HGrn5m7elGdVx46i88ixRO7/ACKhJrGsvEnitxMzxlk8VRCgCrjGNWe9bMq61YHbO2ccUCS0WRXRpZTG+xUHFQ1l0z7VftPTzJHcNC2reVkGy/6ewB9qaVY5ZYLmLx2MvkDLsAuDuc/jTawRq4ZQwwukKG8oH0qbe3itotEIYL6FycfjQdopODtVGIUZJ9zVuTil3yZSDwOKElL7qi2xAWIkHbW3C/UCk16pdfZ52mjUPFJ4eIBknj1+tCv4zN1eKNfEV18/iLwo2BH3iidMFtPPJJamaIpJ+11HaTn1oXqaay5SMKzM5Axk8mixDTGWPJNAU6pMUYtg4oZiLuayLjp1yZ0lE0TmNWCK67Anv+AxWmJN8A1JbOxpy6GmPH0x0DvFFBFcsuBIn7nGwzT3T7OSIRvcBVaNdOlTlSfWmSF9KkvgAA8U7laWlycmoc4UkZoTSaV1bkDc4oqlJF1RtkdxUgmm82SODTDTRLJoaRFcjOksM4pWUGN23xgZz6VivJNNZOTIoim3VSvm0agD5uO9XjjsrXoXuYF3WRXJ4CHOaQupvGklBQDSoJI78/0pcN4c9si6o421RrHj+Hv+CmtO2tNNxLOzZV9IVMfLipymlRXpNnpi8SZcEnIU9q0hIA2B+NUB29KqWCbk1JiuaGdxuKlWDrkVBpgCW0iuFKSRqynsRXm+siCwtvsEEYEh3wFHHvXrBzms/qpjtQbr7N4zthMAfWkrC6rO6HbsOjubYqlzJnzE1a7Z7bpBtbmdZbiXyjJ4z6/Si3tl9pWEws9tNNglQccev0paDp9pHI8ttdSGa2OZcnY+vpQ03L2s1t0+0VRf3DSsy+QOS2B931q88A6ZHJd2ZJVyCI1O2CRkj7tqN1PpsHUDHP4/h7Y1chhVOqX0VhbxwxEOo8mlJCrLj3FA3v0y5LvqnULGQRwgx7q5Xnuf0OK871N2eNFmRhIAFU54UZH6176cynpZNqAZCuRhtVeKWwlueprDciQFjpwRvQPcLdD6VN1C5XSh8MbsxHFfR7S3W3hWNRsowKmxs0sbKK3QABFxn1o/G9DGpqS+kYqgOWwKmXOfYUEpPthgMdiaqDkZzRQNa6TwaWOpTpPagE+qWiXllNDIMq4/D3r5fPG8U7ROMOh0kemK+tSHK7mvA/FdnHb3q3MZGJc5X0Iq8anJgHnA4r2/wb04pZG9YYaRsL7AV422ge6uIreJcySMFA+tfVkji6Z07SqkxwRcAchRSyvwUiscVzJPM8xAjXKxID2/iPuf0pa3e4S4eFkbwxGHSQDg7DFaEU4e0DqDh11DPoQDS9rOHYBfOAcZBz2zXPlfzi56EcMZSO64H45qlrNLdTyBUKQxkpqbl2/oKlJNTzMdgW5PbFM286suoMGBGQwPIp4Xc2dYnxFeaIxYDym5CBXPAyxzXmfiR89QWBQUSJANIGAM77V6Hqzi4+JLSBSAIY2lwRnJO2K8jfu1x1G4cKxy7YGc4q8e85/jPP8AUuWAGN6XbfetSHpUjqWug0Wryxj+Njk4H4VlyxPFIUcEEbVuxkVG7Eeu1URcuF7k4xXE4NFhGq7jx+8wpNGrZBQs0gUFlwFB7Z2otxBPfyW9qGBZvM5x8oHc4qkrpbwahGE1DCmPc59806kctjbJBHmTqN3sSHPl/sVlnlrqezwx3d1cxLMw6RYYWFADcSBeTXrOnwxQWKwwIERBwKz7Cwj6farCnmbl3/iatK02Qipxmumt7EXnFTIoIzVAcNRDutaESSxSLqZvoRgyJokA7kYwaeGxz35zVYzhsHg1Y7HFKk+VKTFKUfbHB9adhkZyEUF2OwAGc1e9i8NkuQoJjYEgjkV6GwQW0sc8PgoCM5Vl4NGedwLbKikgms5EaBTcW7+IVf8AfTbK49jvVb34bW5ktZekK7W848xc7RnPGaY+KbQ2XUo763DKs25I7MOfxoPTOozWnT7hVfSJdgPT3FXOSybiuk3rRdOtVsbZy6puWB+Z+5/lWJLnxMEkn1okkpllzkYG9CO5yeaz991NrgO1VRjGxxkA7VfG1Q4ztg0Bp2c/i2+lyQ6nGacjIntXiJGcfhWPaPpyOCea9D8L2ZveoOzDMCAFj6+1VCksu43vhbphsbIzyjE0wBx/CK2GcsCAdu5qlzL4UTOFLaRkKO9Yq3Xh9SEtxdLFG4CJGTgUSNcsrld1oONUmfSmI1wnHNUEfmyeKKNqaHGqu+G8pxipNUOxoA0cxYeYcVndcvri1jja2QEnUSSOMU+uwxQr+Dx7N1AywBK+xwaJ7Dydv1C/6nbP40qqQ2wUdvesElZOoXaSzMsa6mVVbYn0rUihdemTXMDooVgkmD5geB+tYtypsuo4YzRuq5zgqwbHv71plrXRQ5FanQ9yIBLHbkB1bUDIDk6vbbBrpbRo/tWqaOF4IFChcDxMjv74NGiVHaNEn+1lrdWdS+kIEwSDj223qdKvbuQkQUxuwLAnnYJ9QASKja4pZxtb3CLGRMsLjU6jK4BH9a14wmmeE6GmjZiGcjK7bY39RSlur3FtcmG0FqkEeiQMQCxG/G3YChu8kN2k8kgAl0KWO/I9B7ijKbxEuqx+oMXhiZiNQZgw9P7zS0ZIYYJByN/x/pWh1ZI11iI5XWrA5+uf5VPw/Ym/6rEmlWRCHdX7rvTnom71G1uOnfDtvJC6rNDjxZEPzA5/mRWPFfS3koe8Ik0Lgbac7j0+ta7Xo6pN1SwDtLGYs28ZGMMoH8xWP0ZA9wVOQpXBx91KTsPQLfTW9j40UjiNSMMDtW90q8N/0+OYnJOQWxjOK8heu6QfZEWMqkQ1sR2LA4/GtXojXdt0+QyOIrcrrj0DOnNEx62eVenO2NqHI2k5FYYnMMcMs3UpneVWIDfIcfTFarS6iVOxFFmkqIqxtK64JdsnA4qCNZwckUpJP4XUYkLYWXKn22JzTp8jYzuaQWGFG5AA7mrxPk7ZwdsmglATkkk+9Hh8oyRQa+rS2DRFO+fWhSjI1AVVHxyaQMkb4qD6ilZL6JJfCzqk06ggO5Fd9uiMrREsJFAZlxkjP0p6BkNVgcrSI6lZlmX7RGGU4ILYx+NHWTKZUg+4NGiH1YPFAm2Os7A7ZrvEycVy4kiI5B2I9aDZXXJBbQR3ZBIhbJX1zRopUlhWVGyrDUCO4rO+JrmO36XNbSZaRx+z9hkbmsz4X6mFH2GZsZ3iJ/SlZ1svLV09KTrORsRvk1eM6lyOaUjYhpRvgYIOec5o8ZxECMEj8qzaPMfFFn4N4LlR5Jtj7MP9qxRuK911W0F/06SIYLkao/qP7xXhFbYjcEVthdxy8uOrtbGa9/0yPwunWykbiJSfwrwdshmmSJRks4UffX0QgKuFyABgAUs6rhnypICGLA4I4pTqyrN0y5RsAGM7kcY3/lTcpwQ2CQBmsP4mvRBZGFT57g6ce3eox9t967eUhbWEIOCpz+FaMCqZ2OOeR6GsiH9mykk4NOJI8cnm+U7ZHbmvRldeN3Dd+gEOpdiDnIpdkP2fwyp22z6Zqz3ONicZ2yO/1o9vJE0ZXAzjBGKaw4j4cQR9ixGr7qLBPrLQsTIc5zjGBSsyuBnUCqnb3FMWlzGZCrDBYcmjYUjOu9mYABUGnYc/3ikIZi1wNRGFBxn761JkCBkjG5GT71mQx6XGnJYrvntmlU1o9MjKQAnYknIpeVHEugZ1RcH1FEknS3bAyHAwCO/1rvt1tI+ZEIbGMkZpmpcL4nT5dQwdOfw3oF3tZ9MA7RZ/9dMTv4sMnhOpAQ5x9DQpkDWlsSSPDtlbY+sgFcv1HuMOZN9OsHxFeyEyBgToCfvHbY+xoXWlnMMDTFzp2OqTOCQDjHY7GiXRlT4nuJERmRZsuF/hyDQ7+COWVj9pLNqAKgYC4ABznG9ZY31HPcN9nfgrpP2/qnjSgGG1w7Z/ePYV9FkfbbO1YvwdYJZ9GDA5a4PiZPp2rSM2p3B2wcYot2JNGA2VqNW9JXV8lsIlLqGlcKobvxn8qXl6u8UFzJLAYlhfClv3x7UleNa2rHNS0qqMmsQ9SmLu8gFvAseSxIJVvem4pSYF1SCZl2ZwMZoGmkHyNSnIxtSyODIynOQe/egwTlW0DzK35V0h/akjbvQTN6oz216ZowXkCDRHv5jk+nsasnUCbQ3sySW8aHBj0/N9fvNd1e40ywaLnwZmU7lM5AIpW0upLyeeeIssDMsWhk16j647Ck0k3G7ZSLNEs8eSrjIJHapLEuwJ71FgxayjLMrHGCyjAP0pcuRdSKTtnIFNnTDsUjdgRkDIJrPPWZY7OWe4tF/Z4IWOTOQfu2pm9KGxm8RWdCuGVOTWTcSTWpuXhwREoATnUDgb++1VjNpp49axHK8lnIqxKGbDL3p2OXxoY5QCA6hgDyM1jrBciCcDDXM2CSRhEG238+KFN12Ww6damS1LyupDAnGnBxRlJDjfJLRMByRjelVultQZjkoow2K88Pim7J8lohHuD/Wg3d1cXvnNukLAhyw4AG+fxAqZ2djXn6hc9Qv4I4oMWb5EhJ3NWjt1vLTwxBNbxrIQ8Ib5sAnv70nYQrH+2SR0t0VnGCNDZBOV++tB0ubixjWa6VboKJUVfKRj1redM6okM0t9FLJOdMRwiEb4Kj8xqAr0RwvlB2FedYTRTSOpd4z5nMg8wI28uPUCvQNgsApznfNZ8ntWKS2BtQGbPIzRZDgYFBNQoS3yCwP3Ci0vG+Jgvc0ywwaQQTvVLnxGtn8HHiAZXI2JFXrl5oDIjsbhbxbya6DyKmNIXAP9mgnF2LlGAt7dDqkaNcF+9bLwoZQ5UF12UkcVZQFJIUAnkgc01eTzN9YSiyjk6fJPJC3lERBOnNaEPS4YbdDLbm5nbd2I3OR71r5ya7G9B3O2aJJDNFdZijKxHZgZNhzwN/X1FGjsbZbo3CRKJWOWamCalKSd1BOTVWO1STiqGgloxgk1ViTkmrpsu9VlGBtQFVc52xVLsYAcdua5ODRBuMEZ9RQRC7vLe0tTNdSBF4A7t9K+c9b6l/ifUDKF0RqNKLngVsfGvjw9QCyEmMrqjP8AKvKg1cGUez+Aum+JLJ1CRchPJH9e5r2szJjR3XfJFIfD0KWfRbSA4DLGGYe53NN3DKDncAjJOfSot2UgJjQwGEfLgLgHgcYqUaGCBjGACq4AAwBQLd/tEccgUqHzt6f3irXEZ8PSoJBO5rLPci5O3QqrW+kjJOxBPOa6xtvslqIlLMqk6c+nOKmBW8NS+AQMnFTNKkUbuTsi6iPTmjjmsZCy97eatndb3q93I+splck4UkZ2z+ArE6eZEtJmiAEjuqRnSDvycZ9qed/B+F2dgA91Jk6jnVv2+5aBaARW1lKAXVHd3ZR8mdPP4VrxTeVrLk9SFnsDIWjW9WScnU0YfOW/maJZ3YuA8V3bJNPFE58R98gDb789/SpawEdsfBKG4RzIjq4yyiocj/4njC4AZtLgehyD+VdGWMZY3bDfck4xVo20kHupyKmRSJGUjBB4ND4NQ0b3TZhLI00ihYrfzk55btW78MQvczXHUrhcs/kjJ7CvJWjkRGDYhmBIHevpFlAtnZRwr+4oBPqaxs720x9adIAG0ijW+wpd+c9zTEXy5pRSTsaupyKGx3qVNXCSedqsNxVSd6kUUni5Y1kidTwwxR+jS6+nKHYDwm0MxhUgfUmlwcLmsO71CWSMEgFs4zTyx8oUm3o/8dsl6Zc2V+DdSNI2gofKByN+2DWFdsHAVSQoGABSSwFj5mApl1yOckDmpsVQoBhyMnGKIdjxVItpeRVz83pSS7FSm7AelR9M1yD9oOfWgLxoXvNCAlmOAo7k19M6RZR9L6ckGxkPmkYd2rwXw5Ebj4jtwOFfUT9N6+mMFPNUcZ3VZphaSG2TXIF8oPc1iXkZk6LG3UfJLnG+2++M4Brc6jLHbwM7KxC7kLzWXLZyXbJewSMIymsxSHGrHtWmBUKW46rF0uA2o8MBe5yx29DmrW3W5rPp8Et9OJTJuMpv+VS00k13Hdx3gFuqZMQNIm5szaIl/aTBPmQsvOc+laa31otvSQdRt52RA4SR11IpPzD2o2fNvXl4Zxc3UE8dnILaIFUZQDg7dq04uu2a2sT3MyrI2zaBnHvWeWFno5dtkciijcYpJLqJk1IXYHvpI/Wp+2kAhYiG9SazU8rf2ZNx1aEWiyvGqyJIG0mMbkVl9Zmj/wARtbpZprhj4b6pk0k+3Ar0XU08XqqO1s88k1s6lIX0nbG/I9a8x1qTx+mWDfazM8SFTGyYMeMVUuwbX7HcXDwRosKHzzppHiIVJGF/U+1GlYiDXMjEEeNOoOgNnaMj/rQIEHXblYZEgRtIZrhQQ0mPT3wcGhzWDrB4DMzldbLJ6ohIK/lkUjaXQpry6+0WodxZZdnuCvz5Hc7+tKqslxDaFFJcEKCCM7ZqV+zxdQgtbK6yjpqaN3zGzbFR99DdmiXRlEQzupK+YLjHBH1q8SpXqFhJDDcvKw1BsaVOfetL4dVLHpV11KYBDgrHKN8bYxj/AJqF8Q+ObkcmNo1YjPOc7/gKt1GU23wvY2aqsUlxgyRkbsM8/iBRSK9Dkmt+rwXMyFI53KmRlwpzzvVI4jZdRniAdPCcqCeQNQ/lXoOoWIt/ha3YK6vbFJdB9TjOfxNJXcay/EUznJWSJZSAdjlR+VTbrtU7CvVcK8pjVwCFzkZXnG31NT0xI59Uc8ryKqqFi1EZJz+hNOxvoklbVAANhI27g4Jwq/XfjnvWxaWdtPbQzSIszHziSRNyTvn2qsM9YpynbDurG3uvIttOTbtoVwdjztv2ranuFjfZskDGBTslujcqM4rB6mn+HBpxGzRndlXt70rdhW7lEr5ZHd1UsqopJ1duOOc1q9Pm8S0gEkgdmjUh2O5PpWV055bq1gurWVEVpsyBuSo7VWWO1lWfqIhluMOFChvlxgbYqpNzsnowCDhqkkE7ZrKk6qtrI63SEqoDBkbznP8AppuK/spnKR3UfiDYo5wR+NRqm0B5lxQJAQdqLGRpyCGz3BqruqnzVJsrq9lDcW7zSLiSNCQ45XG9AtlV4vCjgKKYdX2hRlmJ7VrkrIcKpIO2Mc0g3T50acRRK8RACRBgoPP4Vcy60VhK0vo72NUiQvNEoIjdcBSCMnV7inemX0X2hrb7S8szMx0uMFf9P5Gqy9PuI41mtrGMSS7TxBhgg+9Ta2d3ENQtI4X8VWAJyQu2dxV3VhRozthdQ2olpKskQ04BXZh6UG5GQdiM9vSvPDqv2S1kW3lQ3LbKoIJHPastKT8bxaRHNqHmTTj7xXkEkaPDKSGU5yDxWh1CVpIpDLKXmO5DE5xkfMDwazOxFVpjn7e56PefbrLx2BDA4cD1FaY2jJGBnfesX4WGOjKQANTsf0FbOSGZdsDcH0rG+3Rj6EjbK47juBXjfiGy+x9SdlXEc3nX2PcV65TwcMeOaW6vYjqFi0agGQeaM+/+9PG6qM8fKPNfC8HjdVRiMiLLn7q9oxyceu5waw/hSzNvZPNICJJWxg9gK2WKkggrscb/AH0ZXdHHjqLHPhoBsTscmvG/FqsvV4N/KYhpHpua9gpBQDYAdhXlfjL/AOusvXQ1PD2M/TEWQICrKSp71aM+JEBkgg4qoLa1TC6G+YGqp4ZJymAOwO5rtxvTo4ct4Gbd4Zn8ORAG4znFHaJVkxEpAH7xNVsekS9SuDjCIPmbnFbLfD0qjEd0HA4Ei8feKm8uON1a3l/rPiWzXxFuS5JUjQo55rICMZCIQzAetbTdLvbVj+xMqk7lDqpAhLRQ2vDnlCORVSzLuUwTdSOoV9mXbNCeQ6y2ogjufyq6wfaZGKscE5ZyOKLHZqk/mk8RD/COartPZdiLhgxO/GgDemBAEiBMYDHs2+RTRjWLzRFIiexHzffQ2P7TYnJ7OM4p6ORC6FjYhdJKkEE8UG5U/Zi2vHhWsQI9csDVpnMjBMbdwBWlFCJrLrHBLFY1+qr/AFNYc3uMOe6hR5jD169UKSHYPqHYY/3pO7mjaeXTGELHSVI4GB6fT0FEnmQ3ZeRgv2i2TDH6AH9KvFA8VkBIVOMjn67j7zXPOomdzT2nSOqWd/ZoLZtDxoFeEndP7xUXMjxOXUEg8ivKdDgaS3csHjaSdU8VBp0qBnn32FbUvUJoY3EqNFGr+EGmBORg7j1opeInUZ1NgJyVKxsCQU1c7fqRQGktrnxba5lLpHJnUZCAi4GCD3IJxvSfSDNc9XliMouImj/aH9w8dq9MvTFIJWR49UmtguN/UffSPemEyhrBBJMFkvPIJRFuy9s1qdOacM8M0TJoUAHHlbHpT8XToos48wL61DAeQ+1c1kSUbxHDIxbIOM5yN/xoK5bVjAEysNj3FFcAuw7il5IHByC2RuDmiSkMAzMEON9+KEsG/u5n609vC/hMkQWNnXZiSCaNCkct31CZUkYKNJiRj52FXupIQ6FWzICVVwMhSdqlWWS+kMczK0SqGjiIUuTnJ822BnO1DSBXXUpOjWVu8MIVJDloJD8v0piS4LSrPGMxS4znt2pV4VcXztF/iE0cwUAnhdqWWOY9QFnCHTS4XJf5l5yR7AYpxOWtPSAOYTpHmPGax5bDKzy+FJdSTY1xs2jGMjtWtdt9mtWk3AUZOBvStutnKXle7ClxgiRSn64py6Z6CispDd2xS4n8KMadAGc87mnr/o9vcuEAk8TjJIpyO/so4lUXMAcDkSBqXee2LajLA5/5gv6VOV2cJf8Aw/bxsFlaQkdlIplujWkkWqNnhIGNZG4/Ooe+ss5e4th7GQbfjUDrfTYhhryD2CHV+lQrtj/YEDXKyNqjbASRBozjPbBpoXEJWCTzC4VTGrumNX9ijT9XtLkPp+2XK91jgbH57VjXl1I6hYLGVFOwErrGD9RV+d9Dx22LS2glVBNK7liF/wDEARtjtgmn+nEGNiGCqciKPPCjas+WR7LoyNHERP4a/tEGwJ5H0wKp0hr2W0UGBCsS/spJD/fai3fs5h1ttMDnc0NiQdt6Usb5pdcd0ojuIjpcA7H3FOtuBjcnimmzSsAzPqPYU474XIFLqunYDc96uQdOCaRIDsxq68iqKcVcHfNAWcb1GKs25qKAgGu+lTiqvLDGC0kqIBuSzYxTCw3O9cuxpJutdNU4F2jk7ARgvn8KNFcxynChx7shHp6/WkerF23JqDXE5PFUdvMAOTQQg4obuy8YI7g0Q+VcUPk4NMKhxnYEVcNg7VBQZyK5ykUbySEKiAsWPYCgPKf/AMwLiDwba2BDXAbWf9K15HpkIuepW0LfK8qqfpkUfr90LzrNxMpypOBvTPwhEs3xFbq3ADEf+U1fqI+X0tgqoWXBIoRYMihnBJG49KuItAwWyDVTEEbOc59KxUlEWOIFVXC+UKTwKYXQ0YLYAbsaAngqcOoBPcGhO0pnjRQDGVJkYnn0AoA86qjaV79gKxesAw9O6hMW+eIKB6bY/U1tsuFGpiXHcCvP/FjeH0WcAnJKrg/UU4NvP9T/AGfw3YIBpDnUQN87H+tYttdvbSAjDL3U8Hn+uK2viEeH0vpsQIICZynynZayLK2SbMkhQhTjwzIqlvxPFPh/XbPk9tW2u7aOAzrblIUUqjufMxPb32NZMCzXd29wshiCeZpcnyfh3pm7t5rllDz26EDCQh+PvHl/Oq9YnMVwbSFVjhjPyJ2P9e1b2ok0H1aVJrhJEVx5AGZxjWR3pF02DDcGtGW70BknQPqVSR/q9664t0EULRoAXXU6qc4BAI59qk4F0aMT9VtEI4lBPuBvX0xj5MetfPPhxNHxBAje/wChr6DJtgelZ5e2uITUzF/lilWO1MxH9mKhbmO9cDiqsd6qDvTIRjtmrqcjNUG64qYz5aaXiVmU7Dc+1JSKJLx0DspddGnGxPvTsZ2zSV60lvdiWMgFlxkirohKM6JAQdx2IzRp3aRvFbOW9aEW1SFiAMngdqNKv7JccgZ2qToC/OCM1Ykg45qqnferH3zSS4HbipQ5bJ7VGM964/KfWgPWfAdpmW5vGHy+RT9ea9izYFeY+Fuo9OtOlpb/AGlRMdUkgbbT+NbF5fxKpRZoxIw8oLfypqKXstyb5TCyJAqEyO4yoq129tZSyXcszGQx6VT+n3ik7a3E9tJDcXADyvlXj/7QYB/QimopENlDAqfaF1aJcnJXOdyN+9bSaiGU9hZwmOQqXuYoxLIgJ8wJ3P3VFzdRx2UguZLmaGYZRjH8v6UzcSXjLcW0ECYQeEJmbfB9qULyzQSQtG6SNhJCx8h07eQe43rT33SGnvYB0jVZzLDGuzFhvj7u9R0PpTIwbRGYfm1lfMfYZpa+gt7yGO0gEfgkaiUOSp/lQ5rnrPSIVEd201sNjlQWUffWVvuRUj17qqrlsIo9TSN11GKFMwxmVhxk6RSHT5Y7+MSicyE8ljuKea2Qqdht7Vkpk3Ek111OwuZklxjSUhbDjI7ffWZ1A6ujPbG4CtbzuEt3XEgU55P303fusAgZUk/ZygakfcLk/LXXuTH1S3EwQEpKgulxM3GccVdEU+H7Wa56TPctoAhg0wkLuD5u/rml7S2huemOGwTrZdT7lfKCMffQ/h3qb2NrLBH+0kmcRpHJnTv3GPzpy5sD09ntzPLIZQhKg/OgzqG/oBgYqfVMv04O/SZFMIEYbWzAkYwAc7g/rXSJbuLmKElYwVIA/dyuG59xVZrayj6cXgnfW0pHgo/+aA2Mbe2DmmZFF11BtbxxtLCSVCY0kNwffHeqhUW+Qy2tm5jIUxaWDHg5HeletgydP6VdBmYKnhsAPkIxWl1CWKXpUIjljBzgxhsZ+77geKR6dpvLLqvT2UgDNyjA9xjaik9V1U6uh3rAggwOcj/lNeajXVcWQkGStipAHfBb+VHN3HL8GQwgMpd0twfcEH9BQrhwPiG7ABOiNU2HcBeKjL0vH2Oh8O4L67eMEjLkapBkcD+RxXoLRtVrG2osSM6iNzXnkzG0ziWNCx1awuuY7HYD7sg+venujX6TJp8Vy2thmQYZtzRL1DuO9tzOQKR6pCJrSRTTIchsc7UO4OYHB+lUzeWs47eCOJwkOFDoWceRX5Gr8xWisqNKIrWaGLwU1XEka+U47YoUEXjFIrmyUxKGKAk/tHx2+7NckQhhS6hshazSuIjbufK4Nb+4kG/tLTqdqbu3uWLqcM4XGfuOMUnFAt7drqckxYY4XQdfvT90QkkduqwwWbuUkaE58w/dO21W6fYpbSTqoAzITgenapyuocP2UMVtGRHhNTajg8k04jiVsFi+PXtQ0hGN6NGoVthj3rFRpCAQpxVtekkYG3oKCG/aL6VDNhtqAMJsjI/MVJkDDtQCd++1SpJ3AoISRQy7HFeEe1S0vuoXIjYvbtqCkbHP+xr3JORXnviG0ysksbOrSJhgv7+nPP41WN7FeVu43WLU8ZQsQF1nJK+mfrShOORWh1HzReMJJiJipCOpAGxrPY+XjNVWGXt7P4d8nRYAdtmP/qNaMT+YqQQeR71mfD51dJhG/BH/AKjWlHvJgjda577dWPpdmwNxwOSf79KujE+UemQAP0oJOHxkA8A96vESSD5j2O2MUjEdtiFVgDzioDH/AFc+lTINtwMe9AB09hnPZvrQB2BZRgnbc7V5P4tbVe2hPIRv5V6nXhQPXYDNeX+MFw9nKvHmX9KvH2zz9MVpGQa1ySKtEumTUTq21HPc0vlmUkk4xxQYy+OTt6munHI/p8tdN3pXXlsoyjoSGOSRXqoLlJo1dGyGGQR3rzvQbSxmthcSFTcK5AVRz91ayQ+CuuNPCVfNud2+tcfLry6dkaKyagCu2aQuOl2d5OZWGiRvmGeDQjeElgmkCQagM/Kwqpmnn8yhcso83pU4+U9C3TM6japZTeCz64xuoHes97hRtGgUdga0Oqw3ES+NIwZV2wBxmslnUnAldAexGa9Djytx7Ey2sZzgmRi5O2KoLhwukE47D0qjogbLS6/+UVrfDtil9dFpkPgJ/wCo+lXctdlctds23kMk4Z9oIfPIcc47fea9D02F06cGkBEkrGVge2f9qLP0VIrvWxBgU6oogMKp9/U0048pB9K5bbld1w8ufldPM9Tt3gkGgZa0bWg9Yycj8GyKTku4LklXXQmNj7/dXsOodPF3bxyxuYriLdZAPyPtWG/TpWJ8TpdtKQM6opDHn7qnuHjn0npnU7SLp01s8shklXSsZXZd+c1oSaIiSnUvtCKAoLjUI3I8pP5isW0tQ3UUU2vgjTqwW1E1r3dsFCCPKyMyhSOxyMfnWdy7dOHc22OkWscJklWMKXOThccbfrk1rs2k7UrbrpXG+NhvTDHIyBg1bKrhyF2OSK5Tgk5z61QnIwdid65Sc7nfHFBOkJMZ247UnJGhG43NNSN+zIO2aExAAzv70GzbqNWwDwdsVSWPXPA8kUcxiyxYjTqJOw44Api4XU6jmofZayyy16a4Rl9Yu5hFrGiFk3DRAg/TNMfCcLSRvdyOXZ/KrH86yetXBBCKurO7ewr1nS4/BsoV3JCaiT3zVYVOfXQt+k01uyQMgdtvPxivMFGtr5owSR+8qZ8p+6vWMcKTjO1YHSrtrdZppkMjhjsDjOTTyRiGLiQtjVIffUagTOQQZZF/8ZrQfrlpNhngZQGwRnO/301bdV6a0hXwwWG5Olayk00tYdvLLnAMjD11neuuZSkJJDhjwS3+wraPUOmtJOojIcc/sxvWd9riZJWhiI0cgnGfyqiZaRtNxCpJ9Rqz+NaFlbvNdqrIQiDU+lRuB229aj/EZri3GVRVXJU5Y4rZ6X05+n2+pSrSMCxXGOT/AEAFOQbTJcsnSHl6hEgZs6IuM+g370uoh6jZ25FyIDD5nVNhtjNcRL1GIzdSdIrWNjlQCuog+9BvOm9ONi9xbSMFA5STYjb1q1dQl1N+oSXT3VjGTCy4Uqc6gO/5mtfoM015avNOgjAkKopPpWX1C9ubD7HbWUDPEy8OvmPttxtW/ZKUtUAHOW/Ek0Jy9GhgDihhstipLbbiqM2nBI52ps0tuatnA96rjfNQ3NIE+rdVPTli8hdpMgAHjGKB1q+nt7KN43dGYjJA4++n7iGGWSEyIC65KEjisa5Elx1i3S6hKQrkqTghj23FDTHRiRbbrVjGPtDI+2cNwfTFEuIrbp/SjaJIsRZGCkjOs/75oAh8U3QlsxbiPLRzjY533ofQj9siM1y3jSRnSmr92g9fLM6Jbk9QAnt3KAZDEY0nPOdu4r0viXJ6ukWCLYRFtWOWyKRseqtd3E8c1sYokBbxCeMetG6Le3F27hkzCmQsh/e/v60jztvbVJxQVGqf2G9EY4NRAMlzjvTYrk1UDNWZ0U+Zh9BWbL1kC1uJbaIgxFl1SDkj6e9BybaR0xxl5HVEXcsxwBXnviLqaTwrZWbCZpceVN9XB/Cs6HqM99cPN1GYmCEa9AG2cjG1FntbG4s3u4FVeTqY6cHJJzRtp4eN7eW65Alt1F1jUoGAbT6ZrQ+Bk1/EcR7Kjk/gazusSm4mjkZQDoxhVwBgnivW/BfSjZQHqE2RLMulF/hX1++rt6Y2ar1kqalrNu1uJGSGIFUY/tJP4VHb6mtAOzqcjFDDYGQuT64rMWKKgUYIIAHA7VMbIwYdwxA9B/ZrijM6sSdI3AI5PvQbW3aBY0B1Y2k/1Zyc/iaNAaeZbRA0myllUk9s5FYnxm4XoGjuZlX9TXoJ7RLy18OTcMACCfT/AHrzvx4PD6TAg3LXAJ/A04TB+Lh/9EeSUPmOxPHavN8cV6T4vIE9spxqCHIPzD61h2tt9p8Ri4jjiXU7kbAZA7e5o4P0hZ+wFDM2ACSfSj27JFOWuEdiO3v99PtezNJcJ02JRB8iMIwGVf8Am53xvvXR9TmSaKPqCloFBRwVyXG/c81siy6AnaOVDLEoIXnVuR9d/wCtFh1p0p3jXSzk6iRjOPT7jVPDtrYw3GqRreZXUoQNQxt/MGlru5+0SkrqVDwuaVKHOgkt1yyJzkP/AFr6BKctmvnnRZBB1a1kbYB8fjkV9DZg0eqs8/bTAJjtTcX+Su29Z5bfHrWio0oB6CoWG1VqzVQ0wIhq67DFCWiimTw0bevFL9UGqFG22OKMjb4OcVF6mu0cDO29WmMsfrTDHKqPbel445JnCwozueyimmt5YmEUqkSdwDnmotVSp2NWO644pySxAXSGPiDdsjYUk/lYg0pUuG45qW+TAxmqE+mfeqs2Dg80wuPxrT6MWn6vAzSHWzfMxz2rKHy5waa6XceDfwSFsBZFJPpTnsPcRpdTW4lgt4AMaoQTgpsB6e1ZtgtxHNdCbWt2GDeGH8MMPUVp28UYa3jkdy9r5kKfK4PH6VSEW/UOuuZItJjX5SmC31roxvsqXtC79TniNxPcxourHid/SiXAEtqb02ksBjfDxvyyEjODyK01lWGSbxLNYY4zphKjd/oBSMUd3PKPt3gzhm1JC7aSo37Ub2NE7YQPcEWwj8NDpzGNu/8AKtg26zRaSBgjByOaziJLy7eePRax2w0sHGCRsd/atW3dXRSCGBGQQcg1Gc0JXjup2Fz0K6+22JPhA7qe319q3+jdYterRkRnRNjzRMd/urTurZbiMpIuVYYOa8J1LoN90i5a8s9XhxEOHU7rULafVY9AuU8EnSQwb/eiF/tN3IsVwswuLPJa9XSRj+E7UrbdZTqqMs8YVimJMHZjvxRbWfxR0oeMl3J5ovAuUwE29aq+ijC6c8ESXLTRtKVK+HATsxOd9vQCnYLZyRcF21OgWAI5IhZj5V39s0tBNF03qtwZoFaSPIVQ2wcN2PpTY8VI3SaAR3AH+Q2T4ztkaxjuAamqCltfs7y3ViXt5DJ4SKGBy22pT6eo9q071rxZLN7mFTMmuEyKPLJkAikXdgjaJAW0CFJSnlaP99m9xkCmJ/tUVqkNzPFPHaSxkuEAZRxjPfY0ChuNGCHB1oCABxx/IUpaXX2PrUFyFLAY2J5GMVodPYFpI5AxQAIcnkjOP0rJ6hH4csbKGCEeUkfU/wA8Ub7LTdVZ0+Jf8NMitbpcG6wV521focVnWM6y9RuJy5Cu5YFzvua11Orpp6yFxpsDDrPz+KCVzXnunkLqJGAcAn0o1sPQ+YzPomjiwBqcDMgB7D09c4zmtC2OJERVYAHUS53b3rDW9jtrrw3BUSxCQyqvmY+lbfTQsrLMMhcZyxyTmsu9tpqYtNT7UG8mEdq7EE4BOBRRpBwDSvU2VbZ+dxwK1jBldQLR2HhQu80xcSp4YJKJ2xj6VcQoY7J7+4u5JGfEaqNOknB+tLWnV7OK0a1kvRZ3Al1F1jLA53p9epCa5kMN3CiMwSNXXOo/xdsCtvLU0WlCGe9mhnYXAhTWsZjC6ie+fWj2QYprfGttzpG1JQPp6fJdosbytr+0SNyCOB95ArRsciFAcZxvUZ0Q8owAMVy51ZJ27VUtvjNWUYrM0ru+aseeKqNyMHFSRnvQHHfuanOMHNVbYZqw3FAXzlSaR6smuydgrEqM4Tk/TPtTi+hqjjMbqR2ph4DrieDLDD6RKck+YDfY9tqzZCdGBmpvEeHqE8TlmZHKlidzvVWOFzVe2GXt7D4b26TBnGcN/wC41pJuR/ED+NY/wxIH6Ug82VJH51rBtJLY+XmsL7dOPoRsgkDPuAKlNm4Hzck/Wqu2W7HPYmpVgNwwzsdh9KSjB2GCfoccUB8A9tj3X60ZyAPmwR2FUP8A49jQFVOEz6d6wvimPV0tWA3SUH8citvtg5xzvWT14aukzKecA/gQaqe05enk1GEA9a0uj9JjvVJkZtOeAazAdtgcmvQfC0wMkkHDAah71sw47qttrOO2tVWANGq4HkIHP1pAC5JIJZkLackcelbpRZYyjg4PoeKUexRXJjARSwYgpnOPv71llju7dmGepqkIIIzKpOHDDOVI255/DFaccaFcoVI4yDQTaRtKVKFYyuMrt93v37UaO2CTao52RSACuM5x339qcmiysrp7RJ4ijqCrDBBrDl+F1ZiY5HGfXevThQRscmrBG7gD760ls9ImVnp5u2+FIA2Z5HcDfSDjNOW7R2bPCq4KHCoBwK2iu3IFYnUAF6kSM5IAOfuott9oyyuh5HeU5c/QDtQW4NEz5c0Fjj76TntNFsW/3UOIAyAeoxVn/wAgVSI/tVFIMaxOvqkhP7qACn5Tq6nZx+rlvwBNZtiMdZnHocfhWv4OrqVpKOULfmprHL9ndx//AFthdo8g7g0ZjnG+CKCv+WT6GiZwMng1ozWVdQwSRmuBGT7bZqFOByd64c4NAUlGFwdxVGJ04IHtVrk4XBoRYAg5zikZedwJcHNAuJQIyQdgMmiO2tySOaU6idFm+Bztmsb3XRJqMQ/8TPkj52CgV7iIYGANhtXjunJru7cY/fz+G9exj4zWmDLkS+yEe1edibSJCeBpJ/AV6J91IzvivOoATIDwQv6Cnl6Rj7Au4kWPKrg7HNAgjIuy6kj9pjB+laF9EgNwQT5Qpx+FKW4/av8A/lP6Cscb01sRA37e5lGSCxwM1NhIwjUY1B8kg+9At8iO6w2OTkUxYL5IRk/LmtCOdJjj+1/ZJFI1PkPrPA3xj7q2Ly3kimuHgJkurgaVHaNRikrC1lVnuxAZGDhY0PAJ5Y/QUzcXVo1xeQG5NuxdSXXvgDaqg/8A4iK2S96StjJqiliALAj5Tvv99KdSMPRuiSxK7s0mRknkn6VLXb33VtVnKyRxJhmOfN9331h9cii0mNbmWaRWLEM2QM0z+e09O6l1C7t5vAtjN4KgZD4x/XivT9N6hNPZxO0Ph6xhEIOdvX8KwrCS06T0WNyFcSBXch/OzZ7D2p9erWA0zLfOTnJRUYkj0xXJny57/GLuONPy3jjV4jRoFGpst8o9atD1C2ZdP2iNx6hxSM11bzxPMLuFoG/dYgbHGxz3rD6mwzbSQSKIxldSDTjj+VPj5srdZQpxTJ7UurAEEEHuKqTk0hau0cQRt+MH604jV1MNK36yPalIZBHK4IVj2NZMxls+hSpfziWY5Cb7jjH571o9WgS4sTqkdCu4KHGc7d8evrWJ/gqJMiyXrG+YeIAeDSaYa12btrK5ntVF9esICo2BAz9TVksT0gz3UDhrcR6ipGSx/pUdTsJL2yg8AqCm5Q7Zzj6UYgdP6GiT5lCjDFcNjP8Azc0HvbLuOs3V7BPHbWzFG1KWA4B/2Brb6NLHLCiqjxPHGAyFcc9/ypVZlsukG6togXYAklAM/XTTfRL17+0aaRFVw2kkDnFMsvXUOP7UEZYYydu1GbehMCp1Lz6etDJRhpyayIZmvSYbBgq6n8ZmX1z/AFp6+voVtJGDgEDBHcVnfD8vg3dws0fhGUmQah23oaYzraR0+ws/FSSUvHLiMkn5TnaqXVxGnT3g6XqYIPMyA+Ubd/vod9bw2/8Aw0c5xcz5cntj/etM/wDAO0jvGlkkelUUZLHahf8Arzdv01eptYAJpihLmX3xj9a9er7YAwBXm/h67WK/lWVdEd0/7PPqM7V7KOGEjIwaGefsK31yNjfT3psQqNxzVlCgYUAVcUMwzGG2IOBvV2jQjzKDjjIqaq74G25oCp0ouNkX0FeN+PJxJBaRqMgS16aZZXOTmvIfGkbLbW7NjHi0QEfjHa6tl9Izgem/rSMuqLp1nBEVT7Sn7UBfM3nODxxsKb+Lzm4tsceHtj5fupSVv+C6bOQW0ZVpAPlAbZT9Bv8AfT4f0ic/2aLvF0+COFZFi1KHZ+6g52H1G+RvWYspvhOkrGQqmpXI32x6+9Pdb8SQJpIEcscYBJODjY8nGcj0qLu6gtDd26odagRIgiA0YwCc87kVcg8tUjb/ALTo12rkP4Wkoh5TcZYe3as4bYrVliNj0uSGQIlxK4DAMGLIN+3G4FZyoSOMe9Uz2gk6sjtvXvukX323piSHGvGGHoRXhW2yANxWz8MXJjuJrcnZ11AfSoyh4Xt6a3PiXIX03rUJrN6WMh5TwTgGn85rJs5qoasaoxxQay0ZeKWB3phDkU014IeV9qZGGGCAQeRSbNls0xE2Vxk5FaE2YEhjjURKqAjOAKSu41F675DHSAM9qPalTFnJyNqDdKTcYB5Tn8axyUTKFiwXcckjvWTcHErDg16FIyykRg4FYt7ZXCzk+ExzwQKMU62VBGN6FI37TNH+zzBtJhcE9ivNaadIS4gA0lJMZ5rQaZUQ8QFds9qhQVfBok1tLYz6ZFOPX1olxHqUSqNjQT23TrhZ+lw28BZJmgJV2G2e+/1rrvVFFZRzypHdM2GkBxjtn3OMCsbokr3PRbq3DkNAfEiAO45zW4yG8it2jhimgdcSazuv0Nay9bAVxkOLs3M7yW22iZNIcb8HYcGryT9PM8XUpIbvWcEIEO2KRi8Hp/VptCExhAV7qufc7ChJ1C+vppg0oW3ZsIqfvD696dy16Ex20Eu7m8vftKyNDCBpVPUe9Nx+QfsyFxwAKyUMybYJoounU+ZSK5M88sq6cccZG3HdYXTICD60XKshyAwPb1rIivUYYamFlj5VyD7GiZ35K8c+GLL0mKy6pI8Hkhn2VQflY5/I1kS3NzHbf4VOAsKyM6kjjn0+ua9fK0bkGQByNxkcUncWvT3fxZLVA/8AEDjP4VpOafMT9qvHG20zwImHE66QxGrH4enNPR3WfGmfqD+IsSSeYAFnGeM+345rYlTpTSIzuA8TFwDJwTisvrK9MFm720oM5YeXIYf1G1P7kvoeFnsu0tu4Mc00yxNbHGSdpNiy47749qFEyTC4EUf2dVCkxg9wAD+YzUKlzdDxHluGydYwNI1DAz+Aq56bLINQhkYndiXGT+dPabG506RFt5xHkFnLBgBk54zn0xms7qVlI0scMCMzO7EDGMnAz+lVWXqEa6FjlAG2MjFCX/EjMsrQZIOdRk3/AFqdXez3NNZIL6P4ansWRxIZFZUG+U5PFZlpBJbtMk8bRllUEOMbE/7Gn7b7fK+MsrHspJ/nTL9PvGl8Zrlg+AN4+AM/1NVKnoNlje2BkUCaHhsYI5/lWt0wBbREVshcqDjHBIrMFrf7r4sEgPGpSMfrWxYxNHbqrEFhkkgckkn+dE38nlr4HAOdzVJ4vEGDRguOcmpfyrn0poeP6nZLJcSjTkDY+9XtIdIVJFBJUH65ANPTJqEhPc5pdG1LA5wSFKfgTWefprxj3FrGLV9KKCV5ArWteNu1JldVuR6imenNrtwx70sKfJDi++5q4+Wqjc5wasTheMitGTs4bO+antVActkUQb0E77s1w9AKjiuU4NMJ4NSBkH0O1QwzxVgexoD538SQhetSEbF1Vv5fyrP0ZXSSTWx8VjHVtXfTp/AmskaWXPBFOMMvb0Xw0oWwJ2AMh5NbROGz+NYvw7JqtWUZOl62iMHVjIxgiscvbpx9Rd8EjgEjG4qTkDALHbYA49K5RgKNzjbNUO+RsSR33z91JRp/l9xQgQSQMZ9jRGOEOwIO2fShMSGBwd/amFWyVIHIPNZvWmU9OlLbZBUfWtQrqXUMb8jFZPX9I6bIDnII29dxTicvTyqg4wa0ugDT1ZD6g70huOaf6Jt1OM+xrdyY38ntl2HrmgzyrDCHMYck4wPvoighQynPtQZ4vFMTIyh1PmDHGfwrO/465VojrBYINPAOOavsCDjFWiCouGfUTvkn61LaTwN6cCwPpV0yeagbcCp1KqlmIAAySe1MlndVIBIBOwyeazOpx6gGAOpBq+oqJ50mugk0giML68BhllGDuPrXXF0kqxMucMpcAryByDSlGtwurZWqkZqXXwmZM8cUPVgr781TlvVMyHEQFUjbE6VMp/ZrQ0b9ulImdaqE6teE8+KcfjT1jcF+oaW20tgD7qxupM0HWZ5EzyCR67Cn+lXEd7fB4VJdVDP7Y2rHKflt38WcuGnpkPlIqxI05wfShRnBINEb5cVaF02GK5TnmqBsDAz6VZdhQA7g70GU4glYdl5ok+5yaXvD4di4PelVT2UE6hdzvSfVJgbRgO5ApczoBkMcBsGl7mUPGUByA+Rn76wdJ3ouDcRnuM16iP5a8n8OAvOGPZSfzFepDaYyScbVrh6YcntdXSRNSFWB2yDzXnlVtUmFJ2zx6U7aK7jU2qUAMule3Hr/ANKWs4pZLjQjnzgghjxzn9KMr0nGdlZ2OpwMnWm9UttixOciTJ/AUdov+ORGAYDY5HNFSDzTKqgAtkVjOmtZ9uAY7gMBuCAPwprpsM0sMAgTXIE1aTSh/ZzsCcZ1j6/2BW70a2QdOWZpJlcoFCxnGQf9xWuKaavYb8yu1tKEjbSHVcZJ4ONqgXVtYXsPT/B1uQFaTHBP/XNTc3T2DLcGKMxDCSrGdRXA2G/bJpafrnTGZrjyC4AKhsZNUJtm9YmSyvbgW7qJJRsqr/lj61hrC8gODz3JolzMbm6aVsapDkgfdTttYSyjBcqg5IHNRllo5Nsl7NycHFOdPtHjnVmOMVrRdOEbYjRiT+854podOiC4bJY8kGs7mvxeY6xARcMyKcHehSdTuJoYopApCbcbn616G56MJASk7A9gRmsC5tXtJ9E+CDww71WNlK7np6fp14Lnp1tpySnlbPtxWzGpIzXiuiTOs7RBiFzkCvZ2eWj3bNaxjXX9k15arEkoiYOG1Y4xUXFjNJ5keES6NHilfMKbJCnBU1BmAGNDGmW2XF0S6toxHbX+E1amDr3yDtUJ8PF103d7JIoxhVGBt/scVqLcajgI331ZpHHKgem9CvOqWdjFZxeEjOyDYBznFMIioumNVUegFBEjscagPoKIh3IOSaE2pYYHAoTDbiockOcZ2NDZ2yTk0yed6jHo6/ASxMaRtIygc6d60LeYdV6XNKIvCYhowecce1AuXjh65DNcMoRojGCR6kf0rrqeNLZ7PpsT61OdURPkyT3FJrJsK16Pbm3e6vpGbzatYzuv3jNMw2XTuoWsi2uzLgamByuBTNqY36eltfq6OV8/id/fNTaL0zpys0MwJcEhi2c4oFteT6/ZGC1hLSFZIGxgc4PB5PpTXSPijSghvyQRsJR3+td8R9JnaOW7GDls6VXB0+pxXklbBINVJtlyXV2+ir8UdPj/AP7sfQKTVJfjO2XZBM/uFxXhrSONw2seY/Lng01GVVCGXIG+QN1+tGmVzr00Xxokk4SSKSNCcayeK9HbXiOquGBDDIIOc186H2Nhs4yfarwvLCCbadkHoknP3UaKcn9fTC6ONnFeU+O1QdLhIYFhKP0NYf2/qQOBdSj6gUl1C5u5oitzcNKo3APaiQ/OUx8Vktc2rncNCDqB557dqQ6dPHoms5mMcdwVHiDfSQe/tvWl8QYm6T024zklNJLDzHYfltWBGjSyKi7sxwMmp4r+Ks/b0ccc0lk1nKhS4izoBGNf+n6HAP1pG1v7uSN4pblSi8pJGHLY+vpTMMUlpbmIq1yY3zpiyHQnbY4O23pSXVJTLLHcC2lhkPzSMfnI78Detoi2VZolurgmS4Mk0mWGkZz+GfwpeSOWBVEmMNxVprYrKzkADOdNXYo/TgHXDRnShX97OT/OlUlC1anSLSZeoxMwMYZcjVsSPWut7U2ziONI57tXPiKVZhGBj8813S28PqBLMxYZU6uc0svR4+3s4iIolRdguwFFV2Jpe1lVxhxg0ySAMAVi3S0mPrVM5oZOTUhgKDFWjx8ZpJpccCnbc6oQTTKvn7HarRy6DvgihE5XsTVkQnmrS2enSiRGA/Coutr2EbnUjDH4UHpo0yMAcZFR1uaS3NtMg3Utk49cVFnajlzcw2wVM4x+6BuaWkvZnYGKNVUd2rEWeaViyks7blyOKOLx7JRE48QnfOeKVisLr22IL2VbpTIgx/FT7iKZyQxQ8jHevOxXLtMDI2kHha1S7AIwJxTgy1voe6to+oWkkLECRRlSRwa83atpZ7eYYI237GvTRPhw5BI7ivN9cj8PqrmHKK3mqmdhrp15J0q6MsahiARhjsc0DqvXri4fQGjKgbBUxp9hS8Gp1JdmY45JrLOxpykNJcTSoqSSuyLwpOwr1VibeZ7F45l8SGNUMfqTgGvHjmvdWERuUtXuUSKQaWQpywABH5Crnrs2ssIbO3FWNspO4yTTSpjtzVjHk5NZ6VtnydNRj5diPSlJLKSPdWNbeN8Chzx4xipuMOZWMOXx4iNQJB4IoYuN8OgI7gitx4da5K5xQHs4i7ZUZNT4LnIxZrPpsx1SQqCf4dq6Ow6ehDQWuWHdt8VqrZJ4e4AI9BUiDGwG4pzGi8hMW+sHUuPYdqnwdK4FPmPG4zk9qo0eRjFXpnbskI8nB4FXMKhBVlHcDBFGCFgCQKZB2/llGK02CyJWcFxJtsRT0LYGPWgAtHpbIBq8TYOxNGdaCVwcjI9RQDK7jJqk5/Zs3oK6M4Xaq3JxER60EzWXEZrzq3Lx9UEDORGMkD3Nemk+U7Zrzt1025u+pMbYAGOMOWY7Dc1OTTD23IJNSY5pnp/ktgucFTisuzk3APNOxS6JdJ4NZ4XVa5zcaynNWO64NCjORRDxWzncuNXfIq4NCXIPYnmigZGTyaCQDXd6kioGx3zTC53FQNjvXA1x5oDxPxgmjqinswyKxQNtSg5716L44TEtrMBzlfwrzURc50knHIxTjHOd7b3w22DKgOCdxXoFEoOAQRznJryHSbgxdQQHOH2INe2jGVzvWWfttx38UjOjDHc9gKEuSAfNuPpV3fD4OfpmqIpZhpXPqACajbQaY4i3PJFUbHlJx6bmh30ojiQHIJkUYI9SB/Org6lx3+lOWUaq0YURDYEDbiker6ZLORFABKntTetlUjfHOKy+s3Sw2rFQCx2AJpwr6eVMig4LEEe1N9Pd0vYGjIBLAHPfNJQDCcZJOSTRNWjzrkMNwTW7knVe/tZxLEWiBYK2k+xFGD4/dIPuKw+iXscAKySkGZickYGrbIrca8WNtLOuSM6c7mo8o6ZN+k+Mo5rvGT3/AApKXqEplchigTBCaM6ht/WjjqcaQK84KE4BwM5J9KUzi/G/AxnUIxAOQM49azp50vbAzGf7OiPgktsePT6/jRL/AKlFFBlAJg2RhTt9/wB1JzdLup4AlskwVWI0hvLJkc5P0/E0TLG3Vqe5RrqaKSZFSdJShUsQNRHp9c01MkPgLEcqSMAL29qDY9DuYryKSRvBQbvpk3bnb8acbpM0UDpFKJeSpfkZp3LCXqjHG+2Xdyh52CggAAH3oBbDKKZvInWJXljaOQeVgfvpIt+0UZqp25uSayPTHEa0FT+3QUSc+VRS4OJ0ps6R6sn/AMzcn95VP5Ux8JRhZLw7ZGkcfWh9YGOoRn+KMfqaa+FxiK7ON/EAqa2426nzEUUbrjig482aIDtmpbrBdtzU8cmqg71xNBhvu471S6GtNOOe1XxpOSaqBrkyfvoDEfovlOHO7ZzikLu38KZcEkLsSa9XPstYV0monbOanxXM6r8OLIs00bBQsa7MBzkmvQSkLaszAsOAAeaU6eqCIMqgOUUMR3xTQgjZg7IpYb6sb05E5Xd2zOnG4lMrW7IiNgkOOOai7sriJ1myJQNyoTGc1rRRRwgrEioDvgCuk3NGi2wIXZLjxXH7RiQd+B/0oksskJ1x+YH90Ef7U7edP8cFkKebZgyg/rmlI+jJLGRDcQuRtpaLGDWdxXMiKxW/UJxEblkleT5fDxpP4+9bd9ff4e1rHbxFo0OChXdsDANJ9Es7hLyeQQRiW38iLpHzHuce1bc15bSdVjixGxiBBcn5TVQ/lndVkKRpALV4YLiQNI+cksfTGaV6jdWNmT09LQ5YZ1aeaf6kbm3srgzN9od5Q0CpytYNx11mh8KaAiZiFyRwNt6KudwBLCRYIJG5bBxj5c16SKBbeAA88k0tcQuZ4lZsrrBxjgCnrqJ5Iv2baSO+K5rltWtFDdxq+Csi+5Q0cNqGQcisYL1Fbp1fQYhuG7tWkC8cGphgilZoxHbArL6vEj2UhYbgZz6UGXqFu1z4ckkiP6AkUS8DHpkoRzIGACk9s1UmqVZ3RIzJMWxnG1eztV8NVXcEc15v4ftwNZG+DzXpQdMi4rojny9md8kUPGDRc52qmnTVJQD5sDmpbc1QHMmRVyO9Acq5Ox4osbefFDTY5zUof2lAVc/tWFDZvMR99EfaV6EdpPrQGd1CKJisskPjFA2mP+KptQlnZXAsIw0x86xk7gEDtXdWVzZSGIkSL5lI7Eb0hY3bPYSX0MjC6RMzAjZhuAfuoaY9xs2M1xJ06R+oxLGVzydORSfRo44bKe8MYJOoj6ClUbq/VI3Ufs43Ock42I4+hpnp6XXS0aG4ty8HOqMZ5zz67ChdmoWg6s3UZZIJINCMh0lTwPevFpakXskRw2hiDg84r3c99ZC0mexjOsjGEj5P3fWvOdFt1l69aAkEu6sw+mSfyFVKy5Md9x6eT4ah/wAAjtBhbhBr1/668W9tLDKUcMkqHcHtX1OQ74Pes6fo9rfKy3CkuuysvIFG2OWO3zdvD1ftost/Eux+8URFtjjBUe2SP6/rXp7/AOFJ0GqBlmXsOGrAuelSRNiRWjPowxTZWWe1DBGRlJgPYml5YCAx1A7djVms5UOAc/fVGtpR2P40E0oR9t+E5Yl1l7Z9WBvn+81kdLSJ75BM+kDcb4yfSnuh3K2XUGhuQqwzrocntSnWOnv0++eMr+zY5QjcYrPD8crjW/vE1dq63jvNGUSY5Xw5PnI996Ik6tbSeJCiwr8+pmYk9l3PP0AxS8d7ZTQQw3UDlkwuoNt9aJLaCPKSXkJQnEYI1YH9jFbI11pP2ETtI/2t0QRrIpYE4ycb49/auurS5WyRXCOoYnxoyX1cbbd9qpeXqQTLJbOGmZdMmBlCuw04P0q8F3HKE8Cc2dxpKnGyMd++dvSnUzYt3PEZvGYSvIyojo522xvsd9x681S1gcXYMhPiN5zntn1/WrNJfr+1N1bgNs0quDp+8b11koF0SkhkJGS5HzHfioy9Kx9vT250xqCBkd6ZDZFBtMSR4IwRRyNO1ZN1aqasaqeaYXSPxHC/eanq14vTumSSAgELpT60SBf2v0Fed+ObnEdvbDvljRCZcDQscEkH0IpjQoGRSwgDDgg1YLo8oJJq4k/YYaUgcAVoSQRzR6JEDKeQRWd0xf2p9hWsKVOMuSCKJSojCqOwFYN64kvcKoUDbA7V6DquEQSMwC8H3rzcckf2lpXOBShm3XMWWI37itWwnEkCxyHBXv61hz3iSKsUa4AOSxrQsVM1upjbBzgk0w9BBGgU5YlT3rz/AFz/AOuQAHGnGa0be5yjLtqQ4IxWf1ucSGFSCG53PFIqVgGBg1lSDTIw9DitVNh9aRuoWM7MoyDvzTlKQuOa9f8ADCu9zHLIDIBBhN86dwK8rHa3Ep/Zwu+OcCvZfC4WK1hhnzDMspIU7F85rSXoaenOwwOalWyMHkVDbDcDNcrYbPbg1maSMDORVXGQDzXHTjbOTXMToGTvQEqud6BPhZEJ77UdTtQL0ZjVhnY0yWCZGQaGUwdqtE/l35rmGTmgKNseN6qRttUkVIFAIEEMwO2DTCgEDOQRQphpnbIosZyRkY9KAs64OoDaiR7LgYFQjHBDYxXLzkAD3oBhd1qrVCtirHc0BVNyCTih3TY2xxQ7i5eE4jjB9Sam2P2mMu2kMDjFc+fPjJdNceO+6AwzyCB6VaJjGHWMAB/myOadEUeN8ZHvQ5J7W3XVLNHGPVmrjvNyWt5jjPhjmwlhYGPLqduOKA8kiXBRlKlMNuK0z1e3kfTa5k/1Y2FHW98RcSxKQN+OK0w5L8quNHgDGPONh3qxYnbB9zQWlnC6oURo23yG3rkulmZ4zGxI2OBtWmXPfhl9uGQuPNjPvVwDjOaGs7RjAUL7YqyyMy5eIknnC4zU4/V99ovH/FjvVBzioWZC2khge49Kq8gjfSwfPOyE/pXThzYZeqi4WDDapJyKHG4c7Bhj1Uj9aIRg4YgVV5MJ8l415r44jz0qKQcpKPzBryaFWUEjNfRurdLTqlg9s83hhiDqAzjBBrDT4KVEwvUCfQmH/el9/D+py48q83E+ieJz+44Ne0iuMqoWNzn0Wkl+DHBz9qWQewxWgqTdPVYIoiQi4yy5zWXNzyTcXw8dnswsJI1FcE7gUKYXDkR26Raj82+Qo/KlzfZl1TzaIwMFBEVz99Ee4llTFs0SRkZyQN/zrgyzyyu66pjpMjtYhTJOryPsVJCgColvYCmE+z+pZXOR+AoOnCMsoikzzoJbP1/3NdFL4jBII1CrvpZsD8s5/GnjbPSrjKvNqeIMAwB32HOfrWdJ083JKgnTxqNaZnuC7f8ADO5O2ssukfQc/lSz2t0SSkjxg8Ljaun7t0znHNotejdOto8SR+IQN2c1OnpsUvhmGD03QUsbC5kl0z3DSJyVG2fwpq36ZawuHEK6hvkjis7lfmtJjjPgSBLOaQmJAwi4HYE1DwQTHEKlGU7OvY1N3bl11QuVcDGQeR6Up/iMNq4guVaFwMgncN99LdvpUkh5Y/CTeQIRuWP72BWezRySF4wCinSgY7Hn2++nI7hJo8JKrqfSl1iCtIvlETbtvx/ZrWcmVmqOPDGW2H+nW8MRMt0ykKdkHf3IrRk6pCNlff04x+NefkvNCqqOVVeCe/1qpu2JYzxpLGd9QHyj/oam2ozwu95Rsm5uZbtIsDQylsg508c+29HMrw/5jqoH7xUrWX01ozMfDXIfYMORjHf03p5xpbSJJCTyA7VnWd1fSZ7hruN4wYpkI4VtWDXm1OZwK9EwJOmWRskYwTXn1tLiO4AkiYAckb12fT5dXdc3PhbZqHLg4Cig7mWMgE02VBbVgsRwp+7+VCuLmWMaILZsKNWrSSD7VveTH+s59PlSvVIJZp7cxRO5wVOkZxxTPQLee2juRPG0etwy57ikx1S/i/aSW7IofBBXGR7be2eaYg6+2mMSxDQxwDjBI33pecrTHhuLb1AnYg0Rd6m3j1FXkRQGGd+RRHt0jc+EwJYYCk8VnebGL8aDuDijpbSMuThQfU1Rrdo1JJXJ3IzQj9pVVkVHLZwQH4rG89X4LPG4OSpweD61VduBRYAzjE5ZDyFzzTEdtArawTq92rbDLKzdiLJGdcNhcUHpoQ3TB1VtsgEcVp30Nu8RKkK44096RtLWWKbxXACYxgmtUtQSFR5VJ9hQpZ5sECAkepGakOF3GKFNdyKuFIB+lIlCcjgg+5ro95csAR6GrRwzMp8Z11k5ziiLZ5OrWM+uKYc1xpOAv4VgAS2XVGLNlbiXOPTP+9bV1E8K62I0+uaSFoblkmnJEZ3XHLH+m1RVQaZbgyh4bh4hpIZV/e4wazvs0CsxuklZydXjI3mB+larvgUlcuAMmsfO7dGM1CsQSKaedbp7k28RKKVIJXH9dqyr26S/6ObmeMIyNhCDz+NaVpaS3M/jRuYkXbVnGaJ1ewVbRriS4wII2YIR5Sa1x7TlZKzuj9ba9eG2mQGQbaweQM16hDkYJrxfwzaM7G7IwFY4bH5V6pZhjOaw5MdXpWN2O+hTwCTQpyjR7EEdwKVmvIWYxtlj3AHFLr9mLKsbadO4UHGKhejLWEJfxNClsY1Eb0n1PTDaiKMBSxwAK0vECpisW6k+0X3+ldq0wltRldHuhRhY5PXVWo4IkyOKQ6KPJL7P/Sn5Wzwd66IwpwDKg1UkE4qYzqiGahsKM0yCQ4kxR2GFpcbOD3NMHcYoCiDJxVxgSACoQAHIrtteRQSr/wCe1Ub/ADKvIf2rb0Jv8wUAKdNZI7Gsg3cduj2sdsXdgVBQbnn+dbhAJI781ircm2v5jFAryMAdTHjmlbpeBuB709IKRyg3i7aQfOAD3B70x0uO6exmHUA5B4V+ay5Lm8a4M6uImK6ToHP41k9UvL4KF+1TgMcEBzvUecaXG6a3TH8SyeGzeOOdZc4f95f+lKxmCL40tzDjBbzY7MQaw/sMl42UlZZB6nY1exsrqxvoJZImwsitqG/celVM8b8s89vpsg8RcruahDoXL4B9aRW5ZdgTg1BfUckmrZtAuCNjtVAqElWAYHkEUqj4GNVVkc52NAWl6P0+Y5NrGPdRj9KRuPhuwY+USIfQPWpbyZXBrpY2IypOaC1Hleq/CUbW5e0kcyruA/esi36oEH+H9cgLqhwHcbpXtlndJPNuOCKD1Hotn1eLUVGocHuKVkymqJ16eOn+HY54/G6XcrMpXOhm3rNm6N1GFsNayEg48o1Z/CvQyfB95byF7G6ZGx64P5VS3tficKRGxcKNPnI/nSkznq7PqvM/Y7nVg28uc6caDzRI+nXshHh2sxyM50GvTg/E6khrRCcYyVG1Ejg+JLqVlJht+5JA2/Wnvk/wtYseD4enC+JeSpbxjkk5IrWtrOFpUlgUrGqBY9X7wGd/xp+x+Gw0om6ncPdMP3SfKK0OqwBYA8agGLfAH7vep1feVE18FYgEGBzRdWeaBE6yrkbGicULSalE1yAfearmmbYYVmx7CjYXt9pSex2rwnxhKZOtOpOyALiveRcsa+Y9WlM/U7iQ93I/CqxTWsJNsA7+tQDHGdTSDJ7ZrHLMy7sx+prohg52Jqies6dEwPi4wrL5T60/S9htYweugUx3pVTI+Ig720USDLM+cfQV5XHrXofiSUCaBO4BP44rJDREHCjUdskU4CoNavSb54laFYlcHfJ7VnPEeVGR7VMUrxB1UYL7Z9KCaEl2WuHlQeESmCAaQ1M0mpiWJ5JPNXEoAdTkkkHP41XADbZo0RtN4xzsauyBiCBuaHDsuCeaZjAz9KzyVh7aHTotEbN61s9G/wDrMYB2O5HFZlpgwZBBrU6Ntej10mrx9Hl7bTAA96oSADvV22aqEZO1CXAgrsd6k5KVBUAZxUjJi2oDlO1UuRqhYY43q44qH3Qj1pkVibbB70QCgLsaMDqoDm5qAMGrGoHNAK3a4mBHBFdGcjcjFXvV8it6GgxDJzjY0Awu681ZdxuOKqNwQVwBVlGpcHagLg71dHwwyce9CyAMZ4oUoMi4UahznNZcuUxxu14Y20xcw+IQO9CFpEm+pQfUmsrqNx1CIYjGtcdzvWTC99fXXhaWVgMkl9gK82YeXbtmL1bWobdHBpS76TDcrqkhBcfvAb0rB0+5iG15Ip9F4pxWv4gAsiyepbb+tKdXqnrRSGzS2OlRuKOJCg3G47iisWYF7jAI2ylAdoG5lYe2KO9qnZvpiMwLyKCvYMaeRjIMxKAvYkYApGxudMQjeRXC7Agfy/3pmI5l1yzlgOFxgfhVeNy9McvYN3spiDEyPwcem9HaOQECGZkUKDkjOaK32aRkLMoC9gMUtPhZMRygQgAYGdW2dqn7OULezcCq6+IXV24zjihGUSSsokxjgY4oK9QlDaGgQINsEYxSct8kkrtkJjylgN6rxExajOkS5kmUngChNcqDkKST3KGssTxqwHiyBMfMRu34VAuY2fBWTSNt3o8VeLTF7pIWZsE8FUK5/HNM/aoyQCQB3JrHCM6hlEy57yEYFXYO0eA2NK57ZH9/Wg/Fu28kT+SOZGYDOAazurXQimWHUpmONKDfOfX02GaSXzLkqJAuwZTuKEY7Zp0lZpDIPOjlvu/lWn42aR4WXcWnmkhKu1kWLEKWhl04+tMrkLjW+OQGfVisjqNzcxRyB545YXAB2UMpP09DRYLsuqtqDHuRR4dHjfinmbSdJJAP7xFFt4Qzfsl2H72RVLZ1uZAmkEDds1ogRoiqrBSBtgYArLK6VaoYCTsBttqzz+FXEOFwHOodwKojLIumSQlgc5Gw+6rrKmWAGMDJOOKnyQqsOo4kUHH7wGDUGzB2WTAHqK4+E2JSSo3GrJGKsXB8ol847nvR5H2Wksyp8pLDvvisu9sy8qXGnWYST4bADnGT77DPatmSYpGCuCrb5Zufp/1rOv7l3spCuSTj/f8AKtOPPs5u9DfsraJ4pJFM+MaAC2n6nismeRBoClnB8zMDnNEWeGVQ8imKZhgsnY+uKlreJ4FWJ9YXjS2GHvvW2WXasL43tnh8KoID98Zzk/dv+VXjkKuB8udtJXHp/Lb1rpLNyrAxzHHZ4/57/wBKvb27RPsVhGCCW7/TfP5Ci2adGXJj49D2zCwnwDiNj5M1tRwSzn9pMwA3KqMCsmDeTTCheRfmkcfL9BTcAulGBIxJGBleKz//AK5Jj0016dF+8gI533owtIEyFjHvkVkyXs1u2meSRQ3BYYBosd3I7BVlP61W4XhT4tbYnJjUn3FQbC3P/ZgUm99JG2kOmTsBpzUG6upASswBxthRtT3iPHI69hFp2XR7qcUkenI0/mBeM8gDn76XHUcXCC5mIw2SJBgAfStaK6SUhrYtIr9wdhRfXRXccJIiPDiUAR7lQMYoMcjKZHTQzlsEKRk+x96bEMUTMwDZbnJ9Kz1a0jDoY1UO2plzxWFxsomjbSSyQ4ZCoPcirhM4wSABigtcZI0swUdjRoyX3ySO1GrSLzlopAdJI4JqROAMtgD61F3c2ynQ8qBvdgKzmu4BsXUsDgnPFdeOdwwTMPKtZrmzC5JL99gT+lU8bp+vxDAwdtiQKzPHVjkMCOdqulwhOCDttnFZ/wDRm0+zi0ZZbZzpgYlhyPSsy8u1hcK+cnfaiO8EZDCZVI4GcUncMs3Uo3VwfDGpiO3NbTm3N1OPFN9nIOsm8Yx2kYOnlySVX8BRriW8hTWs8LY3YFdP55oVvFoWQwQqVdgzaf3z+VMSysh2icqo1MQdj/X1rny+ozt6V44y9RmJ1eG5bMwYjgqTWs5CIFUtgcAnivM9V6XBaWdxdpLMZSdSgDAXJoXw5dXM3iq7kxqAAPQ10eXnjuK8MfcehlkxuTSP/wBVcKhJEZOGah31ywRggywGcZ5pTpFzJdWzJIoEitqAzjINPHFGW9dPUtCvgiFVAXGAMcVk/EduqdEuCCwwM+XbuKM3WEsbQNeFRJwAD5n+6vNdY67L1XEAQQwA5wdy1bsscLlSfRo55ri1jMhWGMmTGdvWvSyN4TZySprzcL+CwYMQV2GK1I+pwyRFZXCsOMiseTG27dHh4+mugSRchwM8EUC6RAuZSCF3ye1Yb3OliYZW9gppS4mnuD+1kYqN9JNRjx1WmyvVoprgW8Z5U+Ynk47VCLpk9sV52QZPl5HcdqcsepPG+i51Ov8AEORW+OMnplyYX4er6K+EkB5Lf0p+Uqu+d6yOi3CPJII2DKcHIrUuBlM02FN2raoFNEOc4xtQLA5ix6UZwx2FMgSf2+BxTHApZRiUZplh5aCVBxsDzXAYYVIUAbnFQdm2ORQESYMpJoUjYkBorjzkkUGU/tFHrQFi2QcVkTKFvRtyK2G2U1k3QxdRn7qjP0vD2tIuFOK8v8ROymEKSDknIr1UgxGTWB1COOa4VZV1Lg81z45TG7rbLdnTP6X1ZIzpuFIx++or0trPDcDVFIrj2PFedk6HlWe1YMTvoY0hGJYJTFIHjYfcRVXDDk7xrDzyx9voUZ1KCDRAaU6eClnCrEkhACSedhT2xGcV0T0VVBxUls1BG+1VJqkmIGwadXcZrMjfBp+F8jFAK3sWG1AUK2m8J8k7VpugdcEVlzxmN+NqAfmUumqM4zVI1GApJBFAtbgqdJ3U06YwTkUEKuCMUKVlUsuMEjNEXagzupcDuBQSi8UOfDbEZHBq8LatiOKpIcsaDY8KKrSJJkFGwGB5FXC5OzMB6mqXMbx9SkkLExugAX0NS7S6cQqrN6M2KzuM2uUQR4B3JPpmnVGi3RSADjcCkYC4kiEiqHZsHSdhWhLwKJNCgSyCG0mlPCoTXy6QlpGY8k5r6deRvLYzIql9S4AFeRTppubl7i9tzEoGNIGNR9arymM3RJvphggDNSh7ZqpGBVkG++5q0PT23VbaK3jQhyVULsParHrdvj5JPwFYqqdIyCPaoZDpOAc1O16C6rc/ar55Vzp2ABpQVL51HORXJgMCdx3FVCNJZ3AtPtOnMPGc0EqDsfuNPdT6glzGkNurJEnqMZpFF3xzQKqYmAzuQPSj200CljcwNMMYUCTTj60IOUBHIP5UTSXjjWOIA43I78/1xRaSyOAM8CuvclUIzRrewmlPAFKXjMsrQkg6CVz61Muxqw/0vqH2a3aMxl8nI3r0Pw5fi66noERXCE5Jrxcb6TnVgivS/B84frIUgZKNuKoPZsMnnNVJqzbcVU7cUBVm0nA3zV1PkoTDO5zREOF4oCQdqhjtXGqk7bUEWYeauU4NSw3Jqo5oMTOamqA71bUKAHcjVAR6bilo2xvn7qbbzKVxyMUukehS0gCgbkntQBBkruTXNNHFFqkkEYHBPf6UnNfKvlgUOf4jwKSfXK+uViznkmouX8dGHBb3kNe9UZ0ZIowkbDBZvmP9K07O8jlgUwJhAMaT2xWIYVbnc1eKEWjeIbxUdv3GOAcVz8+Ns7b6xk1G08oZiGUEH2oclhCcvbvhyMEYpOHqCyqwVdTqM6VPNHWTxABICgPKqa4pNewzne9t5MCHWRwQKvb9Ru3bSbWT3yRWqFhA2dyOwxXOICUAVhp3JO9VLBtgSHqcreEqZLEuCW2AJosXTr8t+2kiQd8ZJrYdkAIjTc76jWdNPcW0DMPElLNgA4Omr3v1Dl0MsUFsuWJY4wS3eo+36iVgjZyBk47VnDMpLXkyw5+VQ2Se9NWcttMkkcBmZUG8mMKx9AfWnMbCtlceraGwyuCOxFWfqSkgnZjuCTxWfLCjzu+lS3bFCt5UmlVJEBYbEFdxW29xV49dtyK73CyOCG3yBTf2W2ukLLKxbjIPFeeuJXtZRIwOk7L7USx6msLaxrIO7g96zyx+YnTRuOnSA4jkBHbIo62giiCgI/rkcmmY50ljydif3SeKHPIiLqyGUbnB4rC23oJk1soDDYcgGhGFZYyAwRwcggVYvGvmYkgjYEcUIuSAIQADyT2qTGUuJdQKn67D+f60FrKUZEZUIN9Oo4JrpJktoMu6lhv9azn+JDGmlow5HfOM1phMr6Fhbq8Z0tHKVLMMjB4NVs547i0jtbnTDKg0xzAbH2ak5Lh+oXPikaUG+PWizlIoGfQDtwK6dXWquYSzdeh6ct3Da7wt42ohjqG+OMe1HmmECePJCysCFyN/73NJdKmeTp8DNEdSrgNnIPNWjuNEjiYMAxwpJJ1D7+D3rjzxtyu2Ri6uxAW1u0q/KVBwB+lWa6XI8RnQSqUGpgR/falUZ5dDQyGSIsWzznGRk5q0oEz6QFYcahjbODkHHzYPrU+I6HS4eVQ0bu7EaWUgHjP8zUpNKI4wAFZ1LugBOc47/SlZ5C8TIMszebk5B9COBtVl8bw0WRkhbbCNsNh696NH0YDSIQS6Rr/3YOSPpVbK1Xqc5ikdkwNRI33BG29Ad4bZY1mViwJOeNbH3pv4dnWXql0irgxxgMcj2rfgw3mzzuocf4dhaLwhO6g44HpVU+GoY10i4kI9xWyTQvtCAEnICnBPpXoXDG+45/PL+s0fD0OnBnf8BVW+G4G//uJB9wrT+0rq0kEb4z+P9K5blW4Vt8fnj/8Aio+3j/B9zIpF0aOJdKzv65I5og6UveZj9RTIuF0hsNgjNEjfWM4xjaj7eP8AB9zL+kJumKIWJlYgDOCNqwLNYoQ8kOAJTnnb7q9dcbW0h/0mvBi4WykETlQD8rHYD2rn5sJNeLfhyt3ttKcLj9471zEHcjccGs5J2bdgfqKhruNBpySTwoGc/hXNqt09Vha7tmWLeZd1z39qzuk301gDDdA6Ccgj92mG6gom1SkRIu4UnzH7uaUnf7XIziMqrHYE/wB/Wujj3J2cw8vb0cV94igxynB9DRvtb/8AeH8a8pHCUOUZ1Ps1F8S5GwlatPKJ/wCe/D0jXTY3kP40je9WSCM6pCSO2axW+0uMNK/3VSCzjkukWaRlVmAZyeBStgnDr20harcQpdXSF1mAIjPamYIYEQGNUXP7oUDFN33hxqkWkgEBE/IUKTojFRiVk9lNct8r7KWRYD0I2qyoeTk/Skn6XMFPh3EiEbA6s5pG4ueo9OTw2Pis7YRwcY+uKWOHl8nlZ8NHqkrWtsWCgsw0qD6msy2M1uvjI5DsME+tDMF6fDe9ldy5yqk8VuiyRoUAGCeTW0kk0zeckMqvoSeZFbJIDEZNQt51GyAS1vHAb907gfjWtd9P/bIw9aXfpbNPEeMkk+1aSwbpf/EZPsE0NwJpblwylicqc/7VfoMv2dZYWGGbDfUU3J04qxz3GKzYEkHUliQEu3kx65pyT4GzFw8jStpdlHoDSunG0ZIY8sDvXov/AIeuVjeSUxoFBJy39K8pDLm4XBIBFaYytscsb6MCDBLuxJ7knOasYArlZYyGHII4qDMjSaASSPyr01nbxXliJrmLXkbb7jHPG/vSzz8Js7ZHnmt0aPA8p9qWksyThVBPsa2/GSO5WOCylkjY+RjGBq+mea3LC0tUu/tCwukwXBiZflzWd5tfCbnp4BoXRsCM/XNTiQjzAqK9q9rYW88xW1kuJDuUVc6AaRMfTOoMIvBmtWB05xsfan96F5R5UwuxwpxUi1KMcg5G2COK9o3TLLpEBuRA9w6cajkA+9eZabXK5lGHclifXNXhn5ejn5FIFlimDxsyHuVOK3bDqkzt9nunLZ+RzWVKwBUKu5q2MjbZxv8AStBlhLHsOly6i6843p9txg1hdCuNcm+xZc1unjehwWaoB+ZSNgDTDbmlict9DTJoDiNQqmMHmrMMnAquMGgkvyTQHGqQHuKM+1LlsNvQYjEFcE71lXZzcL7NWk2yajWbKQ0yn0OanL0rH2LIP2dYPUFxKjfWt6Rv2dYvV9KiJicHVXJW9Xgby5FTf6HsnZ41dgp0kjg0G3OoZG+2MfjTMsfiw6ByxAP4isJ1lE301k2AHajg7UAbCiqdq9KMKsTkVUmrVQiqJynBpy3ekM70eKTHFBNMHIpe4j1jfmiI2pcg71SQ45pkzyNDU7bzHTg0vKAfrXQ7GkZ5psClQdU5JqZPloa5zkUyMM6xrldjQlyV1GqOrGTkkUbGI6Az75SZEIDHA7UKORVXAU575FGvRqKEYBHesu+vPswCAku3vwKzyny1wx8rqGobhX6lFEN8ZJP3GtN968/0P9r1LUQPIhP8q32oxXzYzG6i8fy1k/EfU26fbLogWVm2yw2Faathcd+KR67B4tujgAhDhgR2NNi+ejfcgYqVJ1j24qScLvjeqrkHIANaJetS1i0j9mDt6VYWsZ/7NaR6T1WNo1guWCONlc8NWwxQcsATxk1jZY1lIXHS4LhcFdDeq1g33S57I6mGpDsGFeu4rjhhgjIPINEy0LNvCbjbNcGbivUX3Q4bjLwYik9OxrBurG5s2xNGQDww4NaTKVFxLcjBJ9Sa17ePSig4yRmlR0m8NrLcSII0QajqPzD2qbC4RY9LuAQcb1OXc6Xh1WxAQGAArFfpt5cXUrLCwDOTlhjvWqk0akMXAHY5rV6XKl7ah1DAr5Tq7molsVlqvPxfDzk5llwPRRW/8PdOhseoI8YYsVK6mPtTwhAq6/spoWGf81V/EgfzqpbajUaLZ/eNVJq0mzY7VQ8VqhVic7GroSBVCN+wq68e9IOPvVDxVic9qoeM0yUPNUcAc5xV871DLqXvmkYQNTkk4AqGUgYwaLJdLZRKYIGmmI3cjZaDk3dLyiOygEt0Tk/LGOTWJPM1zKWKhV5CjtU3E81xIZJw7NwNuKquSN42A9MVP7OrHH7c2oqg5I2FWCADYCijJGBE33CuMUjDy28p+iGtZjjGWXLyW9Av5VyeaXaQYAnAaPkqQD+tN/YrljkW8hJ2+Q1DdGvnO9s/4j+tZZyVthf6ra3FnAG8Awlm7KNLfgf96cjnyMmKUe5Q1nv8M3cvNqfvZf60P/4SvV3RGU+qyL/WubLgxy7VufFbBnU7jI+6hrLgZCuT6BCc1mf/AA11Vdg8/wB0o/rVG+G+pEYbxm+rZ/nU/wDNj/S3/rRluXQH9hMM93TT+uKSluoZY2S6mhSNuVEgb/25pf8A+GLsHLRTH7h/WiD4eYHDWsxrScOGI3v5D/xXpdptbW/iMO6Jpz953/KlpL+8vpMkGOIfuA1pp0XTxZOMeoop6XcgArZyEH0xtV3GfB4TGXdrKUYHBBFBmJDBgSGHcVtjplx3tpv/AC0KTpNw2xtZvc6KUxbXOX5Y63gIZZZCQ3IcZU/hXW1wEONaaP8AmA/I0+/Q5Dzbyj/wmhHoLniKUH/lNHjEX/KWW78KRhHI6gHbSMg1JvwS2Q7E92PFHPQ7jtHN96Zqy/D92dxHJ9yUeGKe/wCotuvGFNEkDOBwSaBdddmkbKqEHGAabHw1ducFJjR4vhC4bmIj3LCj7eHvRb/teee+nlO7E/fQwksrbgmvXJ8ITj9xPvkoyfD13Fxbp9RIKuSQvKf1562tmRACCDRpVHhlWGQexFegHQ7s7eCB76hUH4euWODEv/nFT49tvuYya28O9xJFIVGwBxyR+hqv2yYjBdiPQu39a9tJ8KSOctBEx/5hVP8A4PY8wxD/AMVab/xy+Mvy8YL2YLoDMFP7utsfrUfbZtwWYg7ka23/ADr2g+EWH/Yxf+arj4RcrxCPYt/tR1/C8Z/+zxTX9wxyZJD9ZG/rXN1C4caWkkI9DI39a9qPgwsfN9n+5j/Spb4KQDy+AT7saOv4NT+vEyXs0ihWZiB2MjHH4mvX/wD8vlwbtu5VaOPgtVOcwfeTWjYdEuenazazxIX2bb0+6iFZNe22TVdCk/Ku/tzSBt+qdruP6YH9KgxdRHN2oPsuf5VW2Xj/AK0dCclFz9Knw0IxoX22rzV51DqVpMUaViMZD6Bg/lSzdbvgv+cfuApeU9NJw5Wbj2ARf4B+FXAA4AFeL/xy+G3jtUDrd8TkzyfdirjO4WdPX37iLp9w54WNm/AV80lmvZpHJSJ1JJGqBDt94rek6pdzxtE8zsjjSwIG4pYKinGAPvqMrHRw4Wd1mI3UVGlCkY/0Rov6CqtBez7TXErDPBYmtJ3QHSFGferxjUcBMn0AqZMa1ts+GdB01VOSSaeWBFXAFOLaTN8sLH6jFSbC+XcwqR20nNLxh3ms6KhOwFcYxnenVsLwrkQfcTihNaXqnJtnA9hmlccTnLb8wt4Y7GoeLUpFMiC4Jx9nkz/y1zwzp80En4U7jiU5Mt+4zGkvLVNMExKDhGGpR+NFT4m6ggxNbxso9Ad6NJJpODET6g0Byp5gO/tRrDXaMscsrtDfFjE72oX3zml5+vQXEkbOkuEbVpCjeipCk0mlLYE9wBmjt0uVhlLRB7saUxw+InLGz3Rmle+lsnEWhHUsvmzmtlQVGCOKT6datG0HiIqlAwwDxUdWle2BlMLuq75B4rGzvUENSLqH03qMcHG4paxnM8YfS4BGQHHFddXiWw1OwReMkE/pS18GPP5l9xWHYSLH8URF2RQCTlzgcGta1uFul1JIHU75AxSNxbr9ouZSil8BVLDYVWPVK9x6nrFykXSLt2YAiFgCDycV8vAKSK25FbvUJXg6O8Bi06mHnSQ4O4PBrIO64wK6djhx1D9pIj2U8E4JQDWhHK+uK0egTtZdVa3ZTIssekAkA4OPXvWJBMyFWU4YbZxWrFCSMjQCNwQMEHtvgVhm1v8AHoElZpFEeqKK28rPMu5JGAAB7GoRpD8QRwKcIsHzZ5HvRYJfHVop9VtdxKJXddJA2+b8KX6be279U0w+JNLICXmk52HAA7VzSXbNXprOUuzMdGmbUXJ5PoaP4h8U2lwreJIfEUwrkSLzQbe8hu7llile1uJTpZQAVc+2e9OTPIkfg9OidpkAhMpG0fGd+9OzvsqwOpXMt51PwcvErMqBHOMe5Fdf2tpYwTlJkneMgNqT5fuNMf4OhWQx2zzgkjxGk/aNjkhfrWB1y4dGktUwIwVzg51bDk1vjd9Rpv8AgMcgmlyoICjG9S0v7UBe3JpOAOE1A4U7fWixbvmuhpL03uhzaOoRpnnI/GvWEZGc14axLR38LjgHFe4BzGDnmhx801kCww2aZ54pduMUcE4oZJzpO9V5arAZByKouxoJMm3NLSLmQYpqXcClX/zNXpQaZN48Gs4ANKSO1OznEZOKzY385I71nyXppxzsxIMrisXr0cn2QyREhozqP03raIyMk0pcbkqwBB2I9c1hOrtrfTzHTuqeGwSfZfL5h2x/0r0dpMsvhOu6tgisV+iRyyEQuY2HY8Uaws3s7yJb5yqMCkTBvIDzTymGd3PbHudV6nGUzVl4peJ2QlJMjG29FEqg4rolTRqg1K71x4qkhd6vGd6o3NWTmkDKSFdhV3m1LVFj1LkCqMpGxFMlGOa6M4NQ+wqgbB5oBrJfYDc0R43VQApoEMwRwT2rQWVZRlSPpTIo2pVBIIztRCv7OmJI9S79t6DIQEwDQGP1F1QoWdUG/J5rzt9LHNKGUHWNvur0PV49dsGHKNmvKDeQk1lnfh3fS4y9tr4bB+2zHGwi5++t9qxvhxBi4cDnSufxrZNPH0y57/8AJUqMiufBGlgCDsQe9SvFc1NzvluWC459D6VU5HGdua0h068c4W2l+8Yp616FPpZZiqK4wRyaryh6ee15O9MRCSUhIw7MdgBXpoPh+0i3KFz6sa04LOKIYRFUegGKXmcxKdNhljso0myWUYOTxTgjJ7UwEUDYVcKB2rK9rLiLNWEORgjIPIPeszrvV36c0cUIGpl1FiOK8/ddeu54yhmcA7EDbP4VUx2VrV+JOpRLbNaQOHkc+cg50gV5cDzb53rgDIdR4HNEA1HOa1k0nao323wPevS/ClyAZYCd28w98V5wLjfemLKc211HKhwytmlTe/qjl1KGNkVtQ+fuM7/lULIHUMpyCM5qrRJdSRRyAEB9QB74rPH2d9NOQftDjNcFJ4Bq8h7jY1ZDkCtWYOjBy2xq4VQO+aHMcyqBRjzQFW0hcmqhUbYA5NRcHMajgmujPB70ANlCtvVZHOk6cAjerSDJkBO4OaGDlV/A0ANZGJwxJzV4txvwNqAfLJjuKKDhG7HmgzSquM1JjA3OKrG2RRACTvx6CgIAX0rt1GQNqlq5WyME4oJAk33G9MA5GQaXcZHvRIz+zHttQFyxBwc1IbJweDUHDD3qh2ODSAhyKhZOxrkbIwahl9KDXJqpODvVVbseavyKA7IqwbIwDgjvQzsa4HBoAgk3wwwfWpYnkGqsoYUMMVODQF9W+9Tn6VB3FVzg0BfOeOa7V9xqp33Brs770ARXzzsalieRQSd6urbYNAT4h7mu8QiuYZqhGKAIJTU688GhVHFAG1t612vNCDetTnNAFzUE5oddmgLEt713iEc5qNVdnNASJK7We2aqRUD2NAX1E9qgtVTmuz7UBV1DjDKCPelZOmWkhyYVB9qcFcTQctnpnnotmeYz/wCY1ZOkWaHIhB+pzTpOKjV6CgeVBaxt2+aJTj1FSttCvyxqPoKLzyakCkN0I28RIJRSRuCRxRFjUcKKtirDamNuAAriwGwqrPVM5NBCF9sCuB23NUG1cd6AksM7VB3qDgCuJYjYYFIKkKNyBQzhtgAB3NX0ZO5NWACig9qCMcDYdzQJWUsVUbDaiSzYGBQEUnc96A5ZMSaAPfNHdFkXDYNAYBCXJAA3ye1U+1ArlTkHfIrDkmrtth3DEaxrkKBt3NAktobkMkiqQexHNLPNCzZIkBHBwatBPGhwusZ/iBqGmjQhjgjwqgYrPdopAyZ58zH60a/uxHbu7HAArJ8QyhWGwO2BV4TfaM7rpn9Xn1WyRjOA2PwpFdwMcU51tdBjjA4BY/fSEbFTg1u14/TslZwqjJbgV6W0QysEkdY1Xyl3GxAzXmJiUZXRiGHBB4rW6fPPCobWxJ5yc5qM8fJftuX0LxRzXEEmJYgEkA4dGxjamegX0c8kcJtoxMkenxRyQKBbSWt3YT28UUrSllkcMw1Sb74+6l+pWr2DRXNmk0AZfMM/IfrWMk/Wo99Ve/6kr3Cpa2scTpLq1KB5mGRWnDD4azW5IkkDq7yySacy7HYD2rIseno9vBOXkNxI2Y1VcgYPetHrHVILe7uFtQWkYgSKygxkjv8AWncfKahX34wW5ukscBRI8wjaeMMAFBOe/Pc7V4cq91MWK4Xkn1rYk6leSM7NOxLcg8VlSzEEpFu3BI7Vpx4eC8cdFGJJZQdgSABRoF3xQYdmZSMEdqbgG9arhmDyzqe4Oa9nAweBGHcZrw+rE6j0NezsW/4VB6DFDm5/a70wp8oNLOaYj3jFDnSSWGBULsauBgYxVBzQS0vy0o4y+/FOSbrSbEFiDQYdwMwkLWFJcGAqxBIDYJrfkGUIFeY6qCttKpzsazzm2vE3FOqPNKXGFUsx24JqlncPJZRuCCSu5pa4LsmDnfzEDtWFbVW3YvKWORmlviLbp6e8n8jTcQCjcHIpL4kOLSJP9efyNZ8f/wBkZZ+geldeeIrDeMXj4Eh5T+or08YDorq4ZTuGB2NfPKcsuqXlgMW8xCncoRlT+Nd2WHzGEy/r3iuy7Uyjhl53ry1r8UowP2q1KkfvQn+RrTs+t2FwcR3ARuyzDR+fFT+U9w+mowwa5eahJo5RlWBHqDkVJ2b2NOWUaPWrZODTLwq3IrMSTQcg8U/BcrIACd/WqTQZrUjddxSDppbg1uc8bihTW6Sj0PrQTGKknFFiSYHKZrQjskU5Y5o7aIkyABigFxK6x4fNUcCOIk8muV/GnyeB2od2+k47dhQClwvj27wj5mGFryTwPFK6lTqU4Ir0d51JbOOZkAM6DYHhc9687aXxk8xwxbckncVll327vpbrceg+HVK2DkggmT+QrTNLdOiaKzUOpBY6sH3pmqnpz8t3nastSagHaupsiOag1AYGoLVm1EFSGxQdddrzQBtVQZMcUHzH1ripNAJdWtobmEvcsQIxkFRuK8pKtuXxCkmPVmzn8K9ffWpubdoj33zWGPh+6J/7MD3Y1WN0VjIZS2x2FSGCjCgk1ux/DTn/ADJwPYLmnoPh+0j3cNKf9RqrnC08pHE8jYAYn0AzWladHupCCIigPLOa9VFawwrpjjVR6AUULgVFzPQUaeHGqc6QBmrSTfZ4jNsCmDkj3A/nV8e1Bu4UuIxA4b9ocKV7EAn+VGH7di+m5ORp34Heqo3k2oSlm6fGWB1lBnI71eMYjX6VtWaGH7ZTVw2QT6VR3jj80raRxmhPf2YbwRcL4jDIQcmgLzNtGOTipj2ApaS8tmkCLIWdR8qjj60L/GbRJBGyTBicKMDzfnQDrj9q2e4oKISpAIABySe1ITfEAcsYLbDLqUCRsFtPOMVkSnqF5HNP4OiViGRCc7ffVTENi6vbeO4YB1cDYsHGB/YFDj6qktvI0ELth9AYkbe59qQktILi6tYrgETBdZQHY+vb2xzXG2gluZrY9P8ABjVf84jaq8Zottvpd4L20WYEEklSR7E/y3rQXesXoUiLb+CofybZIIzj61so3rUX2ax9Biq8GrA57VB33IpBI3GDUxjAYH60MHfA+tEQ5b67UBcGpYahVDs2KsKQDPlNFV8jFUdc1QNpNAFdMjI5qivg4PNEVsiqumdxzQFjuKqdqqj4ODVzuKDSjY2NWZcjNZ15ffZWTyF9ROw7AcnenoJVljV1OVYZU+uaNBGdJqScirMuRQ+DQFhsa471GquzQHHaoBq3NVIoAitmpO9BBxV1egJIqpq53qp2oCpFdkirZzUGgODetWDA0M12cUASpoQarBqQWrqjVUg+1MOz6iuzXEZqCtASTUHeuwc813FAdiuC11dk0BIFcTiozUFqAsWqheoJqMZoCakCoAqScUBNQTjjmo3NWVcbmgOC43O5rjvua5iBQ2bagLM4A2oDuWNSxzVWIVSxIAG5JPFI1Qmpt6Fe3sNlHmQ+bsoO5rIvusSmQpbMEjH7wHmNZE7u4ZmZi57k5zQ6MOC3unb3rUlyrxhQqEZwB/WkLbqc1qilf2kfdT2qhVmGRjihKhiYggaG7+lKzft0+Ek1HqLXqlvcQhg2M9j2qbjqEUaEr5sb15uBpLNiVTxYjvpB4+lTLfR3HlOYx6Gsvt9s7jQepdRuL2XDeWNDkKP1NbHS7iCaJAGXxBuVPNZP7AthME+uaVbzS6kBQDgitZNJy49nerS672VTsRgY9NqSG4FTcySyTCWQ6mIALfxY9fuqU0uvl/CmrHqaSkCy5aR8Kp3HrTf2pFGlASBtWZNqRq5fEI1b4pnvtqJcuGypKkbgg8U9b9QuEzrleVG2ZJGJDCsaN9sEYNMLNjapslX7bVx1m6lkYxsIEIwEjGMCsx7hRknJNDMoIoQZS2SNqJJPQkk9OaSe4OlQVX1FWCFF0RjJPeiG5X5VjyB+VAnuGkGiLCD94k0xQJNEUwVSScb03bHK57Dc1nyqkQAXUW/iIxTEchWDTuC2+aaZVy+qfUDwa9vYH/h1HtXiEQFCTsa9l0x9VlEx5KA0Mef4NOdqZg3hFJvuKbtzmKhzLtsMbZqgO9WYGq96CEf5KSbds04/yUmd2oDgM1jdYs1Miq7NpYasD1rcAwKU6nGHRD3FKzasctVjrJHBbCMMPLtVLfqLQFx4SyK2Bgn0pmXpQuDrVmVjyMAilm6VNG2QyEe50/risLZPbfexjeWkgJMTxOfTcVhfEF1HMY4o2LMpyxx9K1Li2nTdoXA/iA2rA6oMXIPqoqsMcfLcZ5+iQ9hUiuAqa6WCrVZeM1x3Fcu60A5YdRueny64GOk/Mh4avX2HXrC/whf7LIf3ZD5T9DXhAfUbVdR34qbhKcun0oxOBnGVO4IOc1QExHKknPavAW97d2p/YXEkfsjYzTq/EnUhtJKko9HQfyqPDKeqe49yl86ng0dOpZGCBXjbb4qQALdWeP8AVC2PyNasXXuiygE3MkRPZ4z/ACzS/OfA6bp6kDwopea7dzg5xSR6n0gjbqMf/lNKzdb6VDkfa2kPokZ/nRvL+DprJOEG3NYPW/iFYi8Vt5piMauyVndV+IhcRGGxjaNG2d3PmP09KxYo/FlRN/McVcl90NWNm/wSWV2Z2kYksTzVvhS1W56mDIMpGhcg/dXXaC36IkYPB/nWr8GwBbG4ucbu2gH6Umu9R6J21HNVrlGEAyTgcmoPNJkuDgVGa7NRQTLYEnI2NcNzgnerkV2nP19ax21Qq+1FUe1VX0PNEAphwFSEzVgKsBQFQlSIxV640jUCe1Tpq1dSCukV2KtXH76AqVocrNHGxQKZMHQGPJwaNjNJXAe4uDbMAmE1pJ/DwM/mRWvHN5Jy9CLdPLaR20bpExTLKF8wHsPypb/Fr3x/CjUGMoDE23n9d/pQFSKG9E4mea5kyXRhglPy4AzSrTWkl7bWdqrGCJy2od+fy3rrmDHYt/d3MkaPLfiONshQEBLEEjiq2Nwx6i8VrbO9x8rNNtsO9M3MMizxyCGOS3IZAmACrN/UmgW5Tp7Sy48SR38MGQ58Rs8/cCack0NnLWC4tfGN42tWPKPkR/ce29KxxwwvbxQBbkrkFid032z/AOY0zdtCqxJNA0aSr4QjjHmXJPYfSh3tui2kcUaTQxSPreQnzbAbfUgUgzZEubW2cMY9KkkSFSHAJ3wPrTbiUrNLCy2rgkkOd2J0jJz2xkdtxVnUz9Ugd8+H4etEPbjBNDurdbiW2SdUaY69XoQWIUbe5olMO3sna+hRpP2i4bxCdWUCjOPTzZrjcvc3txbW4aVJVOC7EeHjIP3Z3qbQSQwTmOJkmRQ0TE5xqyQoz6AgUd4ZbpZoXnVJ20sWjGAMYyvPvT2SbFhbdRj8eQxyaEhKAbMTnB/ICvRofSvNXEEd1JHEJZJBGqBpEHDjVufuNb1rMLi3jmBBDrnY8f2azy77VDg3HOD6ZqG2NQDkY4NSRkY9agKE6eN88CpG2/cb1BG2BUHYbmgDyDuKhTkYrl80Y/CqA4bFAGHpQ3WrA5riMigBq2k0ZW1CgstQrFTQBXjzuOaTvbeW4jUQzNDMh1Iw4PsfankfUKh1zSDNuLWW6tNMzRpMm4ZRkA9+exqnRdcayKZo3SNvDCx50qRzz7mhdY8e9s3gsJo2LHEqhgSV3qelrD02yWC5mSKRjq0O42qp6KZbuo3VORUMuaBHJpOOQeDTIIIpGCVwa6iMuaGy4pB1dzXV1AQRUZxVq4jIoDler80EjFSr45oAhqA2djUhs1xGaAiuwDUEV1BuK1XBB5qwNTmgKBiKsGrjUYoCc1OarnFdQFw3rUFqrXUBJeoLV2nNdg0B1dXY9q7FAdXCpxXYoDq4Lk1PFQT2FAW4qpb0qCaqd6A5jVDvV8VB2pBXT61g/E98FgFrEx1FgXIPHtWvfXQtLV5TgkbKD3Jrxl3L4so1Ekk5JPehvw4bu6m3lEsen98CquCYwTsTtQgBFKH7elMP5lyOOaHarGwAwRk1fAJ2pjp8kcEmm6g8SCVcEEcf6hXok6B04QG6aSVYgNRB2rPLkmPtGWcx9vINGynC5A9qj7HK0bP4RdF5YDjNerguYXufAtOkaxjB1eQ4960+nW9t4dxbxwGFm/zIX3IyPrxUXlv8Rlya+HgoemzSDUkLlTtkKTmqrYSTSERnOnn2+tepvpZ3tnWwt4hAmQBjdgOT9KQnZkRzO4BC5ADMVB9qJy2nLtizW4RjGW1Abasc0o0ZiYsMkDmtmG1aaxkuGYARkAg8kmkHAWQryO4raVTOuDvWhbAPAhAGQuKzrhcSaV4ztWhBbuijD524p1GP7Vr2PToXCvKqFmGVQnj3o79KtPtSFFI07vET8w9RS1jdvEvgzgmMcMAMr/Wnl6tHHIojjYljh5SMkD2Fc2Uz30qyrS9MtCTEtuodtgQ3yk+tRD0Kz1tCoa7lUeZkbyj9PwzTUnUOnEMBcPlVyf2Xzn8KTtb+1wxfxbdmGGCLqRvuqJ56R+QF/wDD0kEczwOjpGNToG8yisJk07LjbuBW3edVnaGW2tUVI3Pmcr5mH9Kx9BbdiQPaunj8tfkub+SlwDpUkHGeTTFoizD5gCO1dJCkilQ2D2yaCttIih1zkelaDvZyVPDGBXpuiPq6ZDvwCPzNeWWUuoDc16nocTHpcRHHm/U0Muf9TrnAwaatT+zz60s64GSd6djTSo9KHKlx3FDB81Xf0HFUOzYxQQrHC0kdmpx9lpdU1ZphwO1L3oymfSmxGMbmhXaARbffSAKfKMVYHHFDjOUFXBrnvtq7QuchQCe4ryvxnHpntWGfMrAk/dXqxXmPjU//AEY/5/8A9tPjn5Fl6eXGwqea4VONt9q6mKDxtXR7gip42yKqpw29AFUCrAAHBzVVODVjQHFd8A596qRirZ3yK76kUBUjNQVyMCrH6bVAoCBt3qSudu9cak7YIoIIjB2rQ6LGJeoxqeBk/kaRcYOK0OiTR296HkyF0kZAqcvSsfbbvOmRzLhpJAOdIO1bnT7VLLpsMCDAA1H796zknhnnSJZFLMQACa2J3wcDfG2Kyx38tMliMDA4FVJ3qzVSqQtmuNRXGgiYFWC1Iq1YNVdORg1I8p33HrUgVaqCRU5xQ/l3GSO4q4IIyKRrahUH6VNdQEc12K6uJoCa6oBrs0BIrMniguJ51kkdZgFU6TnALbY+8VovspIBJxsBWfdvewQB2WKOFGGp03cJnY4rfhjPMvd3VlbyuqRte3ByGYnOO2PwoUrw21hDLHEDcKAqKBkhu+fxNPRGwuGa6tkQSEEux/c59fcUvc3MUMpVpGSYqjzSRJqBI7d+RXVv4ZaVt7i66j04BYihicNMwOCdODge9FsktreKWIMrq+5jIyzNkeb9arC8R6jGziRJ2YyQxBscgfN+Gas0h6TDomjLzyOzKIt8DION+1F/wIF3C3VHQXUQUgtHKwzpYjAA+lLG/mlX7HcxNNqbEcgXn5hq3996ci+zRyWiTtGSZ9SBxgp5Sd//ABHNWubpXMEEsym4VSXKnAUkf1I70Xr4DJ6na3hktpZWhWaMDSw/f+v0pgPDE8phR5eoQqGJKnD5x2H1zQr2CUw29nNeAmJWeZh5sLsRRFe6af7NBDCdSK5lKYOO2R92KW9qUnt5mAT7TGXj1SLAV0hlB7kY5FRLCLwLfzSeC4QF0jXlTn0xyK5biVrmS0ghUscqHb5lByT+tUuIbyEwWk8qLbsVjd4xz9fupz+E0L2IXDorKwiEYZCjY1+qn8qe6PdxXMEgiZiI3I0smnTntWTexLbqII2jtyCyKJZtYZB3x23NO9KkWKaK2QFBEvhyJp2BODkH6is76ONtDvk0Ubg0EDerqexFZm5l7ihsKNnI2BwKow9KZLQHKkHtvUuO9Uh2kwe9FYZFI1UbNEoA2NFU5oCGqp8wohGRQ28poCoYoaKWLxsEIDEYUnsargOMUMhoznkUBiLYXdv1GEQREqnmmncZ1+oGaXUWUltJLPiSYkggncnei9Wm6rbMzeJJNbnzBoxjR9cVnktd2njLDpkZyslwew22A9fu4q8azwymF8dN7oieHYiJmXUpzoz8gPrWpHIVODxWb0T7ItoLa3Y618zArgkmnWVkORU5e+2h0NkVxXNLRS4OKZVgRUgNhg1U7UYjIobLQFKkGuIqucd6AJzVGTPFSpq/agBeZTVlbNWIzVCmPWkF+RXEe1UBxU6qYQRiuyaknNUP30Bbeuoer0BNd5j+6aAvXfhVcN/Ca7Sx/d/OgLZrtR9CajQ3tUgEckUB3iEfumu1n0rjtXBh6Gg066kGoBHoakEehoDganNdkCuLD3oCDXGuyPQ11ARya7irE4G4qpagIJqjNipZgBxS0kuTtQGX8SszdPBXhZAT+deTeXLZJ3r213b/AGy0lgxu64BJ4Pb868EyP4pQqQwOCvpSdXDl1ocSk7c+lGtrjDaHGAaGvTpwmvYEb6c70KWTAGQAw5ob7/r1fTkgueleDcs48OcKhTkaqPZXrJcXFjcySzIw0q6DUV098VjdFu9NwiuUMMmFkWQZUivQCztpyrf4c9tExHh3Ecm654Yr2FYZzW9s8tfJpbn7Xd/sJMxQRabmSRDkg9setUubp4viGNkyI2t9IxyV98980WJ1RXtuoxPHPIfDEqcSEcMPfakmuUtesJDG0lxK7hHmkHCjkCsZbPSJOwbfxfsVzaylwIXK5U4ZVP8AKkeoMwj8OQZkLgAr+9jH8qbu70y380M9r4jI+lZgMbZ8uahdYvXljCoVDLEc504wC2/tROrtcNxDV02dXtzBapb7600kyDjHrXjydcz77Zr0vW5JYOlSh5JJk8QKGlxlW5yCOxFeUjclSVBJNdHF62eIRGq9RfetZeQKyYx/x0YOxzWoGxMBWysPkcjCkmhRrpbVk1aVsDA5NRnCUNAZWLPkZqRM6jAqhXByaso7ntSJM9xpi9GOwoLkLGgzknc0KVw84U8DeukfJAHahO1JnOQRsabilyhVdiNt6Qk3kUeppiD5mYcZplKsQQ+TzXsehbdJtwe+f1NeQc5r1vTA0NhHE3zR7Ghlz3oW4VyVAJJJxWwToUAjjY1nQKJbtCeFOqn3OTxQ5HSPhlULnVVXAVgDzVyNbqTwOKpJvKvuf0oArIpTA5pGQFJMU6Ofelr1NMgb1pkoDlSRuR2rgA4534xVIjjUPfNccq2ocGgwzF4RwMkHeuozHWn03oNYZzTTGpFeX+NR5rM/8/8AKvUCvMfG3Nn/AOP/APbRx/sMvTy4OO1WB2qo+tWHGcGulikjahnYg1ftvVW3FBCqM71YjFDjbtRcZoNAwDgc13B3qcb5qSCN6AgDIyKgDBqeKjGDvmgOz77elcd1I4xUn2rlGdu9BBN60ay3nA9aHIMAY+laHw6iSdXhSRQysGyCPY0svSp7a/RYfE62jEZESF/5fzr0Ei6p1IHJwfeutbOG2eSWOMKzDTnNSqsZ9Wo4x8uKyl20FNUJ3q5qnemlOagmuqDQkELVqqKkVg2WzXVUGpphYGoIwcjnuPWuziuzQEq2anNVO5zwagNk4IwaAua7NVzU0BOa6q1NAUuVSSAxSM6rIQhKcjJArLuL62lEqqj/AGvR4DEDYrkZNa+dsAkE9x2oNpax2YlMI1SPvqkANb8WeOM7Z5S1QXFta3eg+HEZl1MdQ2I5zQIRDEXS28AsmfHQ+UlT3FEi6ckN89xERGXUbAZ0nIzjPqBij29pDbl2SNQ7kljznOa0+5jE+NZgaRrqQO3ixwkKrRr+0Odu3sTTdjoMTQ2c5EqsqK0w3wD5qfVUQYVFUegFL3LyxeJLb24ln0qsZPbnP5UpybouJGyjhgtp7xrY3MksxGnGeWpfqFlDZXcsUY/ZzQEKM5IcEbD7607aS16eohmumEkmpmLfu5yfoKypb2G3vpriSX7SWxpKjcYPftWn3J32PGiFLZVUrMkKRx5YLtKG76qtH9mtIxM8jP48gdWz5nPYGrdKv16tI8NzbR5RCeMhgSOxrWEUaBQsaAJsoA+X6VleRXjpkW9rLBfJcxwOTMC0isdkO1EuOnmeMRnKxmQyOGOWOa1CaGxqLyUeMLG1tgxK20YJ2+XmhXTNEYGVjgTpse24phjSXUnCwRsdgJUOfTep8rb2rT0GN8VZTiqZq4rVmsfWuO4rgNq7OTt2pkHjSQw5HNMnegSDvRY21Rg/dSNRxg5Fchq7jIoSnBxQBga5hkVUNtVg2dqADupoisGGDXSLkZoQ/A0Av1WR7KwnnjjEmlc6TwayI4ep3FrBPcx25iQeIscYwwHpt7V6BiGjaOVQyMMEHvQLy4is1DksQ2wVBmjHq9Ce9kbYpddTiaNMCHdnIxnnatsrkYNYRv7u4bxbMa0XSJIJAAy+4+6tCwlvJGlkuU8KMnEcfcD1NPIW7oskZU5Wpin0nDUfIYUCWLO45qQbVgwyDUkZrOSV4mwc05FOHFAWZaoRR+RVGWgFyCDtUrJg4JNDmvLWI6ZLiMN/Dr3pKXq9ipwJiT6BTSPTWBz3riBWKvW4wcRxSv8AdRR1O5k3jsG+rNS2NNQqD6VBSsw3fUiNoYE+pqmvq0my3EKk9gBR5Q9NM5U1xbNYs9t1rGftLH2UgVly3N/bviaSYkb7yEUbGnrTtUg1j9G6hNcySpO5cABlJAyBuO1a1OFVwa45PFU1YrhLimSTrFRqPvVhKDXHS1AQHB2qeaqwQdzml5bxIZfD2Y4yfOox+JFIGxtU1mP1q2jOGVs/6WVv0Jrl63aN/wB4PqtGzadcBmkV6rZtzLj6qaMvULUjadPvNANVxOBS4vIGOBNH/wCcVPjITs6n6GjZDE5oTyBRvVJJwg5BNJvKWOSaZjPLnjaqIC7bZNViiaQ0/FCEHFAZnV7s9NsPEUftHOhD6c15Ex3LSFzKqu51E9zmvXfE8Kz9LcAjXEdY98c/ka8jbLKGyEJX1IpOvgk0tIk0aZe5OPYUhLGQNWCB6k81ryKGGWGQPXtWfdzxEaFOT6im2y9OtJFDAdu9e6sLtJRZtMG8SVMaUGchM7n76+fsuhQyncdx3rVtet3kdvHFHMVSPgAD61lyY+UZ2beunt7e70SNGYWmfUsyS5ZHOSMj0NY9l1Ka3v2in0kmTDsRw3FEt+uRXGg3KLHpfxCIExrb1ajS9LS4a7kEUrTHMqSjdZM5IArKY66yLGa6qvxD1CbxWtRo0DDZUYb76vbJHbx5EhUIiNxnUzZP4dqyookMkhuhIQi7jOCTV+p9QSztYYo1Y3HggeJrxpG+xA9t6Msd6xirJJqHPiBbe46XMrXdqGhOuONG0nPdSvr715OBoc7llYfnQiWlBbJJO+/eh2yCaXSxI9xW+GPjNI3o2kKGcSB8tnOCKZBzOo9azI2dLpUJ4atOLecewzVtMLv0M/meucYGBVS3mrmO3vQ0DO5qHOlakbmh3BxGaCpLUS7NVkyWz6V0IzzRWCxofWkzBzmXPpTSRPE2kjY7g0taKGm1OcKNzWq+GXJAKEfhTViUbZgBya9bZTeLEJMbOoJ+oryTQukykHUh4NbnSryGGKVLiZI1G6ljzQz5cdzb0HTxmVm9Nqdc43rK6N1KznVmWXQA3LjGa0pJYWXK3EZHs4ocllFTdM0M73CD0GaIMCFSGBBHINDjUiTUe9BDHY5xQL4aowRyKYO4qkozEwPpTJnA+fTjGRRSu2Kyr7rMNpImuCRgTjUhFM2/VEuptECKVCB9ec89qV6V400qE8KarJGVbfIzXGRyMaiPpVSSTkkk1llltUmnDIrzXxqMx2h93H6V6UCvOfGg/wCGtD6Mw/Slx/seXp5Krj0NUHOasprpYpI2qrVY1B4oDoz5gDTBpZNmBpgUE7tUg7YrvY5qOTjgUGnIIqCNsmuru3ApB3Pqa5dj3FSRnYVX60yQ/wAtaHw5t1q3+pH5Gs99lINPfDxx1q2J41fyNTl6pz2+gNtHjud6GmdR229au/Aqq7CsotxNUFWPNVqg4nBqDXZqKEhipqoq1YNnA11dUZxTCRVhVNa9jn6V2SeF+8mgLmqkZqCGP72PoKkIO4J+poDg2+CRmrD6VBUEYIqBldmyR60BauFSajFATipqK6gk1wNdipqg6qySLFE8jnCIpYn0AqwpfqUTT9NuY4wS7RMAB32ohPJxdRPULiUyjDsSw+npXSp2waT6Ta3Ul4pit5XAyCQpwK9Lb9BurhsSFIQPU5P5VeWPfS8c5rti2d2/T7tZ0GQNnX+IV7C3uIruBZoGyrfl7GvK9Usxa3s1uGLhDjVjnilunX8/T528MgqdmU8GloXvt7UihvSEXXLSRQZSYSdvNx+NNLPHMuqKRXU91OaWkKsaz+qo0tlIqnBHmH3VoNk8KaFJEWUgoxJ9BRPYaqOTGjEYJAJHpR0bI5oOHaMEq2SM4xVMuvKsB64rXaDmajUAcDk0uJMj5gPuqr3UUTbuoJ3OW4pkabjGTUwHYg9qRfqdsBszMfRVoa9WiVsrE5PG+BT0TWNAkGDnFIN1hz8tuB7l6Wl6ncOMAon0FLQbanbNWBxvXmzdXDDBmf6A4/SqxPpuI2kLEs2F+tB6eozkYoUi9xzVYZcqATk+tELetIBLKM4P4Gk+qxhY4rhVJ8J8tjsp2NNyKrcEA0PMkYyMMvfBqtWHGfYlZr6d4TlVjA2OxOT/AENNWPUJJLie2nUCaLzDSNmQ8MKuk1tGPCjVEcLqEaAAkCvPfaLmbrkV1HbtiKLToBznGfTndqXv0Mr8vVyKJE1DJI3AB5oSThSFZ8523Pzc/wAhmgQveJHBmEu7LmQlguk/SrXFs817bzNKqCHJ0YzqzS0RqSIMKVYtC2RmrJP4Q0EvIeNTDSKI08IGRIrEfwjP50Gvb3WsYwfriivKirlmAHck1nzX2qPRErGQjdgeP7+6krSJr2fB1FB85JolCsfSYhbCSS6YxgYxGMavvNHsOiwEmSQZ9BTUn7aXC4Eceygdz6/ypYSme+W3jLeGhzIQfmPpUZXvUU0J1is7YtGiqRsCBSyLPONYYAH1PNPzw+NFoJAB5BHNLPAqjwyWUDgBsZqKIGLWXOS6g1SWF4V1Ahh6jtVzoVfDbSVG+4Jo6qqriOIgHuE5pGPExeJScaiASM8Uj1azS4t2OBqG+adQrGuFjf8ACocllIMbb7b4ppeX6W/g3yD1zGfv3H5ivRq21Zf+Cz/aDKrooJBAPbGDWuYs7LGB/wCOrlFdzUaFogQ4/wAtAf8AmNQo/wCIWN0XSwzkE1W0hlVqpwvenvs8R7H8aj7JCeQfxphl3NysEbOQSRsoB5Nef8OS9ujjzMxyW9aY6xdxyXDLDnw18qnPPq38qY6VJb28etsljwAKjKqESyhtQqeH40zbgHgfWnEttQ2MSn0SMbfjQUvo2uNZVkGMZptZ42OVkUe2agwpIJU8yGN8fusn9KJaeDcxazAqkHBGKsZYS2FZdbd6LBEkCEA4zuSTSFDls7QRlnhTAGScVnCxhuhqgtURezOx/lT93PAY2QyqCdsA5oaCIqB4YDjsRxTmyZ7dEkJ2dV9wxpOXptzHMIhcOGbdSG2NehkMbL5xuOBmqRwqxSUgDTuuDxmnum8vJedSsZNJnfbsd6ctOvXbvGJHBByDlRvXdcXxJgkYLO22AOaHa9FvDLgwmPSMDxBjNXLsGpZ3u2IbOk7EVl3NtcWbKjTqUK5B0+lb0XTLmIZZBgc4NZvX1DR2zLyNQyPupteHLWWmI/iSkhixT0Pelrm38G3B7k81pIwZd+RzSl03jK4HyqKHVlNwjG5xoIJz2NSFeI5IIo/2XMEUi4VjscmtNY2WMLIoOBSyuiwwt9s1LgoMgnUOwpy26xdQqFEsiAbgK5FEj6etzNojjJY9hWhF0G0RWM6ysw3Jj3xWeXJjPYyx0SuuvzzoRxISCXGxOABWetvPfO5JII3YsOSa2FsreM/sHRy3yOQMD65od3Ji2dwNDHZQHzk/9N+xpTL+IsYSApqU7lfSpsIZpZwYonfH8IzQ2HhSEE5yORXp/hmHTZl8b81pll4zaPli3thcW80cskDIhI3NMQbyOfQYra682vpLOOxBrFtjmBm9aMcvKba4JJy30qGNdwM1Vu1U0QOc0G7bK4FGOwxSdyctihGSITgVExyu9TF8tUnPAoRRbWBpYyVIGKK0E8YyMsp5ANNWcYhgCn5jufaplnx5QDTXJ0Tju3U6HQEDbFEk0yQnA2O/PFFgt1vrqGAnTk5JA3xWlF0yCLqEkIDkGHUmW9cqaEZZydAfZJZemJHG5gkj3cEFfxrSNrczdJRbSRfEDAM5POKRSNB9osAzAqN2J5z/ACo0FvcNZKOn3AIjYLoJ8xIJOfpk0mHte++0QW9vbB3N2/ePvj6e1N9Olv7W7USTJPuFeMH5M75pVOndQg6nBK0kcrhMhnbAIGfL+FMS3QtL2ZobXAXDTsGzljwB+OaDs+DbfE4F19nNiS+rTkSCiR/EC3Ms8EVuokjJXBfmsLp0dyvVI7maNhklnKrxkeg9jVmjgi6u6KcsSPIVyTkE5HHqBRKWWOM9JtbUjq5F1EoKxZiRDsfxp7phzJIpRIzgeVfuz/6sikJ3hkzaC7YyFgUCnOkk8Z9Mn64ologPVEAl1BAyMC+HOy+nuM0s/RNuuqhjP7sjj78/rXATDhkf6jT/AF/SuXdMQCvPfGg/+X259Jf5VvCRh80TD3U6v9/yrE+L2R+koQRqWUHHcbGr48vyicvTxgGakCoFd2967GKTn3rj9a7ORXGgOTZgaYHr99Lj13o4O21ASTip75xUDYb1w23NAcKngc5rsewrjQSBx71BHrUnfgb1XFAcx2IFO/D5A6xbgjlv60ids++1NdEBbq9qq8+IKV9HH0NhsANsVA4qWIO1RnasotUmq1LHaq0w4morjUZoSFrHqT9KnUx4X8TUCrCsY1Vwx5bH0FSEXvuferVOKYQNthUiuqaRuFTXAb1Iph2K47jBqyqTwCfoKnw2/hNGqnYOCnGSvp6VcHIyDRPC2yxAA5OaWN3YxyYLu/Y6RtT8SuUg1SsbMfKpP0FCHVrRR5YXyNh5c5qJOpyGGUmJkIHkUg7/AFq8ePZeZjwz3Kj764KgG71jiW+m3UquOyiqaJnYgtJJvjj+tbfbxid2toSQhcjLVwuYwNlOaUsbWTVuMKdiWOab8BQd3GewIo1ITvHdtgNI7U5ZKSmTkkmgKmhyQDgjAA2/WmbdxHGAxyecZooBm6faXcuq4hVyuQCSdqsnSemocixgJ9SgP60te3zQsscBHiN5iSOBQEuL+Ytm48JBtkKpLfpWS+2uttbJstvEuOMIBRAAowFA9hWPdLNBEM3tw8hOdzjI+6jdKjd2aeR3YL5VDOTmgNPOa7OKg1wGTQSw3pHqdwEURBgCd2J7Cm5pUhiaSRgqqMkmvK3d0bmd23Ck5+tElo3pEszyjTk6eQPWqBAO1V1gDfAq4bbIBIHfGwrX0lwXberoI13ZWJ/5sUJZQ2wP025/CrFZicLDIT6gUrljPk/Grl1A2Rc+pzVWlkOBqwF40jGPwqrxzKuXiKZ5JaqEFtgSCPSss+WSdOjh+nuV3fSGfSmSu3rmpjYMQ6uQRxkVMevGkrqJ7U2IQuNQAPrXPjvK7d+dxxmtLRXs0YwVVx7bUwl/ETh1ZD64zSbWTscxyAexqhtpoVLyumkeh5raZZ4sLhx5e5prLcQuuVkU/fSguxNKyRP5V2YjvSLNt6g7g+tSDgYBI74qv+j4sT/yy9403J4TvGzIupSSjyE7euMf1NEefwY8kkqO0ZCgfjj9c0ikrrMsmokrtgnkbbflTTXvjr4S5hf+EHn8jUzk36ZZ8GWE3To8cKqLgKdg5G5/E0oZLuW78IJIUY+Ulguw/e2GavHdStGBlyVGC2nGce5oT3YLsqqZZTthDgD7xVdsBZ7VE0DWRIG5EZfBPqe1CnhcSLEFLTAaticDnds8Dbgb0FLq5iLEspVRgb7DPpjvXQ3spMgVXlml74+X+/up6MSWNxPHFDIWmIwBgY/5j+OafEYtYRaxElm3kc+/9arbwiwi1Nh7qXc5oVxOLSLxHy7Hgd3ai3UEmy3Wuop0600xnEzDCgdqY6GYYLBHkcB2GWz3ryd8s911KRpwzsmMKnfIJ/lT9rPJAuCpx6E1GlX+PVydUjAxCpY+p4FCtLgTM8c5Dsdwaxh1BCvmjqRfKGV1hkBG4IFGk6bU0KAZUsPbNaKLiNR6CsC16j9quFi8JlzvkmvQAYGKWiocz+HEzgZIGcVm+eUZmkbJ7DYCtOVBIpVuDSDsiyFFcNj8qVPENoUHDMD9aNaSOspjdiVO4J7UMtgZOKvb3EK7sSG9SKW1WHqWu28J45OwOP0o6So/yuD9DQb1PEjAGck4GKqVCYGluGeTxGVOFAokiExsryvpIwd6lZILeNUaRBgcE0nc3AmlCxOCop2iQs/Semsd4nJG2zGrx9NsAdKq6HsCTRR5RkZ/GqIrTTqgY+pJqdq0J/hMHYt+NVPT4FGNbVoSuIoyWIAFZkcySyOpY7cZoKJ+xwjiRvwq/wDh8Ui7SEiquygb4GPal7e8Ec5IJwTjBpmM/SEB1LIVK7gkUs9y87uGKAKcYArVuplFk8iHIIwMVj9K6fLbQ3HULqMeIxJiQnOMnk1WMTR53dYFj1pGCPNIRz9AP+lTZW78wwzzD1ZvDQ1p2FgiDx5x4tw2+pu1HvzOLSQ2wzKOBjmr0m1nLa3KyCRLC2RxuHO5H30dpOpAYMEb+yn+tR083bWpW8YgttG2RqO1BRLqFsi4dwAQqzLyd/Sg5N9jG7nQft7F8dyu/wCmaxes/Y5rLVbRrG6PllC9jn0rYsZ7nEzXzooJGkZxirXENtehlYI7L5SQdxmmeOXjdvB3CaRhOSO1AkTEYiXdm5NaPVemXlndMYYnlh5Vhvj61mG6fOBHg8EkUO+ZywS6ZEg8IEZA2rre8xGEJbI24qlvGGUl8lj60BVMUhB49aVm1S69NW1vmtpdaY3GGDDYinv8Xh8PCnwR3RNqyIm1rgjcUGcZNZ3il9nldtGbqKNG6rEpB7E7VlSSGWR5ZG1P7cCqBUU5O5qDtG7HOTVY4yemVAYGR2I3PNen+F5TNYzRA+ZeBXmYB+0pmwv5enXZaMAg7FT3p5Y7jLeu27aI9z0W4tmBLRFlOTx3rPgXTaoDydzRZOq2TiR49cMrjzKRsT91VO0aggDaljLGuGqG5xtVRua5tzUqNt6pohjttSFwfNvTr7ZNIS7tTRkvHsvenOjWn2zqaA/LH52+6lE+Wnuk30Ni0paGSSZ9k0n9anL10h6uFba7mmSSNH8I6SSPvpW66NbOSYy0ZHAByPzoNhm1sssT48za2Hue1OSF1XDuNhkmsN2ej3Xm7iOXpXUIJEkR2JJG3PHNbMvhdOtDezEy3Eh8vsTk4GO1ZN4Yuo9cihR8eTSG/wBW5rXluoYenxQ9SjBkwDpY68b4z33xk10Y+u2OV3WZaSJcRzXRiUyGTOANxx3rSuOmLbtJbWuRK9vuSdycj6c1h9HkuIJi2gmFPOVI5+lb1re+Ldi6nYhbljGiAk6MYoGrO0QdNu/sLC7uGiMQLoQ+cDHB+4UYT6CsMcfjvO7sSW+bSd/xAxVYrpLsXtrIXUqdR1d0GAP09KpFbzQ9QtGjLSFpWkII+RW5oHu9n7F7m2sby7khQzEh8Bhuuw7egrIeRJ7pL+d1hcZLEd9JB0j7iKe6bfaLp7YqWt11DTGmx927mifEFjZw2kcrwYhj1EqndjjFEK9Xtj20Fv1G9mkRykkuTGyjBUjG9NW2iG5gMLkhfLMoblzgZx+JpG2u7a2lW5toWBkVkCgcnamEbSdZjeOUrh0YfM2wBFF7geiNdUageDXVzEtmsj4rGvoUn+llNaorN+JQD0G5BIHy49/MKrD3BfTwA2FcPeuFdXWwSa4mo5rsUBZTvijDjalwaOhyMkUBcc4zXfiKgVOMDGKAntkVB24rs4ricngfSgkHmoJwcDmpJ23BNUY77ZFASTntWn8LJr61Gx4RSx/CskHfGK9H8Iw6Rc3JUniMfzqcrqKxepZwW24FSDlQfWlLmQRJqLAAbu38I/vamlJMakjBI3FZSrqG4qtS2wqpNMnHmuqDXUEoKtUVNZNEgVNQKmgOqaipFBpqRUVeJNcgH405N0qOP2Vvk4GdyT2rOe4unZzCF0DgkU7d3KRyaCjORsABSxluZSCkGnHBI4/Guj1GFpS4t7uTSJJi6nfAqE6egP7SZVUcE04YbxudOT6nirjp2reaQn2GwrGzK5f4qa0TC2UMoZX1Ecd8/gKtcSLLEkKqwHOFTH5U2FsIThSGYdkBY/lRFkmbaCxfHrIQgreXRa2zLW0uRfNOIiF3CKxxp/sU9b2MqLhpB6nC8mmfs984zJcRQDuI1z+ZrhZWfM87XDejvq/IUrmegGktU8j3OtudKnJ/BaJGHcYhtpcHu3kH9fyptXt7dcQ2749EixQmvp2/yrUgcZc/0qLmelWgmjXUVQMeFG+aBNI9vbyT3DEIgyQBz7fjtT8Luyhp0w3B08Ch3a210PAkhEqg6iGOwx3/ABqblTeTS4ubtmkDaWbLMAcYH/TatCynvHiQQ2isVBXxXBwff7vvrWNpYxDa1hUDckoNh94pEteXE/7BZYYV2SKM6Me5x3py7PZGTp93LOqq1xLM7YZxGwRfvr1EMUdnbpCDhUXGWPPvWRF0VmTN7fTaiNlVskfjmsJ+krf38sVk11IsezSSKMMcnjiqL29rHNHKxWOVHYbkKwOKurBjhWUn0BrJg6f/AId04WVmAZG3lk4JpR+kzTWvgCHdiCrg8H1P40EL1Tx7uVlaMpGhwA4Iz70qtkg5b6jANOx9Ev7S1PgX6I+M4IIA++sqNery3HhwztJltIkMYdT97Co8cviqlh5IIF3AYkfdUk2qtkrGG9zvWyvRbVoUW4jErgYZwdGo/QUpL8L2DtkPcJ/pEmR+dT4W+6ryjOk6law7Fwp9CNOfxxQv8U1nEUEhB/eYEAflj86aueiW9hFrhuAg4AMWcn7qQA7kAHvis8pMXRxYeffwl5GlbU3PYelVVAWwoOTtj1qQuo4GcnjFXjVMasayO/AqMcfKurPOceJlIBGMagxPLCuKZYZxjvURzIVyDjHbNDe/XB8FRKV5x2ro1pzefza0LZIVYEsDjYgnmleoBGi87YBPCnmgtPKwwCADvgCgSMzkEnYDAHpU5ZeLTjw8uyhV9QC5wKMWcEDV9RipK5O4JqGwik7jFYe3X1I53Crk8ngVNjIEugCjO5GTpBJFKyOFGtsZOygmtHp91Z2cWTIniNuzE81thjruuHm5PLqejs0d5eEKkZSM8s7YJqV6UsbAyzKijhQOaWl+ILbhZQ3stIT/ABIkWyKcn0Fa+X8jlmFrcW0sozqELzN6vx/SpkuHjTTEIoE9hnFYNl1G76pKscXkLNpBIzmtqToHibPPcE9wSNs/SjeR+Mnsubu3hYmWUux3JJyTUWlpJf3f2m4UNGvyxDfFN23w/DGwZNUjDfLvnH981pW0CLpURK4Gytnb9KJP6LZPTHu+lTz37T2oUYjVcbY2z/Wlz0S5L4mKqx4UY/lXr2BC+UgH1IoKwA7sSe+cb709I8nmE6HKx2lGknTuW3/A0zH0S1zh4kJG5JGf969GECr5AoIGAccUs9q7sWZxvthdh9aNHtjxdKisrhHj0EHYMDuOKfvb5bYhFXVIRn6UN0ZLoCTIC7nA2PvQbmMSTNJqyG42rPkup0XtVpHm3kkJB4A4qViAUDYe470GVGWIacYBzkmrxyaVBMkWO5LjauPPHO9rmljCuvuAB61JTbDEEepFUkvLZN3uoB9JBQmvrHvcxk+ziljhnfZ7EOgk4ABG+agPI8LqWJGkkZ7UAXdgGDGdACMjJ5ojXlqVZVkOTturb/lXRjjlE0BSScYoijG/emrSzuJgCkcLgDDMHIwfvFMt02YbmOPA5/af7VtpLNaZjt34zVQCDnv604baTHltATkgYmG+Puq5spyu9m4J9HU0eI2Rkmd1w0jMF9TUxrjzCmXsJtOn7HJj2K/1rorOU8WtwpHqF3/9VPQ2WZiRsn4mlnUk1qGzlLE/Z5R93+9Vbp7nYxSfcKNDYVq8lwY4GJKE42HFb8lukkBiIwpGKzumWTw3GpwQFHJHrWsSKuRNBhc40PgONj715/rIn+1yO04UrgRrq3APfavRPpIwcHG49qUurCO5iZVCq5yQ+NwfWioym4BZXAmskiIfWnlxqBJ+v41UXUTShBNEZGcDSAxzj3HvR7HpVtZLkKZJP43A2+lLjoVulwksLZQtl43OxHt9KDmWUhTqN2nhvbG2JOrJkkXYHucfnzU9FjnhAAtkMM3mEiOcfn/QVtXFtBOuJY1cDgGpijjggWKMYRRhR6USHl3dwKe3Dj3rCk6HHeJdgqFLEeG3o4B/6V6JvMpBP3DvSsb7DYKBsAO1M5bHgrGwupp2iCaCjFXLcDFbo6LaLGIpgHkfh/Q+1T1u6TpfUxKyt4dyNWoDhhzUre2t7BiSVQOVdW3U/wAqxyt27McvKMCW2ksrtoJCCBurfxCl7k6d6f6t1COaSO2QLK0Z/wA4Dc+1Z98PLnetJ67ab6KA5Nc+64FVTertsKpnVINpapcKRKcA+tWi/wAzajYX7RGWGRnBpos6db2ouIjJqwykDTjmtKbYYHFD88N6sIQBGXn1q0zZOKTTi9Bcmr7AVQc1Y8UNQ5D5az33anpjhCaRJyaGeQqDIro5XiuFaM6WHcVy7CqLvMKEtyG9kjHiMqySDcMx4ocl/c3DsHYKrbFQOaDH8mDVkTzbcUvGNdF1ib/GYtBCkFXz9K9LfLbXc0MUoBkHCsH49sbdq89cwyNMs8ZwUXOc1sxdLKyRSzXhE4AKjY778ZpubKayVt5Le0uL0ySZYI0ccfrn6UG0u/Ct/CEObjzC3Ogbk4B3p+y6YW6gJ5kVvELEgAAH8c9voam6mSHrMKTaIgpYqAMDBAwfvJNISzWinT7KeG0vZ2hzc/LGuBjOaYS9vEvzDDAsrIVVnH7udyD99dPH1BrdQZhFI7lXcDhBvnNBt2uunTxwsuTJJl2LZDZx5vage+2t8MFZLeRjr8XV52JOG/3oXjdSuI7hLiAGNdwrrpHIGPwNIdPku5epvPZqwWRzkkbEZzjP0rW6he9QhjVJLZMPhTIH2BzQWU7ZkMCN1GDKppUEBAOKJ9p+3zzo0Wn7NICjevI/UA1ndPs71OprLcSkAnJAPNb96JJbTEemN9ixI4x6ffTRehYX8WCN8bMgb8anTjjIoVtIDaI7EDy4bPY/9akl5OMonr3Nc19msXIbSuGI/KsL4n6bPcxLcxa3Ma4ZPb1Fb6hVGFGAKsDRMtXYs2+W8GrDBr0nxR0aKBfttsNIZsOg9TncV5nDDsRXXjlMptjZpcV2KqD61bkUydirpxVC2NhUo2RjbagDA53qaquwrs0iXG4qp9uO9dkkVxG1BoG4qjCr5qjnbamSg2Ne0+HEik6Qnhs6sGIcA968UK2Ph3qf2G70SH9jLs3t71nyY+UVjdV6yW11rhncj0IBpvhQPSoZcjIwQdwa5jtWOE00qrHaq1JNQa0S6uqK6gkAVYVwqcVi0diuFWArthTNAFSBUjHYE1OD7CgIAq8UrJKAFUqRgkmlriZYVIPmYDOPT61kXMT3chacl1G2kKML9N6eN1drx4rk9FN1G1txma4hT2LClrTrVrf3fgW0jOAMtIV0qv415lulhm0KAwPmDDsP72rXtLSOyt0wUGdyoO/31vMts8+PHD5ehAhJx9pU+yDmqh7DOGJdhyHGf12pIXGBGIi2ld8leM+lVOp1IHyE5we/1pbZ6PPfwrGRFGykbAldvyqX6iEkjVk0g/NqHt/Wsx5QzjxJI/LsFyB+VM26QlGnI1kjSqRqf5UgJcX7OxWB41YEAHGRQ16rMD4IUmRh85Iwvv2/61VLZ/s+lbdizHAIGnHuc9vbmm4On+DHszFzuzL3oMJLyRZggBAyA8jj8h93emBdGRy6IzE7AAcCi/ZTkEeMSKieOXYOxA9FOKmgKWaXSEZSGPCg10cfhLgeZ29O5qQqx5c4BrKvuoStM8VpIqOm0khPye31qfZtKeyuZWCpKka8sQMk132G5Fv4Ucqo38QJ59aStDEbci8lLueWeQtt99KS2sV/c/8AABHXg/6feq9DTYXpKsiePI8si8vqYZ/On44NCEKcHsSOKwx0xY10iJHbnT4jAH61EdnciYZeWGMclX8op7LTQfpTMxYzs/qrDY0S4N5GE8CLWc4KgjAHrvTH2iCKMKA8rAYwFJNDkF2QZUZVB3CDf8zTIKS3uZVeOY6o3UqQFxjP31a0srTpkGpI1TuSxyaWl6he2wzJAD939Kjxn6gVaS1lQLw2dh+NMDL1YyXaRR48z6QhXkeuc/yoXWupeCVhjRWYnJLDOKGLSG0kNyLgawNiycVmXlz9qm14AGMfX3qM85jG/DxXO/4ia5luSDKzELwD2oYFRmrDauS3fb08cZjNRBXtUaQAQBpB9NquSKiiXQuMvsIQg7FiUPINGMyxJpjgY44AwBUcbCuNX51ll9PhUZZhk41Y3xUHjcVUkg8k13Iwai3bbHGYzUQxwfLxS0smrzEkIvb1q8hDHSNgOTmhLE9wdIGEH51rhj81z83J/wCYzLsy3cuACFG2BVU6e7fMTXpLfpgA3Wi3UEdtFwAT+VbbcVu68tNEtrGTjftSBYs2o7k0xez+PMSPkGwpanG2OOo9r8NJi3WUIc6AAVX8a9DFdRsGWMgPwQT3rB6Qjr0q1I/zFHiKB34FPL4dydLDRMVyHAA1ck4/X76bDKdm5JJLeASNKSEIJUfUfyJq0E/iTuSdBGxQD9fwoEUrxyeDNgn91geRvz9wq07yIwENs02fmKuBj8aEUDq/WHsri3SFwwDgzr3CU/ZX6XkAmhYkHYg8qa8H1K5I6xO0kQyGKAOPMv17UXp99NasXWUrI2xA4NOFXvvGPc1Bm3+avPL13w2VbhQ4P7yjGK1IriKZdcTBgfSgnI8PU7SGeSFSGXIDgHTmk7np0CoTHbxdzkgeX33q3SX09OjXHyl1J+jEUy08YHmkQfU0aMiOmwsxEXhNjdlwA3+x+6paztypfSCFOCWVcqR9OarLPbCTQ0yiMHWGXkEcDb6k1UdRs4gQpkYE5Pvn60tK2MttGoyEBU7goSwP3gfyzVLu18WxniSM5MbDBHGx9hSR6kPFMoXD8ggjb8t/xqJOrs5Oo4B5AJo0NtS1KGCGWMLLNJEHCjG3Gf1owJD5QgsJOACQP+mSOeKwbHqLLBBGJGQRoFGPb19aK1+CzxTO8TygnI4J43+4DvTG2499JG7BZgWOFAI2B3/qPU01cXOm1kd9wqFiM+m9ZMk48QuWWLQuoMRuyjJ/T9DWJJ1W4N40buSJInDqTtvjFBVp9F6rM3VvBkkdhKmTk99zXpTNtzXgOmyafiG1Azklv/Ya9l4uBnIpkdSUs2M8c0QyY4NLR7RAnYtvUasnBoSY8ao8alwTU5pgYy+tVMpPFDHvXCkFgcner6sDOTVQMCoc4FADMja85J9qsSx3DGhnmrK2dqAJk5xk1JbIwKqeakDagJXilmXD4o681SYYIb7qQYnxdaiXonictC4b8dq8WigCvonVovtHSLqMDJMTEV88U9qHVw3rSMf8RHRr7dKGN7hPbejXozHmm3+CEfNEcZWhx7GiNuKGYKbPmiTHbIyCN6oB5qvJutMm0sgkjR+7DNLSbtVrJtVnH6gEVEgyd6Uacc1FBt9a4nauB71Vt6FA3J8uKT70zctk4pYc0MsvYoPlroceL5iAPU1XNFt7Wa7k0QoWY9+w+tBb0cWZFGCy/jV/tCRjJIwfQ0K/6LLaQrIGDfxn0NAjtlK+bc+1LyhzkNRSxXTOkjmKMr85P0rWeCGZoWvZWS4iCg4I8+4wfxNYoi07Abelb3TLOG6s9VzGJWB0gseAMbVFzRl32p1BLq2kjvYpCA7aFVPbff13q15ZveQ4ZA95qVHlIOBsD29iBxWsQF6b9mhQKVyqDVyM+prC6ve46gqwoEeFtRYjOpiB/IU5lEy0/DYNEkiTOZoymgqT5l5OM+m9TZ3AkngCw6LYgxxs7btgf7e9J9P6nCZLhr5STOVzhAV224NG6dfW7abR42OZSImHbOcHtinuDValrbXC9JktoT4cqeUNnc/2Pc0vfLc2/QHW9kJfIA82SN/rSE5vbO58aOQotySVx2GRz+AJrUuhCsMSdUn8SSYgIoGAOPT3NMrNMi5UyHx7WfLamOQfUAfkKN0S0vIfH+0qUjdeGPLVU9L8GK6WAHL5KqRjHO1OafGskt5rgLIyaSp5yAf54NTsrfgW3txCgUkkAkqD2ySf50bNVztXCsL7NfNcDVc1IpAj8QR+L0W4HdQGH3EV4PvX0O/XX065X1ib9DXzsnBro4vTPNOMnPFcV2yK4HJqRWzNQrg1YDB5rmPrzULzQBBucVJ4qB7Gp+hNASN9siux2qBzvya48980Bx23I3NDc5q4VnOlFJJ4AFPW/QOp3RBS0cA93Gn9aW5Bpl1wJByORXrLT4LlYhru4VB/CgzW1bfDfTLbfwfFb1kOai8kh+LP+Gr9rrppikyXh8oPqO1askgRQSHOdsKhP6U2qQwrpRFQDsoxQ2kQHkDFY297WUkldWUCCRg22QOKIRgZNUlv4I8qXGfTNLR363E/hKrDvkjmnsaNVNQKkHFWlORU88CuAqwrFq4DPJNSAK6okkEa6mzvsAByaYX2AyTgDuaSmvdR0Qq2k7GQdvpnmomhuLk6XWRF/h07ffihtE6RmPQ8YUkqwQn67/d60NcMcfkGVtDgSY1Ic4Hf6fXmugDXDskKEFvmcnj37/yqkcT3DEyMyImzO449t+9aMU0MSiOBCcb45J9zTk205OSYzUMmyhiiCxOXJ8zErjUaah6OzKGfQM74IzVOn4LeNdEqR8qMcflTL3UzzMwkKRr/AJaKh831Na7jittoctikRCCTLcnAxihNZQhcyBSPV9/1o0ZCjVOzsx3LHbNAvOrJH+ztjECeXMijH4mluFqoDWloutyqJ6kYzQpusQo2mNGcncEMKzFhjkkM1zceOx4AcFV/CjQxdPjUmWMytz/mOP0FLyivGjp1eRSWKoP9JGcj601F1e8u2xDHsNsxx5xSo6lawjENlEpHBKD9a5viKYbLHGvtnP8ASjzh+FayNdBgZdYB5ycfoasxycn8TWE3XLpzusf/AJT/AFof+MXEhKuFMZGCVGMVnlmcwrTvWmaDMLRxathJI2kL7/X0rKPS7bAVeq26AbnBByfxrGv7uS1cO2uQ75YkHP41SPrsJXEkb5Hp3pzetw/GPSJ0yGVkE9/C6L3jAVn+pzW7ZpbW8CxQIiKOyd68RH1TpznD+MPoNX9KIZ+masiX7/DH/wDFT3R4x7U2dmyFTEAD2U4oDCMEW0auyruGPmryaXkC/wCRczIeBpYjP3Afzp2HqNwoBW8D+ivpP+9HkXg9BAwB0eKyEHIDqdsUy12Vbdo2jHLofl+tefTqU8ikPCk3/wCNmH9aYh6wkS6PDZByQVBH5EU/OF4U31O6WEq2sPG22APzFYr38qsVgZkjP7vOaduJrW+k8RpEBxgkgr+tZvUrMx2rywsrIP3lOcUfch44bslVaWSYYeQsOagiseJ5AoKyHPvR0u54zhlDD1BrHLG3t34cuGPXpoEY4rgcbk0ot+jbMpBphJUcZVgc1Gq3mUvoQMc5PJq2rAqmnPHNdx2yaSly2Bk0ISgtjcmoLEtpP5Co04PGD7UGkjJyOfU1RmwukE5Pf0qZDgDBOT2oYVmkCR5LtuSO1Xjjtjy8njNT24RGZvCUHA2J9a2LOz0LuN6JYdPEKgkDNaaRBRxWzzsstgqiouo7AV5b4ivC8hhUnJ3f29q9D1a7W3gZtjjgeprw9yzO5ZiSx3z60NeHj33SL81KrqbAx6VaUAHb6050SD7T1m1iIGNeog+2TVxpldPbwRC0tYoguEiXSWc7ZGDRHtfGjIDNG6+XIP649j61RQuvJgJfjAGw3/07cjO/ei2O6OVzgAA5OwO/FNyX+qRwmMlmwXPf0qWmEEbSMTpG5wKK2xpDqk0UFowkfSW2Ukdxg00PMdbCv1m5LYAU4H30JAGOFYHHoaB1W8+2SvKVCkt2pJHAyQSCaIK1f2kYxGfEU7kGjxXEzDBwhGwFYYnKfK7fUVcXMzb+I+1MtNxA6jHiYHOMetXK5/eNYhuH7u33muFw2N3b8aW1NvwlPLfnXCJB3B++sQT7/Ofxq32g9nNGxptCNPap0oN9INYonc8OfxrjcSA4DsTQGvIoI8iEGszqryeGmpmDKdjmqpeS53ZqUuZZLiXQ7gAb5NMmsl5cTdIWNpiVRT9f73xQ5PN1FCdz4a/d5xS8UfiWugBgNIIPocD+dCt4preQtKCAxCls5zwf5UBtWGiPqiSP/wBm2cjtkGtGfqphuY42YuQFMmSAAfTasSyeSXqmIgC5GVB77Gljcy3t40iqQHYLg9qA+mMQdxuDwRVDtQOnxCHp9vGHZwsYGpu9MHihKmSDxVhvVW23qAc0BerAVQUQCgOGRQ3bJojHAoDNQHHerLtvVFogNAWb1qRxVTuM1K0BYc1Eg1IRUhqnkUAsmGjZD3GMV82dTFK0Z2KMVP3V9KA0TEdjvXgOuR+B1m7THL6h9+9DfhvZSLe4Bo92Mx0vbHMtMXRzHjFDq+Geh81FPFCTZqITtQzDHzURhlKH+9RSPLQDtgpW0zk774rpDg4zUdPZpQ0S5LIM4J5q80bhsFCD70NJZ6DG4qSu1cikbbZ9jUuMLkg0HshcnzUaz6fLdDXkJH/Ee9UEEt3KViUkDlsbL9a9BDGsdusY/dXFTa588u1LXotsMGTXIfc4FbcMEcUYSJFRR2ApK0cLhX2PrWmmMbVLG0h1WIPZSjuF1fhg15xBjbFermKSZUEEcHFeXKeHKyHlSR+FKtME6cit/pQ02Ke5JrEArasU/wCEjIyD6is6qnQa8xfDV1Cc99eK9EC69w1efn817OSDkuaIWIQjxRbWRre5SRVBI2wR61YJRLSEy3SAYBHmye2KNrr0cd2jRyJcIscjZVCBq2NVc29wsL3MJaaE+Q5x+n0FLpGE3BJY8sTuavVedZaRGGVcMSSSTkn1J/kavmq11RaE5rgaiupBYGpBqoqRQEuNUbr6qRXzfAJxX0lTvXz8WNzcXDpb28kuGIwi5rbivtGZYDepG3Nbtn8J9RuCDMq26nu53/AVsRfBtqh/bzyOB3QgZ/I1peTGI8XhyMtVgpJwBkmvoMXw/wBJhIP2YOfV2JrQihtrcYhgij/5EAqfuweL53B0q/uN4rSVge+natK3+FOpSnMgjhHPmb+le3MoxzQ2uFUEk4xzvU3kvwfi89b/AAdEpzcXbN6hFx+taVv8OdLh3MBkPq7Zq1x1qzg/zLmMEdg2T+VZ0/xXaLnw1kkPsMUfnT6j0EMNvbjTDEkY9EUCrtMo9K8VN8V3LgiGBE92OazZ+s38+Q1wyg9k2pzjt9luPfXF/DCNUkqIPVjigRdQS6j127h1BxqFfOZHZ21MxY9yTzXofha/wxsWGzZZWFGXHqbEu2p1y/ms7ZWiZS7NjBFZFhdXN47meVmAHyimviY5eBccAml+lppRyBztUf8AlpIbCKowFAzRrJWN9n90LzVdOCoOxpu0j0yOcUYjI2a7NQNhiprRkIKsKqKtWLVIGazepXrWt9bBMEqGfSe/b9M1pisDq1nLc9RMocIqgKD3pqxk3214/iWzI86SKe+wq131RZIVEaSIj7liMMR7f1rA+zpGMkEsO/rS1x4hYsJXyf8AVRseLdPU4lVUitY9K/KGOcVB61KgwsUKD2BrKgtfFiDmWTJ7aqsbFT+/Jn/mpHqH36xctt42n6KKXe+mkGTPMfo5xQPsK4x4kn41B6eh3LMT70DUS0gJyU39SP61P2sxrhSgwOMoarb2CSSyoSQUxj3zTI6Un8Z+8UGWN4SMmQDPoSP0FDe9UjzMx+gJp8dJX+P/ANNcelgbCT/00iZhvlAOI5SfUL/XNVN7LwsEhHuSv6bVqjphB2kH/lq3+Gn/ALwf+Wq3AxDPcsciGMAcAqf5YrRsrsPGVmBR1GSxHNNHpzY2df8Ay1U9OY7a139qV1Qzru5guD4axPIPUHFBt+mRkZbmtdemsDsy/hU/YZANitOZahXsmnT4AMBxU/4fCdsim/sMvqld9hl7FKfkWiR6ZC37613+FxjYSgffTpsZv4k/GuNjMP3k/GlsyX+FbZFx9MtRVsp0GEvSPo9HFjN2ZPxqfsM2eU/E0bAH2a7HF2pP+o5qHtbthhp4W+9RTH2GcfvJ+JqRZTYxlPxNLZxlvaSRbA++AQaprZTgtj6jFa/2Kb1T8TXGxmPdPxo2ryl9xl69XIDD2NcuheMqT6GtI9NkPJT8TVT0uUjGpPxo2e8Skc0inCvkehowu24ZQDVx0iUHIZB9CaqemToNmVvvpXTSZ5T1REniY77Gru6qpIINJy28yHDxMBzmoQhT5gTjfY1PjGk5sv4I8hUati7bBSeK1+mQwwL4k0kZkO+Q2cVkC1mdPGbSNs6SeKhJToyFO3vVxhld+3ppOqW0K5B1kcAVW263aXMngktFIdlD/vffXjrq/lUFVAHuazGklllBLMW7Y7VcjLxep+IJzJd+EDtGM49zWHIu2TTrF5pszNqc/MxPJFRImqXKghgcAev/AEz+FJ3YzxxkYspw+D2rd+DIfE6rJMRkRRH7icCsG4OZWIGAa9T8H22bWeTGWMi4XPIGf/4q0jm5L7ejubfUrPH8zbHbOPpRFKxRorFUZiSFJ9STj86oDobGZIfKWyzAgAevNSqCbU8jiQBSmNBXGcHfP3U3MHdTNEpKJrcKWwTsAKpK2tmiMKyAAMyufw/MVSVAwcJcLKVjYKucscj/AG9M1yywrM8juAxPlLNyu3FMaeN+III47qd4wQHcMAR6gH9TWOF1MF4ycVv/ABKEE7mOMKhIxhcfuisi0t2u7uGFc+ZskgZwPWiJyekseh2yW0bgCVnXJL9sjtz61oxwSRFQSQiLpUBuBt7D09zU4SP5HZQo2DqcAD61WNDEYyFGplZSAeSNx+QNJUOC6wNLoABsB6VV4raUZMULH0KikhbSyIswwGY6gck5U5OPzqjKhDSyZymVIxkN9M+9A0O/SrOXiyg+ojApeT4f6c+xtzG3qjmiwSRquQ5hkAGQnBO/HruDVmZ3KmUyFc4UbLknbgb96ZaYl98NtEM2dxqJ+WOQ4LfQ96y7W4twCklvk9ixzivXMrFtZcOI++d/mU/oK8l1OJV6tP4eCGkJGD670x6XuJo1TQIEVjtnH9KWj1q50yKAeSRn9aoVdX0PglRyDnNSgBmAYkA8miQtnWknSOORpkydwNHb1P3ipmtbtbeG5fEkMjE6owSExtv9c1FhbpeRgTzSIVOgYTVsPvFa3UGFv0N7WBw0akHV6+bO/vmkbBMzxXWYgfEIwMDNHsvJGXILFG1kkemCaN0BfG6i7HIVYycg47ikY5XAkjTyK5OV9Aaonsul/E1m9rDHIHV1UISBnOK1z1C0bYXCfea8ZaWAhtf2tupkYZXDnf60R7CaNS0JLadmAOAPp/0qLVTGV7RHWRcoysPUGrYxXlOkRXUXUElM6LCNn9T9236V60DA9c05dps0kVYGqjarcCmlSRqAdzV5DvQxtQF1qd81w+WoB7UAUDy1UGpU7VA2NAWHNXFUFXVu2KDDmXBDDtXiPjGPw+rB8bSRA/hkV7qRQ6FTuCMGvH/GVqY7W0l2JXKMwGM8ULwuq83aHMlN3G6UnZH9pmm7k4WiuzH0z1+eijihD56IKEKEYajjdaCR5qOvy4oOGOknT1DH8SEVsyrtk5rAsW0dRgPq2Px2r0ki4XBqMmWfsvb6Q2llBHYHvWotpAwBMEZJ9UFZ1uqmfBGa2Yx5aTPdL3MaLb6FUBfQCs8oVODxWreLiGkBSt0IsqDOARkU0EGncAg+1AMLMQVOM804owuN9qCAbOrc1hdQXTfyY2zg1uOcvWJ1DfqDg+36CprTFUDYVs2LK1qoBBK7EelZCjy8UFbs2XVIXyfDl/ZuP5/nRrZ5PTCvOgap5G9XJrbnmCRuy4JUc9gayIkxUHitjApvpqEa5QoP7vNKOe1bFtD4dkpUFyvIQZO9Atd4gzhsqfcVbNGS2ZpCJFwmMhs7n7qKtlApyA33GkjZSurQEMC/uA/U1IES8KoP0oLZABjsFJq4hlP7pH1pwyADYioaZRyaY2Ats55YCiraoPmJNVNyg45qpus7AGgGFjjXhR99EDhRgYAHakDO7cYFeW6j8SX0dzLDGqJoYrnGScVWONy9FentWnAFIXvVYIEYNPGj9gzV4Gfql5cZ8W5kYHtnA/Kls5OcGtJxf1Hk9fL8UWka41PKw7ouAfxpGT4slO0Fuo93Oa843PFcvNXMMYnyei6f1W+6l1FIJJikb8iMAYpDq8N5aXbRXMskg5Rmb5hTXwvHnqgYjdUYin/i2QFLaLv5mP5Ut6z1F/DypNcDg0RlBHG9CI+41ozSWOODVck7CrEYO+ag/WmEiNyN8Dtua9N8NwR21vNcPhmJ0hhXmUGTXqrfNv8ADqyoCG1agfyrPk9aViT6jdfbLkvpwBsBW90PpnhW4luBktuqen1rM6La/b7n7U0YWNNyo4LV6NJgW0hSMHHNRqL2aEcLBQyIw7EihXH2WFP2iiMc5VePwoUswZZYVV9eNyP6Df8AKssSf4hcCRn0Rw4QFuCw9fTn0pw5jv20mELrqhkDY7Gg0xb6FysvhyK3y6E5/Cq3vgII2U6S/qDQViBVhVRtVhWMUsKQuhpducnenhS18uY9Q5FAjIkyMnel243NMyHsaD4TSBiqk6RkkdqSzVgNVvg8gkUYrvQOmnKOvoc0ydjTCmmu01ap4NABtvL1F1/jjB/A/wC9aYWsO9uHtbqGWPGTlTnvxTv26YbAIR9Kei20QtSV3rN/xKcH5E/Co/xSY/uR/gaWiaJXepK0na3rzTiN1UZHIFPGjQ2pp2rgKnNQzhdyQPrRobTpqCu3FR4mRtg1PibYwKNDbgtSVqvikdhXGY/wijQ24rvxVtPtVDMf4RVWnYDIUE0aGxdNdp9qEtzqHAyOR6VP2g/wigC6dq7TQTdED5B+NR9qP8Io0ZjTtUFaAbwgZKDH1qv28AE6VwOTq4o8aWzQTau00sL/ACNkB9wag37Af5Q/81GqezQSqld6UPVGH/Yj72qp6oTuIQfo9PxGzumhmCMtqMSFvUrVFuyyBvDG/bNVN4Qf8ofjS8R5LyLlWGORistExG+29Ny9Q0YHhAk9tVAVfnFEh7Y18u59qUslBulz23FPX4waF0uNZJ5dQ3CeU54JIH860+FY+4dU4DtvkLsR6/8ASg3A07qSFJJU/SnGGB4QGJEGTgc87fqfpSd8waRgAuQSSVGMcbflUuz2zSoMhY716/4fjRbO3CAidjrZgDsMnn7gBXkid8AZNe3tIEWKBJIUIRQpIwyMBtn8s1pHHye6b1CWVSSCHdmPuF2H54NU6jeW1mVZ4FlmfcDA2x3NTLNGGjkQjTGQpGMYU7fhnFKvBHey65kBLDIyx2Hbj23+tLLLTnyymPdQ99NNbiZ0EZ/7Nc5x/q/A0gvWDFK8TwgkORoDYxzkDmn2LT3AI2EOG0lvmOd/yptbeE3OtrRRI22sEajj1I4rOZX2xx5O7XkerobguwjaIBdeh+Rjb27EGqdGni6eryFVeaRcBi+NIrc+JXWCw8EsRMTqCEcDjn6NR+lXNn/h0KJGskgiQvqTYYGO4q5bra/P5rMk6krRkaWBYcmTIP1B/wClDTqbnZY5JCDlirZrdZweSNuAcEDj343qWBUlSAcYwAcZHtUfcqfv/wCMI9VQsVkgCEblc7Z53Bqx6pExDFckbKAQAta3USB0iczx6gVOlifr6+9eUQZHetcbuba45+U20m6mAIwkQUJgZBHFc3Uk1qQrMo/dZ/51naB6GoKjO9NW2w/VYnVQsRR12BBG1eeupPEuZGI3ZiwwKOQFGT2pQnxZgqjJO1NNSBk47+tDmU9uKfaywu0gL+hFJzLjY8inLtNibaZ4dOl2U5ztWi/UUlVkk3LKQcehrJDYIBzRY1zAWy27YwtOnKNDOtpFMIQxZlwGK5IpRJSbhWO41A0zLO9tL4ZAkAX94n+WKr9u9Ylz7O/9aRvQP1G3CAKWLgrkkdgQaqt9FllWQKCcDUDt/f1rBe/2wY8//wCRqdtIjLAHYAlhnBFTVRtrbFTqLMzDcE9vwrRsL94SIpz+z4z6UlDdBYEDodQQdudql7mFuQB7b7/hRE16cDIyMEHcEd6q5wK8/adaW1AQkPH/AAltx9K2I7yC8i8S2kV174PH1qk6cdzVScAk9t6sdu1UByaQAtbzXdSQSAAjDIQOR/1p3g4paSDw0klghUzaMDUefakLKe4W7aS/xEzKsYRTkZBP8jTktLKzfTbWuOxrga56A5eauDvSU90wSYQIJJYwTozueP60SzaYx4nIZxywGKVOGwcisP4tg8Xok5AyUw/4VtpWX1++so7Ge3uJlVpImUZ9SDRDj55Y/MTTdwfLSdlyfrTdx8uaddmH6kT81XFUb5sVYHagkkUVD5aEPpRV4oNQPouI37qwP4V6NpiTknNeZkragl8SBGyMkVGTPM6r6ZlNbcByteVaRgdu1ek6dL4sCN6ilGWS96P2BNZobNbFymuBlGdxWDrwaWUGNatuMoDRiMLQrMZgUnvRZTpUn0pyJrI6h1GK1VzkNIOFHb61jxyvcSeLIwZm3yBXdSxKjShWAc+bUN1PpXWiaY4xjcKM0rOl4nAPLWR1g4aP1BrZA8tYvVgTcRD1/rSw9qy9Nzqsxa/htl2VEMhHqTsK5RhaUY6+sTkggqqinR8tLI8fQY3fGD605YdSitYyZpNAO+k8/hVLNQXckdsUQ2yIcqoLHck1nadMf45byMFUuc99Jpg3DMMj9azSApyQMjvR7NxJGQP3Tj6cUJ0ZMrnk1Uu52LGurqCcdRHzEGo3xuM1YV1AQGA2zg+hqwqCMjBFRpxwSKYFWvEdbYL1i5GMgtnH4V7RdQ5AP0rx/wASRKOqu0ZBLAFgOxrXi9oz9EPCVlyMb8YqhhYbg1RWZDsSKv8AaJAMAj7xW7JUjbB2PpURAF9+29S0zMMECqA43B3ph6j4WjBuZZO4TH5ig/E8mrqQUH5IwP1NT8J3IFxJCRksvP0pPrLvP1e4IDHDacD22rH/ANtPhntxjg9s1TOOMU6vTbyUZW3f6kYo0fQrxx5gifVqvykTqstnzttVK3l+GpT80yj6CjJ8O26/PLIT7ECl9zEeNYEXzCvavb46PFAQQSFBH1xScfSrKEZ8PJHcmnLZ/GvI1JchfNgnnFRllMvS5jpowRRWUKwx+VVGAfWqzMZYtWkEDsdweefvor+ZgMkZqk+oKFjJGdsA87GgQCOeGNcM6yJjOlwP07eo7UhAXS6dociEuQGD4G30o0vTzNIp84kG5Z3yT92/611snhKIQ2zHIwef7+uc023WujqzlWC3IOnO0gPH4Yor+SMLIyMrbaseY/39az/EdQYwuuM7YYf9KVW6cTpDNIoVMqcjt+dIpjtsCrA1FTWKEg1zKGUqdwdqjNTnFMM+Tp76s6gV/Sm4LVUgZMcgj8aLq9ASakajycfSmNsDppxJIpHIzTxpGD9n1KRAdssKfYUVSlcamoNAZvWFzCjDkNTKkGNSO4yKp1RNVm57jBrrU6rSM+i4p/BJI3qpXaiEVGKCWs/LdRn7q1yayE8siH0INaxoDiaTmcyMy4OkbfWryzbsoBJAyQKFGmwLDcjJBo0TlBAUBWZxQWkkebUsjC3j2JB3dvSpuSZD4K5QN5pSD8q+n50NmUKqopRFGFUdquRFoU11MW8shDdgOBR/tkyjDKuRzQCAGyFyx9qkb7GjSN0U3kzDIKDvxQGvHbVCJmad8KiqMc/7UQqml2YEIoySBR7aBQ/2l4lSVxgAfuL/ANKOoubo0UWiNA7F3A8znvVyfQVxOajPYVm1cSO4qCQqszYwoya5Rvkik7u5Qz+AcFE80xzwKeMtpW6J3kri0CuQ8s37RgTjCjis3w1ViCTk4G3rTlxIbhywCmRv3fQdh+FVj2IUqqgdya68eo57dhq0qoFjkZSTuA2w5q/2uZV0mV842PPeuXw4dhGDtgvmiW0Ilkw4UKi5LY4ApU5tCxNOYYGLEP8AtJGbvscU4LdVbUBjAwMGi2qly9w64L7IvoooxXbABrDK9tIpHcLFDpYMSOABxUpdxvnXle4OOa5kyOKC6A7EVG1AyzgJJO4+UZANNxnO/wDEufxrPutMs6W2Mqvnk9hWhGckEDGVB/KnVYsvqA3NV6aCkE75wCQo9+f9qv1DdqpDJpsljA31s36f0o+G/HN5LSP5ticjg5qkUDzvpjXJ9fSrQQPcSaV+pPpW1DCkMehFwBvn1qdt8+SY9RlpYL/ilpBjUCct743NesFvqn3x4exKY5NY1uAOqRSEZ0qxrZFwC2259BV43pw53dLdXVJZIbcKDNMcE9wg3P5bUw4VYtDqPElGAxG3f8+9JRkzTz37AaEHhRn+/qfxrXhj1xGb9ozFBsdipH/WldWubO7uicVtDbhXIUh/LqJG/P8A0poLmPUGwTy+ojA9v0qD4sJDXEkny4BH9d/SrxuAry6y55yE8w9qSOmX1uMPC2m2JklVoyxUHAIz79wKPa2CR2MdpFIzCHuD+u1cp1YUkFvmyG39x3/OuZQAjb6TxkbZ9PpvU3L4Tc/hdYJg5RWBK+YMCdvw/pmrpb4bMpUY3KZ3J/vFRbaVk0lAoZdmccf9a6WEmceG4kLZwAv6UT0U1rbN6/O0liEUFEYgac7bZPf6V51Y2Hpj1B4rd6+QGjizl0QlsnhiR/IGsMritsfTow9IwnPmY9+2KhyOVBAHIJriM1wXIxTWUnYupUEjNUsyEvFGMHgUV4tJNDaJcggNq/SmGizZG/btWTeNmRgOaKbm5I0sT9SKC8OoBiRRjNFbsK3xJMqsNjtT7ADwkQYBfj6UnAojfWSM9gO1OR7zQjc6VJzVUoXu/OzesZx9x/3/AFpcrtRjq8Z3C5VjgjPNcLcncOp9ATj+/wAaSi7DevT2CBbKNsYISvOtBJq06TkbYr0wHhWxUZ2TAqclYnTIhjRZdI8gC7A+nr70C5nQgCYqhC7eUf715xp5mODI2OMZqjLqA3OaY8WvPdWzbM0Yx3H+1KyXTQlZ7F2jlQ5Zg3I/nWaVwaMMm0lO+BtmnBcenseg9fXqhNvOoS5Aztw49q2gMHavmNjJNb3KTwf5kR1Z9P74r6XZXCXtpFcxHyuur6e3408ppkZUeWsS/sGl6h4uNSgc5+XOP6VvIMrQbiJWXUQSRzjv7UY5XHuFZsLp10LiN0ZSskL6GB/X8KJdTJDHqc41EKvuTxWOzr0wSStL4rO3is7rwOw/CjI815NG8cMTQjBchjlecMOxp6utnq6X6R+0kmkZAJDgFgeRvWo22wBJpHp4kUTM5iwTlRH2Hv707Gdt6m3d6KKvIUjZ5GCIo1E+gFfLepzNcXkkzEnWSRntXuviK/Rx/h0Z8zDMpB4HYV5W76NldUUhLejGlLprPTPsOabuThaVtEZJCjAhgcYPamLncYpurD9Sbc5qQahtz+VHWzuNtULqG3BYYz+NJNuqFRkG1XFo6DLj8DTNvYrI2GJBO+1LY84z5FJ43rRsoWWAeJkHkD0FF6fCjQl2jHiK5U5PGKYZcH6UrUZZbLOvYk1s9CkzFpOcg1kSKRua1uiwiI5djqbfSKUZ5em6VyteduodN/4Q4Y5+ma9KdHh7MR9RWZcWHiXsU/jKFG596diJTUUOmMADYUK7GImp6NU07yr+NLXkeuNgrAk980xt5XqjeFC8qgEMulxj8D+NDg3VSNwRmqfEKvBAIiR5mHFI2PUkiQRzA4HDCl47nS5lJW4B5ayupITd22lNbFsBf4uKcXqliEyZ9/QKaxeoX32m4VowVVPlzzSwxuzyymmpaSrP1C5kCsoOnZhuMCtPHlrH6NK1xLO8hJc6dz94rZIwME1GfVXh3BLUhSxPsKLIWLrEjBXbPmIzigxx6oyewcH8KufNfKB2Un9Kxp1SSwuAmpZjIecEc1fpi6IpAQQdeSD91Po+nYjarGMMNS439O9OVIVdiuYY52qpkQcMD9DTJcV1DMoHGTUGUjhfxNAGxXUsZ2xnb7hUJL4g2L79sUwr1O++w2pdQGlbZF968iLO/uJS/gzMzHJYjmvYkdyN/UmojkJ1ZI242q8c/H0mzbzUfReoucNGgB/iYfyplPhl2GXmVfZRq/pW/wCKMbsc1RpQDjcmi8mQ8YyY/hq3xmSWT6DAplOhdPTmMsR3LGnCzMDiuJ9TU+eX9PUVgtrS2bMMSoR3A3outAdl5pdmC7DJJqpbPIpbMdp8bKh+oFCeaQDJbc8A0NizHgCqSK+NyR7ntQBxLkbjeoMmKTMiDmaPHs2a57hEQyblVGSQKegYL6h3NM9JQmd2I4GB7ZrMS9jk/dYA9yOK1LVxbQk5BLeYkelVMam1pHZ8nG1cVDeVhkGhxMWjDMME7kelEU5OKtK6IkakIuM7kk5Jqn2eMk5BBbdsMRn8KIK7OPrQNs+80QMQNeX7DgdqVto1BBBQSLggg5JxTF5FC11jyiRvMS/f2H4UMyxqxMg0ox05J3BFDWXo/nAySKnVkbAn3qAoBzyatWMSgAnk4+lSFA9zXcV1UEg1YVUVINBMK4/ZdZb3Yfninm5pPqo09RVvUA02d6FKE1B45qxGDVTTIC8XXaSrz5TQenHNko5xkU3IuUZfUYpHpZ/ZOv8AC1MGiNqqasxoTsFXUTsKQTncZ2p+W5AXCnJOxIPFZaRM7eJIMAfKpPH196KE8gXSob5gG2H5UyozjxFwwJJ2AHeplZ4sFd5GGEUcD3NVWRBE7s40jfIpdnmVWaRszS9gPkX0qojKoJ0kors2TlmJ+Y+tST7k0POBj05q25FNmnCscjc/WuWN2bSoOTsBUKoA7DsMUQiTUkERAkfdj/An+9Gzi8USXMgBBMMJxjtI/r9AKdbc+571XTpAAJIAwM96gnGwzWWV23k0kDf6cVx9wa5dhk81DEKCzkhFGSaIak8vhR4VS0j+VFHc1kynwkMSuGBILNj5nH8h+tMXlw8KaiQs8wwAD/lp/vWfDFqJLKT3LZrp48dTbDPLaw0ldTNhMbjPP9k1cqqgEfMwwpIAwPf8KEscsgLKSI12JqApVNRBydicfT++K1Qu8akaecbFieKcS1V9FsuMnzTE8j2/vvS8CNGPHcg4yI1/ib+g5rVtoDDGdRJkc6nJrLPLSsYvgKoVcgAYA9KoTvsauRvVHHtxXO0QfTck70OQrGjSyZVFGT/f1q+/vSvUMzGK0XOXOpyOyiiGUgIlWW4Jy0xwB6AVpQHMcZ3+XH60k7BnwqhUXZVA4FNwHMSH7vzNO3bWY6hO+GW32rra0e5bSvlRdi3pRpIBcXscTEgMcEitdYkiXRGMKO1RavHPx9AxwpCgSMYA5PrRDsKgnLYArmNJNuxbJR47ucEquAD3yf8Aai9QmEFq0elQ8p0rjkev5VbpqExs+hiWbAwccYpL4ikMZtXQhgS/mDbdq0npn8lW6pNCixR2CyadlkLkflinE+JrsQGOSwDuTkM0mcflWQvVGVcBVx9KhupsTkoh9sUp16T9rHe2nL1y8mbL2XAwoWQDFSvXLtWwti4QnOPFBI/KssX55CKPuqT1BxwqD7qB9nFoy9auUGmOydxnOZJBS7dcu1fP+GwY3wrSZpY30p3IUj0x/vUG6PdE332B/rS//wAH2MBB1nqePLaQfUkn+dEueu9auE0tFAADkAKdvzoK3pztGhP0q324DlFI9xT3/hzhxnQZe4nPiXCjxDsQBxVGRscGjfbUY4MK/XNQbyMbC3X/AMxqvI/DQGgj901wVuSDmmFvEJJ8FT7av9qpJchiAsQjHqGzmn5DxLyISOKANS7BWB7nNaCzoAQyBx282Kq/gsMmFh7iT/ajyHiQaUk7Bs9tqFIC25zTxWInyo4Prr/2qCsYHyvk+r/7U/IvFnqo1aWV9+4HNG8P9tqRWAAwM02PCByIzn11VZZEX/syPvp+Q8SUVo8h0gAEnljgD8a1YeiWa73F8HPdIP6t/Sl2ljJJKv8AiKrrQbkE/TFLZ6aN7adJhhTwYXacjA1MT+lDnk02znBORgn0oC3CAEFW/L+tL3NyjLoUFAdssaafRHxFB2jGD3Db/wB/dVvGUtpWLI7623/LFWs7dp9Xh6RjbUe1dJGIpvClAyNiyn1rSaTuhyEAYjRcHktuTQxI+HXUApUjSOKu0EgIKpkEZyDzVDGVBcqARud6vURcq6zIUkkbHGPevX/CVyUaWwfgftIz6+teNgfGwUOPQitywvUspbe6TfS2SncDcNSsPb36jAriMipidJY1kjYMjjUrDuDUsMVmTBvjO+ZLmBYE8QRJk5LZzufaj9I0yQzqWcSK2l0OxXH9a0ZreO4CCUZCMHA9xmrlEBL6VBPzNjnFPyutHuhyMI4snk7Ypa7voun9PkuZSPKMKP4mPAoTXiXLM6keGmwJ/WvI/EfU/wDEJkihy1vC3lA/fPrUq0FaC5ubmS5k8zyNqYk81rmNxHlkP1FL2kLADcgDYAbVphcx4yfvpHt5GJhJcyOOGYkVe44zVrqOOzutETEqV1af4c9qlQ10NMQDMO3FN1Y5TTR+FI0eefKKzgKVJHHNaHWbOVmEqplQuDg8UH4a6bNayvPMVAdNIUH6VuXKM0Tadmxt70q587+XTyiq2krJkg7hieKOF0qTGDuMgCqTMc6QCgyQc1dRgYbOAMYBqE7BT/h7wAgrHdb4P7r/AO9NsuNj25oM1uLi0aIjEg8yEeoq9ncLd24kwNY8rj0NM4DN5SGBBxW30y2aNUZvmKDP5n9TisyKFZLtUOPUit4BkVSMDHINPEsqZbIXas27ZVvrSIgftWckf8q5pyIyOCWY+mAOKzLtC/xDYjUfJG7Y+u1UlsoRjAoNxGGGwFQ2qPDA8cipDlgcqR9e9IPI9fidzKoyQjHHtXnAK91eRhrqRGXZ96831Po80MrNCrOnJwOKMcviixkH2rquY3B0lSD6EU2nTJwjM40lRnBrTcToOwvGs7jxANQOxHrW9F1ezlXdyh7hhXmCMHB2IqKnLCZLxzuL3li8c0BaNgyk8g0MSJF1HDkAFcAn1oHw6NPSYz6sxq95GHLEjcVyWflY2l3NtQipVihyOO4rIteom3ZYpsmM7Bv4a1QQwyCCDuCKizQFaNJ0/l6Vnz+JbE6gNHYgU4Mqcg4NEQiUFJADnbB705Qy/GyM+Y5qDOOApzTF3aNCuuKPWo7Z4rMN/ChJZ4lP/NmtJ36Iw8zl8KAoA7jmriYqM8Ab5FKLeJKuqPMgJx5F/rVpJSsDuyEqilsZxnFAPLP4kTMSB6H0pJJSzFckA7jNZT9eOkrHABnuzZp6xjluCsxYKoUEgDkmqsuM7KXZ4ZI3ySfSrSMFGWIUDuxxSfWUePpryLI4YEbg15ZmLHLEk+5p4YeU2Vy09kLhCMiRWHI070C7vo7aESOsjAnAxVOkwn7IurgqCKD8Qrjp6e0n9amSeWj30Xbr44jt/wAWpu1u7i6h8UhEXONhWDZ23jrMx4jQtXpenw6OnRoRuVB/Grzkk6TjbQ73WnTppDI2oLsQeK8u8jucu7Mfc16Xr7LF07QNi7AfhvXl6vjnRZ3tudHjBtAzDJMu35VpXcKraTkg40ZpPpgAsrccEsWpjqL4spQe4xWVv5KnpmQPltzXp4ollIOSAADjPNeNjdtWFBJ9hXq+lLdtHGxhcArpYEYxitckRp5PpgCuRvOR3ogtpjyQB70RLQKcliTWezVDYG+a4MWoxiHAFcIwBjjFLYJ3CSNIhVS4AJ0k7Z2pY9OZ2UyOQA2rANapCjYkVR3RRzSuSpQqmqK2oZG4q2aRuPNSKrXA0BbNcDVSakUBl9aGJIm7kEfhRVbVGrdyM1HWVzBG3o2Pxqtsc2yZ7DFOGtyd64muNQTTJBOKzbA6bm4TGADkfnT7VnR4i6jOWJAK7Ad84ogOSMqKWbYChxo0kgaQHP7q+lSqF21yADHyr6URDkagpBFAQyqZ9AIyBuM1cWqElixOrfc8f3mhq48TUMtnbK9qvcAyv4CyFMDLuOwpptDEyO+s7RqcRg/vN61XIZsncncnNc+HfyjYDSvsKgAknG4xiqZVygMcLjapGxwNzziqhdJAAAzuTUjYnJCqNyx7UEsWEa69IdidKpn5if7zTdtA0QZ5CDNJu5Hb2oVlD4hFyyEZGmJfQfxffTjbDFRlfhthj8q43zvk1xx6b1xbbGN64jbIzmoaIPoM5rOvXSVmJyI4P/U54/DninLt/CgwoLSSeVAO5NIXMQjVLaI7RbEg8nua2453tnnfghqaaQMzM5JOWLfhRjtspBJ3AG+ajwlXdF3OSRnjnejKGVdOos53BHaujbAMppwikNjYZ9aIkRZ1gXBZjnPpQm8rkEbrvgtTAYwRAIR9pufJGAflXufx2qbTHt7aGS+a4VAY4hoVv4m9adYVwjEEaRpkhBge9Wxk5Nc9y3WkmlDt3qhGOATRGXb6VAHsc1Cis1ysALPG5UbEgUpE5eN7l/8AMm2UDstMXsYuLuOBWOF3kHYf2KicBpCQTgDAA7VfqLwm6VxjbJpuD/KGNyDihFByTRYto8Z3zn9KlrQLnKTq4OCpyD6Yrcf2rIulzvT9hMJ7cKfnTZs9/epqKsdjQpJQpXIJB5345pl1CgsRhV3JNY0k5uJCVZgFVsgHnO1OEXkvpWkDRsUGASPx/rVhKlw6C9OmNcnUi7nb2oMaZ3NWniYQ6lXJU5rRILBQxVSSoOAe5rguBgAgGoLITsQM8g9q4HUMat/Q0GIin3OPUVc85IFCXKnfIFSzF1+lTpW1ydQ2xUA7aQV9aqDpOCAf5VxZCdtj9aDEXAOPWreQcgfWg5GN2HuK4SKNtz91AGBGdlz99UbI4H4GqiXJ2U1wm33GD70ARc+hBqcEncgfWhiUngAH61wkOeQfoaAIFK842qSwI34FB1EEgHJ9zXa2GwxQFzLnYYNcGQncb1UqTvtUBc7FT9c0ySugzKGYhCfMwHApm9jt45itq5eIcOeT+n6UsseOAajB5BNMnFO2ogH1qCh7EHHvUlWOACakmQbHT7bUEFp3x3oc/l3GxAzn0phAWkAwST2Hel71cFlDAE7YJ4q4nIK2l0nUGMTcalHNMJKijUEO++Sck/fSKhkbDYBHY03Hbs6hi4UHgAbmttSMdirMJWySxKjfIzVLp0NvIAVzjkUzbxiNlVCQMgkk/N/QUhf6giq5+Y+lOUWF7RczKM4HJJ7VpopMIQISRn6c1mpGysGU7jetSIIYmcBsKwAAPrn+lTllo8Zt6f4Q6hqjawmbzJlos/mK9G4r57G8kFws0JJdPMpPII7V7q36lbS9LS/mdYY2GW1H5T6VHvs7NDqudzsKw+qdVS4L21s48JQTJIO+PSsnq/xFL1CX7NZq0Vr3Y/M4/pSeofZVijJDH5j68Yqcrro8YBdzPPKdJcRjZVJ4/wCvNKRxk3cajIyQeKdZMGq2Sf8AHc7jf61Eq2/bWEjMozpjHJPemWs9IIEjEcbUa1i1oAzEAUW4jCRkA5PrVIeIvYh9tmJ/iIFAiJt5BIAcd8U7JBqupS5zlzt681E8eY9IG9Lbpk6en6YytAGB3PYVoLBI8eSQCeBWL0VysEYydJAr0Kxal1Zpua9V5vqVmsEocH/MJ2I70kyt8pAyfzre63Frt9yRpOc1kLHrjAOSw2yRxUUBJFpO2UflT6ZpcwLZdS8UgCG521E40tT7oxYk/NgAgHINdf2/jdNkjbDMo1r91KUxLeJUvAxABIxW9FCJFGTxXnrX/iunwSOW1FQS3fI70WK9v4TpVklUbecb/lVS6Fm25InhDBIxWI7aviCNv3ViI/OrP1G8mGDbIp9TJ/tQNLq3iqwM3JYin5CYt8Q+KpGM5oTQ+EMYP3mkU62LdCZoJAVGSY/N/SubrUFxGGjWVtQyMLzT2WgLzzTrjYioddS6v3hUqGlbxWXSTsF9KIVGMEb1jld1ULz28d1A0bjZh+FJxJiNoHB8aEcn95fWtJdjil7+JyFnhGZovMAP3h3FEvwby3UrLQ5kjG3JGazgcDFevfw7qASxgmN9ip/dNISWkJm1NEgyCAG7/hiujHLrtFxanRF09HgyNypP5muuOCT3pi2QR2SIAAFXikbiTJKjNc3/AKrX4KzAcjOc0/bXDQnByUPI9KQkUkqANhvTSfNjFGSo11YOMruDU8VmxyNDJleO49a0IpVlXK5z3B7VkNGI5M7Nn2NZfUvh62u3M0eYnO5C8NWhjG4q6SY2JyP0qpbPRWMK1sRZL4GSTknJo0luZYZIzkalK5rXngSUahsw4IpMIySaWzVbtuyee/wBRy7E1r9PhEcRTfy7fhTpTIpeHlwOc08srfZSK9ShW4sXi7HFYR6Ip4Zq9G65jxQBETsFJPoKMcrPQslUtV8G3CchQBS/VIDdWmhSAcg5rQisbuRMLC4z3O3601F0SdhiSREHtvRLd7F9PHNAbKExayZJvLgVvhxHEqgHbgVqD4YtGuFmleSRl7A4FaUfTrWLiFSRwTvV5ZbTLp4Tq8FzfSxRW0MkukZOlc4zUW3wj1ObBdEhHq7f0r6FoVeK7IFOZ2TUK9sGz+GxFHEss+SgxhBT46JZacSRmUdwxp4uBVGmA71GwrDaW1uMQwRx/wDKuKIxApaW9hiGXkVfqazp+vWaA4lDEdlo7p6a7MAc1RpQK88fiOAsQ6ug7EjmrQdUguptCSgg7Cn40Nl7lR3FAe6yNgTVVhGMgVbwvSnoBl5ZN1AHuTVGikPMgHsBTIUKMUN23o0AbclG0E7HcU1SyJrX0I3Bosb6l32I2IqVLGpqprqAtXE1WupkV6ouqyY86SDS9ic22N9jinLsarWUei5pDp7ZjcZ4OaDMGqGrGhu6ouptgKDRI6opLbAUukWqUzSLhm4HpRFRpG8SQEY+Vc8Uyiqp8y5J3+lLYAkRkj1cY7etFiIZAGIG2SKrKzSMQcqMZA9aiPCwO0q4B5yfmpxNFlPh4WEAysPL7e9K5SNPCRi3dmP7xqXEojZnIEsu7DG4HpVFjIGDnb1qmdqgBztgCuLaVwOT3oqxhRkjGdyQeKqFBJchgBxmntKEUscKSWPb1qY0+0zmAENDE2ZSO5H7v41K+RNtppvLGpPH+qn7SBLeBYkGANz7mlbJF4za67HZcAbADtUHc7c0UrtVAN9s71ltqoEOcnGO2DUnCglyABuxJ4FFAwMVn3q/aZ0tQcRp55T6+1VjN0rdByT7/aztkFYEP/uNZxlUMxY+YnGQPpxTlwBLJtkADCqO4+6l0tyT4rqwZeBnI+tdOOpGFu6r4nmAYqCN2Yn++1QG1AMoVQ2+kDc1zwK7+ZT4jbgA5x33o7IHLBWIYDIOOKvcJFrFHI2th+zQanbOcAbkimumxtPIL2RVAAKxgdv7G1AEWfDsYQS0uGkJ7KP7BraCKihEGFUYArHky+FSBkZ5rjsKuBtuK7TkZrBYZGdt6FcTLa27TMBhdgD3NM6e2Cay+pSfar+CwjXIVg0pI4H/AEqsZuiohVhaGZiRJNwfRf8AcmqsNsHNM3BDtlRhRsKC0WRk6gfUGi104TUAYkepI2xRI8EMBsRvUlOTvkVyLpDEggmls6vINS0tFM9rL4kYBPGDwaaIyo+lLSLk49e+KIzp2/uTLZxqCod8sQp7bj8xvWfGnhjuSR/f5iiLHjA7DvRAhBA5B2+lCKCsSscgYbuKJKVigdnAwq5oyxb5pbqh/ZpCA2ZG3A7gU5e0s4HTa+MzFCx2XsabsOmT3sBlWRFAbTuOeKtcWoWNExp0gDA7HOf516WzthbWkcQGCoyfqd6XJnqdLwm72wf8BnByZ0/CpXoEwO8qEjtivRFa7FY/cybeMefXoWBl3y3tXHoS9iRXoNPtUY9qXnkNMuCxhhiWNrIyEDDNsc10dlbAHVZNkknj/etUCp+6p8qeoyWsbPtZyfdmriysMb2jg/8AK1adTRujTKaxsSci1kz9GqDZWQGBYufx/rWtXdqN0ajzLdFd5XYBkUklVJ4FT/gbDua9GRvU4FX55Fp5v/BZBwzUOXpF4q5jZnI7E16jFcB7Ufco1HjjY9RAx9nc/dUG2vhsbab7kNezrvuqvu0vF4vwLsc284/8BqDHc8GCf/ymvaj6V2fan96l4PFJBcZyIJgfZTQOoQS2wiMsYUyZOCPSvejevNfFug3FqrYGUNacfLcstIzw1GBHodtZ29h2pyOWUrpBIC7AgYqluqiMOOCcAKPpz+NM6SjMABhd8Ac11eTDxUWSZTkE57Z7UldBXdFkcIo3zzmmmeYksrrg9qTuInlOtgAF2ODVoVR1UYBJAOxrUwjRFY2UZOSCcVk/Z2A2z65oqa4kyVDgdj2qcsdqxummZBqdtwGYgEj+/WroHlKRqQcnCgngmkopFuRqDESAcU1blknj9mFOTUK3dNS2yQEIo7ZLH941VYhnfOTRJmJvWVgQSgYfnRBzjvXHlW0C+zKDwD99WW1iyGOQw3BB4ohXI5OeTVlQHYZqNmrLe3VtPAkdxlH2IZQTmqP1HqUo0M4QcbKM1HUFaK1SaPIaJwRvxVrlCZCQchtwRWky6VhJsuEI2Gc85zXaHY4K/eaOqnnBNXC7bc0ttQrd7m2bMEigHfS4yKfHVOph4VH2YLLsCEbb86WVcnB5q1wwjgglJAWGZWb2B2p+VRnjPZm4F1M6rPcFl50oMVAZlj1MuSNyB2xmjTk6Q6bn9aXWTxDqA22IPoajbFICGTxAgLKNj61YtkoR5QvbGc/2KozEjAO/oDXeZnBABOKNgr0cPF9qtJM5hfIBHKmnyuDmlrlvCuorsIFH+XLk9vWnXXHqadpqYwPc1QjDYIwOxop4zVWXIo2aojRxpdAwO2COaXsB9nkks3HyeZDjlTTQGOTSt+jr4d1ChMkJ3x+8vegH8ZGwqpGdqspDKGU5DDIPrUEdxmpJQjHHNTqxtkZPAzU8niqlMnIyMUjZz24t7/LEpDc7aVPlD/71WZHQMBjI2IxuRWlcQJcwGFxkN39KQiZpfEhmyZ4dmx+8Ox/CrmQNDa3XAABUYA7UhcAAgjmtFxphwO1ITqDuamezKO/mXHNOIuG2pFwVnQdtQrRQYbT95oyVFG+bABzUO7RAuhIZRnNWIwxNCuP8vHrWfypqwTiVcEYf09aLjfIrMDbZGQRTMN2jEIwIJ2yadibDiPp/pRCElHuPyoNUUMJQ6kjGxHrSlJaSMxnfg8Gs2KTEr+7GtpWWQYPPcGsnqFhJCWltssp3Ze4rT2TSsvs0jaHUmQb78GmLi3lkGmCTwAOSi15q1un8YMxIcbkV6VZ8qDkAEZzml6KjxxkRBJHLnGC3GaIuI0CgnA2GTms2XqtpDJpkuUydsA5qknVUC5RSw9aqS1NahlFd43rWJL1KQhjGy4G+QKRN5NOSGkYEdgauYVO3opb2OIZd1Ue5pCXrUKnCq7d8gYH51geOWOGJCDbfvTCRSBdbEBO2+cVf2/6PIxddZuS2m3iBB4as2e56lO5Vp9I9A2KYVGLYDZcnfA3xV0t0jDFiXxuSTz7VUxkHkzUtfEbMk7Ejc5FGW0iYnCbnu3enH+ziLMbAkfukVzToBgqcnfIUYp6HkW+yhFIaMEHkIM496DJEygLAoDkZDHbNNLK4YlVBDckHFWVGZtIDEcnAqMrqKx7p3pF+Zo/BnYCZNj/qrWU5PrWGLWVTqAYHnYVeO5lgyzamI/dJrPzXcG0VB5oZjBOaFaXsV3FriPsykbqfemgcjfGapmSh2Xfk10nkbWODsRVUark5GDURaw3G1cKHH5W0HOOVNGAphArjVtNdiggpV1RMvqCKyOnHDOp9K3GXIrEijNrdOWxg5AA5oOGZGWNSzHAFBjR5G8SQYxuq+lEjheWTxZsgD5E/h/3plEDNgnFSYJBUZKnHr6VaM+IMkbGq3Uj+J4SYAG+T3qkM3bRJkbKCPmJ9Kek7HcRhSzEALuaAB4jCZwQV2jQj5feubMba5Cpcbhf3U/qaGz5JJyfqacibRCMnJOTzmoLZx3FD87L5QSPc1MYOMEYJ9+aekbXK6u+wrpNEceonIB0qoPzMe1cpYkKBudqmy1Xd34qgC2t8hDj53PJo18nOxrezdJDNMQ8zbZ/hHoKYIZTg5owHbvVgBnjJrO3baTQHIxXAYGaLInlzyfQCkHvlinEAR5ZjwiD9aJjb6FuhrmcW0Rdtz+6vrWdLmGIxBwZHOqZ2Pr2q1zI8bu5cG4YYYqdkHov9aTjfUdRQAKdz9MV04cemOWWxmSUsNGFJ5J7CilNRXLEkDIOfzoSSZXyxvkjOTtn+8VBkcq7BcsdwQdtv9t6vSdwYoAudRBA2OatEiH9rMp0IdWCdyaTOolpJQVVQoAAzj0x6nmtSwge4UXE4KoNoYs7Aep96jPqHBraJgWnkH7WTcjPyj0oxAJqxUmuC4GK57bVq4FdirkVXSSNgSaQL3VwttbvKcZAwoPc70lZ2/wBnhM0ja7i48xb0BqDnqVz4sgAtbbbSDnW1FZmdyzZyfyq/UXx47u06ewxXaewquTzXZ96l0JIx6UJxhSaITneqXJ8Lw4eWcam9hRpOV0hd4waoseW1dhsK7VpiRQpJZsAD+/SnIoM7BTgUMrS6p33waIkWfr2pvwAFzjiiJECMjGKSNl1QIpZtgBkknis9XS7vzKrhooQc4Oxxj+dP9TmFrZtkeaTyL9/J/A0sVFvAsEcQR2XxHX09KqdTY9qqczxs7AkuCwNa/wBoyfmWsNE8+Zdxu2PTFBkVk2YklpAMfX+/yqLj5NcctPRG4x++tR9ozw615yRnEoZHBB7DtxTvSEBEwGSQQdz9anLj1NqmW2qbkDYyICPU132lTxIn4157qKabuQDPr+lIOWA2Yj76Jx7Xt7ETjHzp+NcZwP8AtE/GvFBpX8qkkjcEHmoVpTkgtkdsnaq+z/qfJ7bxx3da4TD/ALxSfrXiUaZ305cE43BOwosLma7JDOVUbDNP7P8ApXPT2X2gD99fxqDcAf8AaL+NeXVGJwM5+tcSVPzE+ozS+z/pfceoNyv/AHi5+tcbhf8AvU/EV5Mkk41H8auFJGQT7HNH2f8AS+49T9oXH+cn41H2lB/2yfjXj2LG/WPWQFXJ3++hMSTkk7+9V9j/AEvuva/ak/75R94qDeRjmZPxFeIDZGCW396qdQGdR396Psf6Puvcrdo2yyqT7GhydSt4mKyXKI3oSKwvhkEtcZJPy/zpP4hUnqqoO+P5VM455+Krn+O3qD1azAybyPHrmvPfEd3DeXUBglWUIpDEds0he4QJCvAGon1J/wBqVAAG5FdPHwzHtjnyW9NBNIQKrKgDE+buDj+lNSlQCy8nABI52OT+NZUUrofKRjtkZxTEMhkOGJJP7xNbTDtFy6Ht0ZpxED8++/agdXVYLxIkzpCgkk8nemAXiZXGCV3BFLdaR/tqzKCVkQMPanfaJ6UjZgNmOPQ0zHmTYRgkc4NZ8czKdwPcGjzTkRxmMkE+YgVRGYrCSWXMKHI5B2xWjDZTqyCUoAN9jkmsq2vVYaZcEjvT3jSaMpPIB/znapyl+DmherTeDdwuD5wCWUHkGmoJEmiDqQQd/pWVJbOw8YsCx9Sd6Jb3Rt3IdgYiFGAc6du1YZ4dNcbtrAZBqQMcD76ldLIHUggjOQdjREQ44rmq1Hj8WCVCM6kO1AtT41jG5B8uUPvitCNdMinas60jki6jd2hChMa1Gf77GqxOXsTGR7CpCrzXYx7Vw9M1TZIAzjFEjVWJibhxpND7V3O+dxSFi3TGMto8JIL27aNj27URIzrOcAHfB7ZoXifZuqxuc+DeLp37OKalQlsbgHfOeKVc9gTMwOpV1Dviraww1KQeCM1KAncZAHcniqIFZnwUaM8le1BJMK3CTRkAh1wMHmh9On8a1wSdcR0MD7f7UzCArkjYHkZrLdG6PdmYpGLKdtJKH5D70530bUGCcGpA7VGVcK6EMDuCO9WU6uBQA2G9SNxhgSDtipbI3IxUKpyTvQCtvIba5NpKSUbeJz3z2p4jHIpPqcIktdYyJYvOh71PTuoJfQKxSRHHlOV2JHvSs62DQ54ruNgKIV074NQVyNgagKY2waUvYHDJc2wXxk2YE/MnpThABxtk1zYVSc4xtk09mUkIKYJAJ23NJypq27UzJ548g8HGBQFt5ptWh1RQcDIzmltRJwTcRg8ahTq7uSKBNZTQzRSFg6g7kDGKMu2aKcWO/wBaWuW8oG+9HzkGl5TiRDvz2NKe1OLTLIAgBHBBphCGG2Ce+9UeEzHToYg/wD+v9atbwC3j0gEEnONWa1yx1ETKU3BOYxpkyV9fSmRuMjcdiKTI8uMVQTvbnbdDyprE2grYNXeU4x3oMbpKmtCCDUOcAk8CmTNurZJWyoKtzkVAtmkQLLI7AbAE00jBvNVJHCgk7AcVPlT0olnBEwKoARRDGoDYTI50iqh1ZdQJPqK1enKq2TzkJkHOWrXj35Jz6jKiiMkmY4pGQ7DAziiJ0m5ZiFjYAH5icZH31rRdRdx5ogANsg05GNYDbgncDNdTlmUrIi6G4ClpQhHvqxRl6PbKNJlYdtgN/wAabujJD5hCxX+IGlEuyWwUGD3zT0Llpz2VhCoBV2z3oK9Msm1aWnUYznIwK0ryT7JApADEnuKSHUtQYSKQG28opr8bZuEX6VbTDEVwxPYtHUjoNwq4VkdRvlTT8UQkXMCpKBypJRhWnbKqQgLGY876SeKVTN71WRFYwwp5kBbuSKsweNlMIQx8MMYxTl0oRsjg/lSpVQPMQAe2a5st7duOrBeRtSt3Ekq4YbjcEdqG0pilGlwYzsVI4qstyhOFyRUaPZKDNtOWBHG/vWjZX8V3FrjPsQexpBwuonjNKW6RWLO0UjebkE1eN/rLOba67URRk1AFEVaISHTUuR8w3Bq0TalydiNiPSrgUNx4T6+FOx9qZDUvPdLEdK4LDkZ4oFxfhhog5PLHtSipndiTn170KkOJfMRugJ9QcUCe7DShUhZmPJA4oWrsgyeMCqRRzdQlVIgEhXZ3HenJv2WV004wktussRLBhkFhzXRW0wfUzx786UP9aaSJIokijB0oMCrYqNJ2VksDIuElKE7liMmll6fIj7qhYbBhIdvwFapfA2qvJ9TRKRL/AA3VsZNh2AoCQWzsQrliraXwKv1HqBVvslqGa4fYldtP311lb/ZYdGoO7HVI/wDEarWpul7oLxOpxoYk54PAokdqWbzbD0HNNKmDqOfqTVsd96Wz0VuLDxV0xzSRHGDg/NR4ljtYI4QCAowABmpJwpByR3qk7iGBpByBhfc/3vT99CdE72+kjvY7aOPBZdRJ7c/yFUFxeyPmN0UDfB70VLVYGd5AWuZQNbNuUX0+pqSm+4GaLJ8NsMbe6pLNcvGyl1DNsQFzSbK0doRA41HOsoChB9BnfG2PStAg/hvxXEFjlgDjfcU8cvH0eXHKxFilGkzZEZOnSeT957V0c8YnGT5QcKgPlH981vMyLGXkZQo5Onih2/SxNdC/mBjZjkRY4recu+65uTj8bqVmCZAzhtQxks+cEDbj6k1IZPFWJnHiMdgFO/8Af1r0phjK6Sgxzio8GIyBzGpZdgSOKj73+F4s62tbK4jSWOQyRxNkqfl1n1+6tLUCMkj8aq0UbnDIu2/FW0KqnSuSOABzWOVtqooXTuygj1arLofdSD9DWZZ3sl1dyqbYmFcjV/Cf+oplmUrjC5HOBxRcbLqnLKbIAFZ3Wrh7fp0gjiZi4KEg40ipjKayCgIO3FHJjUEAMPZWxn8KJ1Qz7WXVax26wmJVXJyMZNXI3xniimKBgWKMFUambxDsKFYWou7VZ5I2QtkACRt8bU7/AFtjnJ0j5iAMmpK4OO/enYunIACwYEcDVRTYwMdwxI2zqNRtfnCVvGpLyybJGpckn0qLOAXgkvJ/lYYQ57dz9O1Onp8BidDr0vsw1nehr0uzC6RCuB7U/KM8ruqollDuLiLPG8g2pgFANXiIFG5OoYFKdRVbSyIt4RJM/lQEDb3qbW0YRK11HH4vJCLxRrraKcZQTkHI52NWQath9c5pVoYMYEKb8+WqqyIchQMjG3pSGgL9c3sczSIDEAI4z+8/qfbBpNiTOzO4WQ5IGfMT709FY2oZjFboNW5JqJbOBRrbTFGgyxU8U6J0z2Xw2GsgF8DH03/TIqsmmQujAMc8kcY/smtA2kEqoxjcBvMASRgH2qo6bbh8gNv2LHAqfLXtTLkIFuwZTrDcZ+n8yaf6ImkzMFYK+CCfvqJLC2VjlC3sTTVkmg4JJwDgdhnFGWW4rEh1RP8AjZPfH6CsqdcjArY6ocXRJ7qDWa2CwypI5yBTw9LpWOLUNsg9iB3oyJIQQxI7EkZz/eBRhJEFyDx2Irld5FLqg0DbJrXaew7CLNxokGGYYXPc+lMJaoi4gVlP7ytyMVymNgMsoJ7E1ZpRqIBLEDJOfSjabNpVSBgjf1qghMnmxgetGjAbC61MhGdI7VYKzLtvncYNLaNAiAA5BBOO2+Kutvggb7d6uIsjO23vU5KxquvBb33FPZaZccRe7uZdSkICDp7Z/wClBCgDAwTwATWqlsBG6KAPF8zHO5/GgHpyu+BkEbAk81XkWiLaRscEjfFVaNjjTggc4NGhiEqyMQFWMhdz8xOaLoQnYHffOeKeyO/Di6JJx6gfzpTrgJ66oHZQae6EQJ5wAB5RSvWMDrTEnH7MVjj/APY2/wDLOv8AwgwAUmQ7k54pYFc/KaYuEElwzBgQcYINEjtkxliT9BXZjZI58pdl44tbYUbDcknimbUKswJUso5APNFRERGCoxzj76qgCHZGH3VW4nVaP+IQKNK2aberf7UC5na9YKFRNO4yc5oOUOxVy3/LVl8Enctj0NRqH2DJHEB+2TQf48YBpEyQMxByANgRWsTCdjv/AOCgPb27HIjAJ9Bijej7Z5hRhmOQEjfBqY5pI20lgB6Gm2sozwCD7ChS2TgZVmJHAIpzItGoL3VyxU8EijuQ6knBB2yBWQsjReViVB9RTEUuR5ZQPuouqJuNC3u2syQoLpyUPatS16pZynSX0Nxh6whI7LgujAVDHAPkUH1DCsssMardevIOMqjEEZyCN6UlRJL2O4CzJNGpGRHqVhvscZ9azfh24kaVrVnPhsCwXPFejC6RgAADgCue4+NaSs0QTZJEbAZOnPNcbefO0R/EVqAZoF47xW0rxgl1QkADO/3UTa/uaKi3mxkxnPpkVK20pU5UAnsTQrHqNzOgeWJQpJGRTZusHZPzp2WXSscrlNwrcWMtxbtC4A3DIytujDvTcMczWypdFTIBgsnf3qDdrwFyao144bAVcfWld2FcbUvYQyACTU4GwDHipjsoYv8ALXAzkr2JqDdHTsgB7b0vBJdDq0cE8y+Ey6hgfNkHH57UTG1GX4+zoiwRhgAOABQri08Y6iwJHAcZFNsmk12jbmp7IvHEyxgOy6vVFxVljC7gneild8Zrgu+CaOxsExahgyNj02rvAQAfMccZY0p1q5ms4ongycthvLmrN1AhUcRHQwyCTgmqssmxLu6M+F21Ng9geKoLeMDBUMAcgEDbP9/Wgv1AKMiMkjtmoi6h4m5iIHOAc4qezMmJGOSgJGwz2qSqnlQfupY3wy2iMkLtksKGb+RWw0B0jkg7ijQOCJBwij6CocYUnAzikkvrkXTQyWwZQupXQ/MPUZ52pg3CSxEqGGdskU8sbDnZRgI1IGfMxY01YgNB9STSN22AoHNd069CSeDJgAnytUaU07iPMDAAk42rJV9XqCNiD2rdUhhg0je2Zd9cQAk7/wCqgpSJ2H1qiR+NewRkkBmwSKluMEEMNiD2oljlupQD0JNVjOzvox/h1ws5SSQiIHOsdx/WiXsEcGgR6jkZJZs5rTnQlMCsm7ZiVVgcqMVtyfqxx9oB2oEu477UVTkVRxvXM2D6fr/xWGIMRHJkNjvzWpfRPCpBHPB9az+nA/4rbE+px+Bra6q4MGMb5rXx3jtFustMK11fZkzsf1qt0CDkkAfWjKmFRRSt8cnSDvWU9tF7beI4Od+RW7YM8VoFaNWiO51Dn+/pWDYJm1BOQTk1shuniBBIHMoGCUBzWuHVRn3NCXYSdVFtEBjd8YBFUtr4wyYbLqRgANmgSLbsuI0kA5Gp6qWwukYCjfGBtW33HNeH5jbh6hBKdJOhhyH2oF1NaLJpaFXyM6hWQzDPGTUM5Owpfdipx3XbTNzDc2nhTkqy/KQKSgkWFXUoGJ+VgODSxZs+9cWbOCaV5a1xmpo21y7NqkVWIGM8Zqi300ZOJiAexOcfjSrKzHfNDaM53yai52n4w3Lesw88jNSsl5tspP1NUKbUFo98knFT7NaS6Yjbb6Uu07E/Mc1dtIGaXlcBcjBxVyHasZCe5oL5xuaAJ2Zj2A53qxJfiq8U7exVaIBUBal3SNcsQKiEuBSd7IrIYgTvziqT3pPlQbH86CgyNTAD+VNUiEgVdyCDRDFkYBNWIBGBnNQniC48IAFxvpz8vuaR26W8Hw0+zxqDJLyf4V9adghjtoRFEMKPzrooRGCclnb5mPerkb7UbZXuuH3mpNVNdgmpDuDwTQLu4aGPRAoad9lXNWnlaMhI11yNwPShJH4ZJLF5W3Zif0o2egbS0ELNNIB47jDEHOPYU0Bjiqgb8Zq4H1ott9jWnDnG+KgnJwO1X2xgVUDJ7DHJzQHHSASWCooyzE8UvF+1YXcqnbaFCeP9VSSLk5bH2ZdwCPnb+lSz6mycZ4A9KqXS8cd9hnc6mJJO5z3rjv6j76vgHc12n60NgiuTkg7VZI2dgqg5NXIycAGpKNIxtozpJH7ZwPlH8P1oLLLUASNL+5WMZa2tzlj2d61ic0NI0hjWKNAiKMKBVi21Fy25v9qDvxXYzXD1qaWw4Dbjel7+4eGIRQb3M2yD+EetGlmSCPXJkDgAdz6UjBHIS9zcf50u2D+4gzgCnP7SqIYI7OLwYiTnzM38Rq2MLnG9Wwc50kVYrtg0W77o0CiFc9s74Brm2Hoe9GAwONzXJHqbB2zvn0pbMvcnFotsgJkuSFAzwB3rSijSGNIl4RQo+6lbSPxruS7I8gGiLPp609wMUsr8HjPlBOD3zUFvyruDtXVG1uxk53rhziuWgXsvhW7EbMfKu3r/ALUQUvHi66g8+f2cQATfnnemzxxvQraLwbdEx5vmY+5/22omc1ptMVZck7bUNokJyBvRW3GKrpwd+aDVAAOAdhzSt8fEkgtAN5TqO/YU6oHfjkmlLZWkup7tuGHhxey96N6KjtgyEgbcAY4qkhyMgEe+KINh32qrjbOKxMsVyMgb1eDaTAPIqzrv6Z7CqxjEmckk0quE+qjFwD6qP51nSHTBjJGvnHcD/etLqozIh9V/rWa6B9x7cjmtcPTQJlLamwAS2SmdhR0g/ZAMzDVuqjvUrGrSapASw2wNs4owjIUqqjJXIY8qf72rTZlol1zkOCrD0HFGhhZp48qBhlXSTz3qEhxnUSCx705CpFyr+QFdjt6d/wAqNlSdmAOoXhGcrrOoe5GM0wGZDmQkqpOMndh6/hU9MYTQzzGMgSNpx685/WmhEuRnUSVwQTTyvbnhMLreQCTChTwOBVmjC5KqcjkHsAKcEEYbAQBiMEiqtDpy2TsDzU7MpKXLZjIORgE8D+8UQKy65WA2UlcdhvR5IoiplOcFcc0K+zFZzufmI0gA+tOUqy4ownTozk5kYs3vXInp+OafNt4dvBEBnSgJJ96D4GHyFAqts9L9DUrPLk7lf51n/EClurkDP+WDWr0xdM8gIx5fxpLrdq8vUg8fOgbGs8b+bafozELAYYA/WmEOV2UD+VDNvcLsY2J7ADNckczHSInz6BTW20rMHIwXIHIINUR3z8x++mIenTTNlkZB3JHNOJ0fHc+tT5QaIISVJJANEjkOMHBI9RTj9JfBAI+8Us9hcxcIx9NNLyUjWcb5H0obTEbBfzrlZoyRIrA+4oTOHJKZOPSnCqWd2GT+JNVLkLnPtVlR5AQFIPvTUXTcrmRXJzgDOP1q5E2lFsnuG82pQd9x/faqt01UTUwdRpzgitm3UhgCX2OQPX6f9cV0lqzLpMaksvrzv2rRlWRL0wxWlvcCRwJXK4G+BtitlejoqrqLn2Y70eW3Elpa6htHM2o5rUeMs2cVhnkqE7S3t7Zg0cID8Bjufzp9TngGhpEQc4o3ArLak4rmzpZVUEkEAE81B3NSDinsMewI/wAOdApBilIYE+tXPBzt70W3iMVxexEYD+dP7++o0YNVbu7bcX66DIHO9Qc5xRDHgVxXNJqEdjV5z+yt7kfPC+k+42qxTI4O9XSPXbzRHfUuR91G9Izm4fY5GRvng1Ubig2MjPaIJMhl8pFFOxqXO4nfFd2rj7VXvg0gieNZ4JIm4ZcZHasqILdWYXBVoThlG2f7O1a4XByRSEieD1TWRmO4XS3saqX4HzsnHCscrb5YjAx34rklXxNAUBxvt3okqMHOVY4ONjx/ZGahIUDZKgsOT9RU7W5tixKncZNVDKwBbSTjBJPFMNCCNtOCM7iqMgIBIyBsTRsK3XiLFbyxEFrZsb9wamVSzagCYiPIfTP94rlUA6XyY2Glhnt/saqmEjMMjZkjbynPI/671e9wY9UK62A3JrOnYBiGzjGMgcZp+7bcD0FZ025wRg1MW2unXZiSOCeQsxGFZufoa02ORXl3i+0jKtpLDVk9jt/StG06gyEQ3G2Ngx/nRlj8xOjd1ZiUF4xiQf8AqrIeZrecMFJkXle4r0CtneqSwRTSAvGCw+VsVMuhs30q8j6jZB8YfcfXFIdYTw5VxwRTlpHFb6lC6Qz68js1Ldd3aEjGSprXLLeKMZqkVbYHvXOaopyMCpfYb1g1W6cc9Ug9if0NavVJIyFRWBcHJAPHNYlrGJb+NCzKDkEqeNqaltfs106rnwzgqSea3mvt1F/eOQDuNxQ2hjdiWQE9iRRAN81b901zStQ41WMaRsKl5cZA7UKIrOHBB0g6T70aONQDkj7q0iKqhZj3oigkcVVmWJuCSa55VUeZwnsTiqSuVFdgDmgfa4ScK4JHpTFur3EbvGpITt60SbFukEDOwqcD0p+36eskSu7Nk74xQuqWyW1rmJiHbYEmquFKZSk2obDvSbJIxAkuGBPIFbFjaBrUKWLgdzRjjunldE1gklH7NGOdgQKz7qYRO8bBta7EAcV6W3tPs0pZXJB7GsaQgzTuBgjVVZYzFOOVyYz3ZOyxMSfWhvBfMMrCMegNOQSNNMIyMFmwDWiUkhuBCUJbgADmnP8AFMODp9xzMNOrYAV6XonwygYXN6GbusZP61q9P6WEZZrgAuPlX0rVrSf1nlfiPPTXCxrhSC3YUjIXnfLMQDsTUZJO9cHIfHasI2kSg0HC522yauivKQq5NSMZG1FcBri3t/8As5RlscnGKYt06GIucQOQVOHk7D6VoRxJGuF78k96lUVcIoAVRsBUnihlbtxXtUHb3NTnaoA4pUkDmlby5eNvs9uA1wwzvwg9TRb2Zre0lePAZRsSKUjPgvGi7+Nu7Hck59aUvyYsaCGPBcuzbs5PzVwUEkgDJ2JFSwwMirjYUvZpOFXP6mq8nJHFXIoUrlAcduKAuCCM5AHqTQ5CLgFAxFuNpHP7/sKVlmd2SAnyykBj3pm4Gl2iHyR/KKo8Z5XSry6tkTCqMKo7VTjjmu3xzXUq6ZNJ1Z42NWByKpnapjbDsedKlvwBoFWZ3Vo4ogPtEvy5PyD+I05BClvEsS5ON2Y/vH1pXpeZIWu3OqaXTqJ7bDinTSy66ctu+0HnYVHtiuJ3rhxSJPAqVGTiopHrE8kFoFjOPEIUnviid3RIZ0vbsuNRt7fyqQdnbvRXfUcnJJqdCxJHCgwiqMCqFiBVX3oJPGc1w3NVByd/Wuz5yO2Kmmvjfmh3ZzotEDGSbdiB8q0xAoMoBFA6R+2ae5k80rNpyfSn6B+ONI4wiABVGABXcHJJq3aoIrO1ccCMYxXd++a7vXDmkavOw5pNWF1etj/Lg21A/Mf+opm9kaC0nkj2ZEJB9KU6TGE6cpBOWO+9aYzq1NvZo8e9VJx9asTtUHtQaCDUcDHJNWPNVBy2/pTBW/maOIRKMPLsN+KZKlQqKMBFC7e1J/5vWWD7hMKo7DC6v1p0bkmoz6TKjOfU1BUZwe9cTU1ntQb4A277ChJ8worny0FTnJPOaNqhbqYyYyBntj8KTjiCjD4K8ZAp2+YhoMd2/pVbaJGmMbDIK535HmrXD9WsBQMjZAAI2270SRSoIOQh3A9atAMyheN8Z71VtyM9zvVKcVV2AbAB5wOAKlmCQTTg4KRnIPqdh+tGVAEkxkYG35UC7bTYHSANUiqcem1VjN1nndQ30+BYrGFRsSNRx3q0g0jJzknGfQbUZv2akLwoUD6bUK6HhxBxnLc5O1Rb2xQwJZGAIHDEn8qkY8QqckqMketQHYpFv8xGfvJom3iocbkN/KgwwA6BcauG47H/AGpXqu1vArZBaTJx7U0R4dwNJO7Kpz6YFVvj/wDMbIdtX61WPtOStwoWVgN8YGKXb59IGccmmJ2P2hv+aoxktS2QNqcXZHqh/lVbog3h9QoINWiOm8fH0q7qHuDkdqWvyVv8Q4Q7NGY1BLHgmnLSMsZmIB32IH1q1kgE8WPXH5Gj2H+XLx83pTtKIEY43zUiLJpggDJFSBvWe2hYQDvmuMPoKZIGakAZpbBOWIpbSsqaiEJC55pFreEWkj+GpLSAMQfRc1syKDbyf8h/Q1izOY+msF2xcDH51txs8w44nLMMEYGMjvV3jwoYDIHJ33omka3B3GkHf8aqoAiiAzgg9+++9dGmbkGBpVQeQADzvV2UhgwOxBJzt/e9KwuwVWBIJUfoKMyBHIXIAXT92TTsLY8jg9OdihBSQNzxn/atMEMiOOGUEGseGQ/4ZcABQC4HH0rUtCfsUOTnAI3++sOSaVKvjNcR3qTxVSdqy2pOKge4Ndk6akUbBS8Iiu7aUkhW8pJOw/sGqyeViDyNqr1w46fkf94B+Rq053U92UE/hV/DTjvelffvUHcYHNVzXDmk3W1bd81MD4lUnucUMfOdvvqM44pkLasY7+eAnCkalyabJ3xvSc/k6nZsOZF3/CnGA1Zqa5ncDgmpBBGQK7tUDmkSTvSvUImktdSqSUOQPWmuRUhQ/lbcHY0S6oZ1xIDbpOdwy+YgcGk1lEq5RxkbHO2aZgybeZM+USD8zg0sIkEQIG6OVB74pZdXSse4ZDaQA22dsj3oABVzliQTn0xVPmTJPbBHY8VfANu5IGeaUpiOGRsqCR6A80ItqCkltQ2ye47VMUjNEMnH0+6qsoEuwp70ArojIODk1lzSL4mkHJp+6c554rIgUNKWPOa0w7imnEQqKGIGlcnfnP8A0qwlQbaQR3pOaQifGARpHaqaizHPpVLjftbjwSEZiYm2Vyfl9jWidxivN2kjLOsXKNyprXs5Gw6ZyEbC57Vll0iw8CflPPrSHUJdToud1HFPcrvWf1BQEEn7w4NTsoCp4qZPlFUHFSx4pKW6fgdUiLZxv+hrQ6kwMqBM4xk1n2O/V4AePN+hp/qA/wCIH/LWuXWCP/QHeuOyGoY71zfLWEaq26ZOnfzNjathbOKM/Jn61mWg/ap/zit9lBrp4p0x5KrEseNkUfdXnOrIF6rKw5On7tq9GBg7V5m8Ytf3DE768fhVcl1E4ew1GRtn32rc6IuIHb1asZeK2+h//Sv/AM1Rx3tWfo+WxWX1ptXhr6b1pvWL1Mnxx9K05LrFGHshcw6tLDnGCK2ukLixAPOTWXMN1+la/Tj/AMGKz4r2vP0LIdIPtXnpf8qQg7mt64P7N/oa87OT9mJquS9wuMtYo03UYljQsQwzjtXtordFYOwBccHHFZnQbeKGxjdF80m7E962BxWs9It7EFceKha5jsaZ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pic>
        <p:nvPicPr>
          <p:cNvPr id="5" name="Рисунок 4"/>
          <p:cNvPicPr>
            <a:picLocks noChangeAspect="1"/>
          </p:cNvPicPr>
          <p:nvPr/>
        </p:nvPicPr>
        <p:blipFill>
          <a:blip r:embed="rId4"/>
          <a:stretch>
            <a:fillRect/>
          </a:stretch>
        </p:blipFill>
        <p:spPr>
          <a:xfrm>
            <a:off x="496303" y="2034735"/>
            <a:ext cx="4653831" cy="3492854"/>
          </a:xfrm>
          <a:prstGeom prst="rect">
            <a:avLst/>
          </a:prstGeom>
        </p:spPr>
      </p:pic>
      <p:sp>
        <p:nvSpPr>
          <p:cNvPr id="9" name="Прямоугольник 8"/>
          <p:cNvSpPr/>
          <p:nvPr/>
        </p:nvSpPr>
        <p:spPr>
          <a:xfrm>
            <a:off x="5568779" y="3285004"/>
            <a:ext cx="3716037" cy="2308324"/>
          </a:xfrm>
          <a:prstGeom prst="rect">
            <a:avLst/>
          </a:prstGeom>
        </p:spPr>
        <p:txBody>
          <a:bodyPr wrap="square">
            <a:spAutoFit/>
          </a:bodyPr>
          <a:lstStyle/>
          <a:p>
            <a:r>
              <a:rPr lang="ru-RU" dirty="0" err="1">
                <a:solidFill>
                  <a:schemeClr val="accent4">
                    <a:lumMod val="75000"/>
                  </a:schemeClr>
                </a:solidFill>
                <a:latin typeface="Times New Roman" panose="02020603050405020304" pitchFamily="18" charset="0"/>
                <a:cs typeface="Times New Roman" panose="02020603050405020304" pitchFamily="18" charset="0"/>
              </a:rPr>
              <a:t>Гаилә</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йөрәк</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түрендә</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урын</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алып</a:t>
            </a:r>
            <a:r>
              <a:rPr lang="ru-RU" dirty="0">
                <a:solidFill>
                  <a:schemeClr val="accent4">
                    <a:lumMod val="75000"/>
                  </a:schemeClr>
                </a:solidFill>
                <a:latin typeface="Times New Roman" panose="02020603050405020304" pitchFamily="18" charset="0"/>
                <a:cs typeface="Times New Roman" panose="02020603050405020304" pitchFamily="18" charset="0"/>
              </a:rPr>
              <a:t> тора </a:t>
            </a:r>
            <a:r>
              <a:rPr lang="ru-RU" dirty="0" err="1">
                <a:solidFill>
                  <a:schemeClr val="accent4">
                    <a:lumMod val="75000"/>
                  </a:schemeClr>
                </a:solidFill>
                <a:latin typeface="Times New Roman" panose="02020603050405020304" pitchFamily="18" charset="0"/>
                <a:cs typeface="Times New Roman" panose="02020603050405020304" pitchFamily="18" charset="0"/>
              </a:rPr>
              <a:t>бу</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тылсымлы</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сүз</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Гаилә</a:t>
            </a:r>
            <a:r>
              <a:rPr lang="ru-RU" dirty="0">
                <a:solidFill>
                  <a:schemeClr val="accent4">
                    <a:lumMod val="75000"/>
                  </a:schemeClr>
                </a:solidFill>
                <a:latin typeface="Times New Roman" panose="02020603050405020304" pitchFamily="18" charset="0"/>
                <a:cs typeface="Times New Roman" panose="02020603050405020304" pitchFamily="18" charset="0"/>
              </a:rPr>
              <a:t> - </a:t>
            </a:r>
            <a:r>
              <a:rPr lang="ru-RU" dirty="0" err="1">
                <a:solidFill>
                  <a:schemeClr val="accent4">
                    <a:lumMod val="75000"/>
                  </a:schemeClr>
                </a:solidFill>
                <a:latin typeface="Times New Roman" panose="02020603050405020304" pitchFamily="18" charset="0"/>
                <a:cs typeface="Times New Roman" panose="02020603050405020304" pitchFamily="18" charset="0"/>
              </a:rPr>
              <a:t>ул</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ике</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язмыш</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бергә</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кушылып</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бишектә</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әнисенең</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бишек</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җырына</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йоклап</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яткан</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сабыйдан</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башлана</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Гаилә</a:t>
            </a:r>
            <a:r>
              <a:rPr lang="ru-RU" dirty="0">
                <a:solidFill>
                  <a:schemeClr val="accent4">
                    <a:lumMod val="75000"/>
                  </a:schemeClr>
                </a:solidFill>
                <a:latin typeface="Times New Roman" panose="02020603050405020304" pitchFamily="18" charset="0"/>
                <a:cs typeface="Times New Roman" panose="02020603050405020304" pitchFamily="18" charset="0"/>
              </a:rPr>
              <a:t> - </a:t>
            </a:r>
            <a:r>
              <a:rPr lang="ru-RU" dirty="0" err="1">
                <a:solidFill>
                  <a:schemeClr val="accent4">
                    <a:lumMod val="75000"/>
                  </a:schemeClr>
                </a:solidFill>
                <a:latin typeface="Times New Roman" panose="02020603050405020304" pitchFamily="18" charset="0"/>
                <a:cs typeface="Times New Roman" panose="02020603050405020304" pitchFamily="18" charset="0"/>
              </a:rPr>
              <a:t>әби</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бабай</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әти</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әни</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һәм</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балалар</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Һәр</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гаилә</a:t>
            </a:r>
            <a:r>
              <a:rPr lang="ru-RU" dirty="0">
                <a:solidFill>
                  <a:schemeClr val="accent4">
                    <a:lumMod val="75000"/>
                  </a:schemeClr>
                </a:solidFill>
                <a:latin typeface="Times New Roman" panose="02020603050405020304" pitchFamily="18" charset="0"/>
                <a:cs typeface="Times New Roman" panose="02020603050405020304" pitchFamily="18" charset="0"/>
              </a:rPr>
              <a:t> - </a:t>
            </a:r>
            <a:r>
              <a:rPr lang="ru-RU" dirty="0" err="1">
                <a:solidFill>
                  <a:schemeClr val="accent4">
                    <a:lumMod val="75000"/>
                  </a:schemeClr>
                </a:solidFill>
                <a:latin typeface="Times New Roman" panose="02020603050405020304" pitchFamily="18" charset="0"/>
                <a:cs typeface="Times New Roman" panose="02020603050405020304" pitchFamily="18" charset="0"/>
              </a:rPr>
              <a:t>аерым</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бер</a:t>
            </a:r>
            <a:r>
              <a:rPr lang="ru-RU" dirty="0">
                <a:solidFill>
                  <a:schemeClr val="accent4">
                    <a:lumMod val="75000"/>
                  </a:schemeClr>
                </a:solidFill>
                <a:latin typeface="Times New Roman" panose="02020603050405020304" pitchFamily="18" charset="0"/>
                <a:cs typeface="Times New Roman" panose="02020603050405020304" pitchFamily="18" charset="0"/>
              </a:rPr>
              <a:t> </a:t>
            </a:r>
            <a:r>
              <a:rPr lang="ru-RU" dirty="0" err="1">
                <a:solidFill>
                  <a:schemeClr val="accent4">
                    <a:lumMod val="75000"/>
                  </a:schemeClr>
                </a:solidFill>
                <a:latin typeface="Times New Roman" panose="02020603050405020304" pitchFamily="18" charset="0"/>
                <a:cs typeface="Times New Roman" panose="02020603050405020304" pitchFamily="18" charset="0"/>
              </a:rPr>
              <a:t>дәүләт</a:t>
            </a:r>
            <a:r>
              <a:rPr lang="ru-RU" dirty="0">
                <a:solidFill>
                  <a:schemeClr val="accent4">
                    <a:lumMod val="7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89389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07573" y="686177"/>
            <a:ext cx="7505136" cy="616824"/>
          </a:xfrm>
        </p:spPr>
        <p:txBody>
          <a:bodyPr>
            <a:noAutofit/>
          </a:bodyPr>
          <a:lstStyle/>
          <a:p>
            <a:pPr algn="ct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Борындык</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авылыннан</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Гарифулла</a:t>
            </a:r>
            <a:r>
              <a:rPr lang="ru-RU" sz="2400" b="1" dirty="0">
                <a:solidFill>
                  <a:schemeClr val="accent2">
                    <a:lumMod val="75000"/>
                  </a:schemeClr>
                </a:solidFill>
                <a:latin typeface="Times New Roman" panose="02020603050405020304" pitchFamily="18" charset="0"/>
                <a:cs typeface="Times New Roman" panose="02020603050405020304" pitchFamily="18" charset="0"/>
              </a:rPr>
              <a:t> –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Латыйфа</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онык</a:t>
            </a:r>
            <a:r>
              <a:rPr lang="ru-RU" sz="2400" b="1" dirty="0">
                <a:solidFill>
                  <a:schemeClr val="accent2">
                    <a:lumMod val="75000"/>
                  </a:schemeClr>
                </a:solidFill>
                <a:latin typeface="Times New Roman" panose="02020603050405020304" pitchFamily="18" charset="0"/>
                <a:cs typeface="Times New Roman" panose="02020603050405020304" pitchFamily="18" charset="0"/>
              </a:rPr>
              <a:t> -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оныкчыклары</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085968" y="1694435"/>
            <a:ext cx="5283982" cy="2366819"/>
          </a:xfrm>
          <a:ln>
            <a:noFill/>
          </a:ln>
        </p:spPr>
        <p:txBody>
          <a:bodyPr>
            <a:noAutofit/>
          </a:bodyPr>
          <a:lstStyle/>
          <a:p>
            <a:pPr indent="0" algn="just">
              <a:lnSpc>
                <a:spcPct val="115000"/>
              </a:lnSpc>
              <a:spcAft>
                <a:spcPts val="0"/>
              </a:spcAft>
              <a:buNone/>
            </a:pP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Латыйфа</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Нигъмәтҗанова</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Яшел</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Үзән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районы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Муллаиле</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авылының</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затлы</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нәсел</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кызы</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19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яшендә</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Борындыкта</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яшәүче</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Гарифуллага</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хатын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булып</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килә</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ул.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Борындык</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авылына</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беренче</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тапкыр</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аяк</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басканда</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Гарифулланың</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инде</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бер</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тапкыр</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өйләнгән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булганын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да,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ике</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баласы</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булуын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да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белми</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шул</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әле</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Чаршау</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артында</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килен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төшкән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хөрмәткә</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май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чыжлый</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нидер</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пешә</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булышырга</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кергән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күрше</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хатыннар</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чыш-пыш</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килә</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Күптән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түгел</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генә</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әниләрен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югалту</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ачысыннан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өзгәләнгән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балаларга</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хәзер</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әниегез</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кайта</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дип</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аңлатып</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куя­лар</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Латыйфа</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өйгә</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кереп</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бишмәтен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элгечкә</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элеп</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куя,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каяндыр</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әни</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дип</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тилмергән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теге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ике</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бала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йөгереп</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чыгып</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Әни</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кайткан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дип</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Латыйфага</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таба</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атылалар</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Чаршау</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артындагы</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хатыннар</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балаларның</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юлларына</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аркылы</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төшеп</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кире</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алып</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кереп</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китәләр</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китүен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дә</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әмма</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Латыйфа</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ул</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арада</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барысын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да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аңлап</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ала... Ә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Гарифулла</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үзенең</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тормыш</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хәлен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бераз</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соңрак</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аңлатырмын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дип</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уйлаган</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була</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күрәмсең</a:t>
            </a:r>
            <a:r>
              <a:rPr lang="ru-RU" sz="1100" dirty="0">
                <a:solidFill>
                  <a:schemeClr val="accent4">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p>
          <a:p>
            <a:pPr marL="34290" indent="0">
              <a:buNone/>
            </a:pPr>
            <a:endParaRPr lang="ru-RU" dirty="0">
              <a:solidFill>
                <a:schemeClr val="accent4">
                  <a:lumMod val="50000"/>
                </a:schemeClr>
              </a:solidFill>
            </a:endParaRPr>
          </a:p>
        </p:txBody>
      </p:sp>
      <p:pic>
        <p:nvPicPr>
          <p:cNvPr id="7" name="Рисунок 6"/>
          <p:cNvPicPr>
            <a:picLocks noChangeAspect="1"/>
          </p:cNvPicPr>
          <p:nvPr/>
        </p:nvPicPr>
        <p:blipFill>
          <a:blip r:embed="rId2"/>
          <a:stretch>
            <a:fillRect/>
          </a:stretch>
        </p:blipFill>
        <p:spPr>
          <a:xfrm>
            <a:off x="409541" y="394380"/>
            <a:ext cx="1424880" cy="1068660"/>
          </a:xfrm>
          <a:prstGeom prst="ellipse">
            <a:avLst/>
          </a:prstGeom>
        </p:spPr>
      </p:pic>
      <p:pic>
        <p:nvPicPr>
          <p:cNvPr id="8" name="Рисунок 7"/>
          <p:cNvPicPr>
            <a:picLocks noChangeAspect="1"/>
          </p:cNvPicPr>
          <p:nvPr/>
        </p:nvPicPr>
        <p:blipFill>
          <a:blip r:embed="rId3"/>
          <a:stretch>
            <a:fillRect/>
          </a:stretch>
        </p:blipFill>
        <p:spPr>
          <a:xfrm>
            <a:off x="8085861" y="294743"/>
            <a:ext cx="1404901" cy="1267933"/>
          </a:xfrm>
          <a:prstGeom prst="rect">
            <a:avLst/>
          </a:prstGeom>
        </p:spPr>
      </p:pic>
      <p:pic>
        <p:nvPicPr>
          <p:cNvPr id="4" name="Рисунок 3"/>
          <p:cNvPicPr>
            <a:picLocks noChangeAspect="1"/>
          </p:cNvPicPr>
          <p:nvPr/>
        </p:nvPicPr>
        <p:blipFill>
          <a:blip r:embed="rId4"/>
          <a:stretch>
            <a:fillRect/>
          </a:stretch>
        </p:blipFill>
        <p:spPr>
          <a:xfrm>
            <a:off x="542851" y="1594798"/>
            <a:ext cx="3650778" cy="2384077"/>
          </a:xfrm>
          <a:prstGeom prst="rect">
            <a:avLst/>
          </a:prstGeom>
        </p:spPr>
      </p:pic>
      <p:sp>
        <p:nvSpPr>
          <p:cNvPr id="5" name="Прямоугольник 4"/>
          <p:cNvSpPr/>
          <p:nvPr/>
        </p:nvSpPr>
        <p:spPr>
          <a:xfrm>
            <a:off x="409541" y="4061254"/>
            <a:ext cx="8960409" cy="1634102"/>
          </a:xfrm>
          <a:prstGeom prst="rect">
            <a:avLst/>
          </a:prstGeom>
        </p:spPr>
        <p:txBody>
          <a:bodyPr wrap="square">
            <a:spAutoFit/>
          </a:bodyPr>
          <a:lstStyle/>
          <a:p>
            <a:pPr marL="171450" lvl="0" algn="just" defTabSz="685800">
              <a:lnSpc>
                <a:spcPct val="115000"/>
              </a:lnSpc>
              <a:spcBef>
                <a:spcPts val="1000"/>
              </a:spcBef>
              <a:buClr>
                <a:srgbClr val="A6B727"/>
              </a:buClr>
              <a:buSzPct val="80000"/>
            </a:pP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Яшь</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булса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да,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Латыйфа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төпле</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кыз</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була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Бу</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хәлдән</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соң</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да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ул</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әйдә</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Гарифулла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утырып</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бер</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дога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кылыйк</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та,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аннан</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мин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кайтыр</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юлга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кузгалыр­мын</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тормышны</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болай</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ялганнан</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башлап</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булмый</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ди</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Киенеп</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ат</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чанасына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таба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атлый</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Ул</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да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булмый</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артыннан</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теге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ике</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бала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йөгереп</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чыгып</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әни</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безне</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калдырып</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китмә</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дип</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аның</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аягына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сарыла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Балаларны</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кочаклап</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елый</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да,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язмышым</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шулдыр</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дип</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йортта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кала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кыз</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Балаларның</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берсенә</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биш</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яшь</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икенчесе</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саусыз</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була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Озакламый</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Гарифулла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белән</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Латыйфаның</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Мөнирә</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исемле</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кызлары</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дөньяга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килә</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Аннан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Галимҗан</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Фәргать</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Рәшит</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Равил</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исемле</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дурт</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малай</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туа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Күп</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балалы</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гаилә</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гомер</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буе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дус</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-тату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яши</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Малайлар</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өйләнгәч</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өй</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матчасына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өч</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бишек</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элеп</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өч</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киленнең</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бергә</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яшәгән</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чаклары</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да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була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әле</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Аннан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соң</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да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Борындыкта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бер</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йодрык</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булып</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яшиләр</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Өйләре</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дә</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бер</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урамда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бер-бер</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артлы</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урнашкан</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аларның</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Вакыт</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су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кебек</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ага.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Ул</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арада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27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онык</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дөньяга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килә</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«Без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мәктәптә</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укыганда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һәр</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класс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саен</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апабыз</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абыебыз</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яки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туганнан</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туганыбыз</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укый</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иде</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Бер-беребезне</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яратып</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ярдәмләшеп</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тату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үстек</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дип</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искә</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ала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ул</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чакларны</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Латыйфаның</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бер</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оныгы</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Чулпан </a:t>
            </a:r>
            <a:r>
              <a:rPr lang="ru-RU" sz="1100" dirty="0" err="1">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Камалиева</a:t>
            </a:r>
            <a:r>
              <a:rPr lang="ru-RU" sz="1100" dirty="0">
                <a:solidFill>
                  <a:srgbClr val="418AB3">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11276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07573" y="686177"/>
            <a:ext cx="7505136" cy="616824"/>
          </a:xfrm>
        </p:spPr>
        <p:txBody>
          <a:bodyPr>
            <a:noAutofit/>
          </a:bodyPr>
          <a:lstStyle/>
          <a:p>
            <a:pPr algn="ct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Борындык</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авылыннан</a:t>
            </a:r>
            <a:br>
              <a:rPr lang="ru-RU" sz="2400" b="1" dirty="0">
                <a:solidFill>
                  <a:schemeClr val="accent2">
                    <a:lumMod val="75000"/>
                  </a:schemeClr>
                </a:solidFill>
                <a:latin typeface="Times New Roman" panose="02020603050405020304" pitchFamily="18" charset="0"/>
                <a:cs typeface="Times New Roman" panose="02020603050405020304" pitchFamily="18" charset="0"/>
              </a:rPr>
            </a:b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Гарифулла</a:t>
            </a:r>
            <a:r>
              <a:rPr lang="ru-RU" sz="2400" b="1" dirty="0">
                <a:solidFill>
                  <a:schemeClr val="accent2">
                    <a:lumMod val="75000"/>
                  </a:schemeClr>
                </a:solidFill>
                <a:latin typeface="Times New Roman" panose="02020603050405020304" pitchFamily="18" charset="0"/>
                <a:cs typeface="Times New Roman" panose="02020603050405020304" pitchFamily="18" charset="0"/>
              </a:rPr>
              <a:t> –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Латыйфа</a:t>
            </a:r>
            <a:r>
              <a:rPr lang="ru-RU" sz="2400" b="1" dirty="0">
                <a:solidFill>
                  <a:schemeClr val="accent2">
                    <a:lumMod val="75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онык</a:t>
            </a:r>
            <a:r>
              <a:rPr lang="ru-RU" sz="2400" b="1" dirty="0">
                <a:solidFill>
                  <a:schemeClr val="accent2">
                    <a:lumMod val="75000"/>
                  </a:schemeClr>
                </a:solidFill>
                <a:latin typeface="Times New Roman" panose="02020603050405020304" pitchFamily="18" charset="0"/>
                <a:cs typeface="Times New Roman" panose="02020603050405020304" pitchFamily="18" charset="0"/>
              </a:rPr>
              <a:t> - </a:t>
            </a:r>
            <a:r>
              <a:rPr lang="ru-RU" sz="2400" b="1" dirty="0" err="1">
                <a:solidFill>
                  <a:schemeClr val="accent2">
                    <a:lumMod val="75000"/>
                  </a:schemeClr>
                </a:solidFill>
                <a:latin typeface="Times New Roman" panose="02020603050405020304" pitchFamily="18" charset="0"/>
                <a:cs typeface="Times New Roman" panose="02020603050405020304" pitchFamily="18" charset="0"/>
              </a:rPr>
              <a:t>оныкчыклары</a:t>
            </a:r>
            <a:endParaRPr lang="ru-RU" sz="2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409541" y="394380"/>
            <a:ext cx="1424880" cy="1068660"/>
          </a:xfrm>
          <a:prstGeom prst="ellipse">
            <a:avLst/>
          </a:prstGeom>
        </p:spPr>
      </p:pic>
      <p:pic>
        <p:nvPicPr>
          <p:cNvPr id="8" name="Рисунок 7"/>
          <p:cNvPicPr>
            <a:picLocks noChangeAspect="1"/>
          </p:cNvPicPr>
          <p:nvPr/>
        </p:nvPicPr>
        <p:blipFill>
          <a:blip r:embed="rId3"/>
          <a:stretch>
            <a:fillRect/>
          </a:stretch>
        </p:blipFill>
        <p:spPr>
          <a:xfrm>
            <a:off x="8085861" y="294743"/>
            <a:ext cx="1404901" cy="1267933"/>
          </a:xfrm>
          <a:prstGeom prst="rect">
            <a:avLst/>
          </a:prstGeom>
        </p:spPr>
      </p:pic>
      <p:pic>
        <p:nvPicPr>
          <p:cNvPr id="6" name="Picture 3" descr="C:\Users\Рушания\Desktop\IMG-20180320-WA0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226" y="1594798"/>
            <a:ext cx="2829698" cy="46061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945924" y="1854473"/>
            <a:ext cx="4953000" cy="3970318"/>
          </a:xfrm>
          <a:prstGeom prst="rect">
            <a:avLst/>
          </a:prstGeom>
        </p:spPr>
        <p:txBody>
          <a:bodyPr>
            <a:spAutoFit/>
          </a:bodyPr>
          <a:lstStyle/>
          <a:p>
            <a:pPr lvl="0" defTabSz="914400"/>
            <a:r>
              <a:rPr lang="ru-RU" sz="2800" b="1" i="1" dirty="0">
                <a:solidFill>
                  <a:srgbClr val="1C6E2C"/>
                </a:solidFill>
                <a:latin typeface="Times New Roman" pitchFamily="18" charset="0"/>
                <a:cs typeface="Times New Roman" pitchFamily="18" charset="0"/>
              </a:rPr>
              <a:t>       </a:t>
            </a:r>
            <a:r>
              <a:rPr lang="ru-RU" sz="2800" b="1" i="1" dirty="0" err="1">
                <a:solidFill>
                  <a:srgbClr val="1C6E2C"/>
                </a:solidFill>
                <a:latin typeface="Times New Roman" pitchFamily="18" charset="0"/>
                <a:cs typeface="Times New Roman" pitchFamily="18" charset="0"/>
              </a:rPr>
              <a:t>Гарифулла-Латыйфа</a:t>
            </a:r>
            <a:endParaRPr lang="ru-RU" sz="2800" b="1" i="1" dirty="0">
              <a:solidFill>
                <a:srgbClr val="1C6E2C"/>
              </a:solidFill>
              <a:latin typeface="Times New Roman" pitchFamily="18" charset="0"/>
              <a:cs typeface="Times New Roman" pitchFamily="18" charset="0"/>
            </a:endParaRPr>
          </a:p>
          <a:p>
            <a:pPr lvl="0" algn="ctr" defTabSz="914400"/>
            <a:r>
              <a:rPr lang="tt-RU" sz="2800" b="1" i="1" dirty="0">
                <a:solidFill>
                  <a:srgbClr val="1C6E2C"/>
                </a:solidFill>
                <a:latin typeface="Times New Roman" pitchFamily="18" charset="0"/>
                <a:cs typeface="Times New Roman" pitchFamily="18" charset="0"/>
              </a:rPr>
              <a:t>балалары:</a:t>
            </a:r>
          </a:p>
          <a:p>
            <a:pPr lvl="0" algn="ctr" defTabSz="914400"/>
            <a:r>
              <a:rPr lang="tt-RU" sz="2800" b="1" i="1" dirty="0">
                <a:solidFill>
                  <a:srgbClr val="1C6E2C"/>
                </a:solidFill>
                <a:latin typeface="Times New Roman" pitchFamily="18" charset="0"/>
                <a:cs typeface="Times New Roman" pitchFamily="18" charset="0"/>
              </a:rPr>
              <a:t>Шәфикамал, Галиулла</a:t>
            </a:r>
          </a:p>
          <a:p>
            <a:pPr lvl="0" algn="ctr" defTabSz="914400"/>
            <a:endParaRPr lang="tt-RU" sz="2800" b="1" i="1" dirty="0">
              <a:solidFill>
                <a:srgbClr val="1C6E2C"/>
              </a:solidFill>
              <a:latin typeface="Times New Roman" pitchFamily="18" charset="0"/>
              <a:cs typeface="Times New Roman" pitchFamily="18" charset="0"/>
            </a:endParaRPr>
          </a:p>
          <a:p>
            <a:pPr lvl="0" algn="ctr" defTabSz="914400"/>
            <a:r>
              <a:rPr lang="tt-RU" sz="2800" b="1" i="1" dirty="0">
                <a:solidFill>
                  <a:srgbClr val="1C6E2C"/>
                </a:solidFill>
                <a:latin typeface="Times New Roman" pitchFamily="18" charset="0"/>
                <a:cs typeface="Times New Roman" pitchFamily="18" charset="0"/>
              </a:rPr>
              <a:t>Мөнирә-Галимулла</a:t>
            </a:r>
          </a:p>
          <a:p>
            <a:pPr lvl="0" algn="ctr" defTabSz="914400"/>
            <a:r>
              <a:rPr lang="tt-RU" sz="2800" b="1" i="1" dirty="0">
                <a:solidFill>
                  <a:srgbClr val="1C6E2C"/>
                </a:solidFill>
                <a:latin typeface="Times New Roman" pitchFamily="18" charset="0"/>
                <a:cs typeface="Times New Roman" pitchFamily="18" charset="0"/>
              </a:rPr>
              <a:t>Галимҗан-Зәйнәпбану</a:t>
            </a:r>
          </a:p>
          <a:p>
            <a:pPr lvl="0" algn="ctr" defTabSz="914400"/>
            <a:r>
              <a:rPr lang="tt-RU" sz="2800" b="1" i="1" dirty="0">
                <a:solidFill>
                  <a:srgbClr val="1C6E2C"/>
                </a:solidFill>
                <a:latin typeface="Times New Roman" pitchFamily="18" charset="0"/>
                <a:cs typeface="Times New Roman" pitchFamily="18" charset="0"/>
              </a:rPr>
              <a:t>Фәргать – Нурания</a:t>
            </a:r>
          </a:p>
          <a:p>
            <a:pPr lvl="0" algn="ctr" defTabSz="914400"/>
            <a:r>
              <a:rPr lang="tt-RU" sz="2800" b="1" i="1" dirty="0">
                <a:solidFill>
                  <a:srgbClr val="1C6E2C"/>
                </a:solidFill>
                <a:latin typeface="Times New Roman" pitchFamily="18" charset="0"/>
                <a:cs typeface="Times New Roman" pitchFamily="18" charset="0"/>
              </a:rPr>
              <a:t>Рәшит – Рауза</a:t>
            </a:r>
          </a:p>
          <a:p>
            <a:pPr lvl="0" algn="ctr" defTabSz="914400"/>
            <a:r>
              <a:rPr lang="tt-RU" sz="2800" b="1" i="1" dirty="0">
                <a:solidFill>
                  <a:srgbClr val="1C6E2C"/>
                </a:solidFill>
                <a:latin typeface="Times New Roman" pitchFamily="18" charset="0"/>
                <a:cs typeface="Times New Roman" pitchFamily="18" charset="0"/>
              </a:rPr>
              <a:t>Равил - Лю</a:t>
            </a:r>
            <a:r>
              <a:rPr lang="ru-RU" sz="2800" b="1" i="1" dirty="0" err="1">
                <a:solidFill>
                  <a:srgbClr val="1C6E2C"/>
                </a:solidFill>
                <a:latin typeface="Times New Roman" pitchFamily="18" charset="0"/>
                <a:cs typeface="Times New Roman" pitchFamily="18" charset="0"/>
              </a:rPr>
              <a:t>ция</a:t>
            </a:r>
            <a:endParaRPr lang="tt-RU" sz="2800" b="1" i="1" dirty="0">
              <a:solidFill>
                <a:srgbClr val="1C6E2C"/>
              </a:solidFill>
              <a:latin typeface="Times New Roman" pitchFamily="18" charset="0"/>
              <a:cs typeface="Times New Roman" pitchFamily="18" charset="0"/>
            </a:endParaRPr>
          </a:p>
        </p:txBody>
      </p:sp>
    </p:spTree>
    <p:extLst>
      <p:ext uri="{BB962C8B-B14F-4D97-AF65-F5344CB8AC3E}">
        <p14:creationId xmlns:p14="http://schemas.microsoft.com/office/powerpoint/2010/main" val="1710800174"/>
      </p:ext>
    </p:extLst>
  </p:cSld>
  <p:clrMapOvr>
    <a:masterClrMapping/>
  </p:clrMapOvr>
</p:sld>
</file>

<file path=ppt/theme/theme1.xml><?xml version="1.0" encoding="utf-8"?>
<a:theme xmlns:a="http://schemas.openxmlformats.org/drawingml/2006/main" name="Базис">
  <a:themeElements>
    <a:clrScheme name="Базис">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Базис">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Базис">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Базис</Template>
  <TotalTime>4839</TotalTime>
  <Words>2655</Words>
  <Application>Microsoft Office PowerPoint</Application>
  <PresentationFormat>Лист A4 (210x297 мм)</PresentationFormat>
  <Paragraphs>109</Paragraphs>
  <Slides>34</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34</vt:i4>
      </vt:variant>
    </vt:vector>
  </HeadingPairs>
  <TitlesOfParts>
    <vt:vector size="40" baseType="lpstr">
      <vt:lpstr>Arial Black</vt:lpstr>
      <vt:lpstr>Calibri</vt:lpstr>
      <vt:lpstr>Corbel</vt:lpstr>
      <vt:lpstr>Sitka Small</vt:lpstr>
      <vt:lpstr>Times New Roman</vt:lpstr>
      <vt:lpstr>Базис</vt:lpstr>
      <vt:lpstr> ТАТАРСТАН РЕСПУБЛИКАСЫ КАЙБЫЧ МУНИЦИПАЛЬ РАЙОНЫ Кайбыч районының Гаилә елына багышланган культурологик паспорты </vt:lpstr>
      <vt:lpstr> ТАТАРСТАН РЕСПУБЛИКАСЫ КАЙБЫЧ МУНИЦИПАЛЬ РАЙОНЫ </vt:lpstr>
      <vt:lpstr> 2024 елны Россия Президенты Владимир Путин  «Гаилә елы» дип игълан итте </vt:lpstr>
      <vt:lpstr>Презентация PowerPoint</vt:lpstr>
      <vt:lpstr>Олы Кайбыч авылыннан Баһавиевлар гаиләсе</vt:lpstr>
      <vt:lpstr>Олы Кайбыч авылыннан Баһавиевлар гаиләсе</vt:lpstr>
      <vt:lpstr>Олы Кайбыч авылыннан Баһавиевлар гаиләсе</vt:lpstr>
      <vt:lpstr>Борындык авылыннан Гарифулла – Латыйфа онык - оныкчыклары</vt:lpstr>
      <vt:lpstr>Борындык авылыннан Гарифулла – Латыйфа онык - оныкчыклары</vt:lpstr>
      <vt:lpstr>Презентация PowerPoint</vt:lpstr>
      <vt:lpstr>Изге Рамазан аенда ифтар мәҗелесе Борындык авылы мәчете</vt:lpstr>
      <vt:lpstr>Гарифулла- Латыйфа оныклары тарафыннан оештырылган концерт Борындык авылы мәдәният йорты</vt:lpstr>
      <vt:lpstr>Презентация PowerPoint</vt:lpstr>
      <vt:lpstr>Олы Кайбыч авылыннан Гарәфетдиновлар гаиләсе</vt:lpstr>
      <vt:lpstr>Олы Кайбыч авылыннан Гарәфетдиновлар гаиләсе</vt:lpstr>
      <vt:lpstr>Олы Кайбыч авылыннан Гарәфетдиновлар гаиләсе</vt:lpstr>
      <vt:lpstr>Олы Кайбыч авылыннан Гарәфетдиновлар гаиләсе</vt:lpstr>
      <vt:lpstr>Олы Кайбыч авылыннан Нигъмәтуллиннар гаиләсе</vt:lpstr>
      <vt:lpstr>Олы Кайбыч авылыннан Нигъмәтуллиннар гаиләсе</vt:lpstr>
      <vt:lpstr>Олы Кайбыч авылыннан Нигъмәтуллиннар гаиләсе</vt:lpstr>
      <vt:lpstr>Олы Кайбыч авылыннан Нигъмәтуллиннар гаиләсе</vt:lpstr>
      <vt:lpstr>Борындык авылыннан Хөснетдиновлар гаиләсе</vt:lpstr>
      <vt:lpstr>Борындык авылыннан Хөснетдиновлар гаиләсе</vt:lpstr>
      <vt:lpstr>Борындык авылыннан Хөснетдиновлар гаиләсе</vt:lpstr>
      <vt:lpstr>Бортас авылыннан Биктимировлар - Насыйбуллиннар гаиләсе</vt:lpstr>
      <vt:lpstr>Бортас авылыннан Биктимировлар-Насыйбуллиннар гаиләсе</vt:lpstr>
      <vt:lpstr>Бортас авылыннан Биктимировлар-Насыйбуллиннар гаиләсе</vt:lpstr>
      <vt:lpstr>село Хозесаново семья Матвеевых</vt:lpstr>
      <vt:lpstr>село Хозесаново семья Матвеевых</vt:lpstr>
      <vt:lpstr>село Ульянково семья Мышевых</vt:lpstr>
      <vt:lpstr>Село Ульянково семья Мышевых</vt:lpstr>
      <vt:lpstr>село Ульянково семья Мышевых</vt:lpstr>
      <vt:lpstr>село Кушкуль семья Муллиных</vt:lpstr>
      <vt:lpstr>село Кушкуль семья Муллиных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Админ</cp:lastModifiedBy>
  <cp:revision>625</cp:revision>
  <cp:lastPrinted>2024-09-22T05:34:35Z</cp:lastPrinted>
  <dcterms:created xsi:type="dcterms:W3CDTF">2023-04-05T11:09:49Z</dcterms:created>
  <dcterms:modified xsi:type="dcterms:W3CDTF">2024-09-22T08:29:45Z</dcterms:modified>
</cp:coreProperties>
</file>